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99" r:id="rId6"/>
    <p:sldId id="260" r:id="rId7"/>
    <p:sldId id="298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Nunito" pitchFamily="2" charset="0"/>
      <p:regular r:id="rId14"/>
      <p:bold r:id="rId15"/>
      <p:italic r:id="rId16"/>
      <p:boldItalic r:id="rId17"/>
    </p:embeddedFont>
    <p:embeddedFont>
      <p:font typeface="Nunito Bold" charset="0"/>
      <p:regular r:id="rId18"/>
      <p:bold r:id="rId19"/>
    </p:embeddedFont>
    <p:embeddedFont>
      <p:font typeface="Playfair Display" panose="00000500000000000000" pitchFamily="2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92" userDrawn="1">
          <p15:clr>
            <a:srgbClr val="A4A3A4"/>
          </p15:clr>
        </p15:guide>
        <p15:guide id="2" pos="104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ULANGER Marine" initials="BM" lastIdx="8" clrIdx="0">
    <p:extLst>
      <p:ext uri="{19B8F6BF-5375-455C-9EA6-DF929625EA0E}">
        <p15:presenceInfo xmlns:p15="http://schemas.microsoft.com/office/powerpoint/2012/main" userId="S::marine.boulanger@anses.fr::a9650aa0-4116-4721-9cfa-9dbe354e6d00" providerId="AD"/>
      </p:ext>
    </p:extLst>
  </p:cmAuthor>
  <p:cmAuthor id="2" name="VIEL Alexis" initials="VA" lastIdx="40" clrIdx="1">
    <p:extLst>
      <p:ext uri="{19B8F6BF-5375-455C-9EA6-DF929625EA0E}">
        <p15:presenceInfo xmlns:p15="http://schemas.microsoft.com/office/powerpoint/2012/main" userId="S::alexis.viel@anses.fr::8d796dfd-68d4-482c-ae6e-595a5b8e3f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4D53"/>
    <a:srgbClr val="ECECEC"/>
    <a:srgbClr val="A0A0A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07" autoAdjust="0"/>
    <p:restoredTop sz="94622" autoAdjust="0"/>
  </p:normalViewPr>
  <p:slideViewPr>
    <p:cSldViewPr>
      <p:cViewPr varScale="1">
        <p:scale>
          <a:sx n="103" d="100"/>
          <a:sy n="103" d="100"/>
        </p:scale>
        <p:origin x="2958" y="108"/>
      </p:cViewPr>
      <p:guideLst>
        <p:guide orient="horz" pos="3192"/>
        <p:guide pos="104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87E60-ED2E-40A6-A570-109960704FC1}" type="datetimeFigureOut">
              <a:rPr lang="fr-FR" smtClean="0"/>
              <a:t>21/10/2025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AA4EA-22A3-4E96-B699-D7C9E5331E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38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7BA72-CA56-418E-8804-9CADA79B1213}" type="datetime1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68CE-262B-4D09-807E-0FFC98A63327}" type="datetime1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12E43-ABE5-407D-9067-BF0BF1252330}" type="datetime1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E701-D386-4804-8416-A78C64FF1E1A}" type="datetime1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7BD1-6C4C-4EAD-8A2D-53BFD561ABD9}" type="datetime1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ECAD4-1237-4F20-9840-8298EC37F1AB}" type="datetime1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A9B54-8E04-41DE-8AC2-AD8A2F5FAF89}" type="datetime1">
              <a:rPr lang="en-US" smtClean="0"/>
              <a:t>10/21/2025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652B-EA42-4836-8302-70D4CA974EFB}" type="datetime1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FB18-01C6-462E-9049-4F3368AC2848}" type="datetime1">
              <a:rPr lang="en-US" smtClean="0"/>
              <a:t>10/21/2025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6002000" y="97917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A2B2-17AE-4548-9E78-CECC14AEA6D5}" type="datetime1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150E-DF9F-4F57-BB4E-D7FDDC01E397}" type="datetime1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45312-EA94-4421-9540-5760FB59DF98}" type="datetime1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svg"/><Relationship Id="rId7" Type="http://schemas.openxmlformats.org/officeDocument/2006/relationships/image" Target="../media/image1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8A5847AC-9BFA-4C70-AFA2-B7ECF3758D2A}"/>
              </a:ext>
            </a:extLst>
          </p:cNvPr>
          <p:cNvSpPr/>
          <p:nvPr/>
        </p:nvSpPr>
        <p:spPr>
          <a:xfrm>
            <a:off x="10546574" y="222089"/>
            <a:ext cx="1128549" cy="969049"/>
          </a:xfrm>
          <a:custGeom>
            <a:avLst/>
            <a:gdLst/>
            <a:ahLst/>
            <a:cxnLst/>
            <a:rect l="l" t="t" r="r" b="b"/>
            <a:pathLst>
              <a:path w="5136411" h="719098">
                <a:moveTo>
                  <a:pt x="0" y="0"/>
                </a:moveTo>
                <a:lnTo>
                  <a:pt x="5136411" y="0"/>
                </a:lnTo>
                <a:lnTo>
                  <a:pt x="5136411" y="719097"/>
                </a:lnTo>
                <a:lnTo>
                  <a:pt x="0" y="7190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40000" r="-173334"/>
            </a:stretch>
          </a:blipFill>
        </p:spPr>
      </p:sp>
      <p:pic>
        <p:nvPicPr>
          <p:cNvPr id="1026" name="Picture 2" descr="Media library – JPIAMR">
            <a:extLst>
              <a:ext uri="{FF2B5EF4-FFF2-40B4-BE49-F238E27FC236}">
                <a16:creationId xmlns:a16="http://schemas.microsoft.com/office/drawing/2014/main" id="{10ED8707-98DB-4652-AAFD-8AE75358B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45484"/>
            <a:ext cx="2175528" cy="77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ses | Aircosystem">
            <a:extLst>
              <a:ext uri="{FF2B5EF4-FFF2-40B4-BE49-F238E27FC236}">
                <a16:creationId xmlns:a16="http://schemas.microsoft.com/office/drawing/2014/main" id="{90B0FA71-490C-4240-95D5-55FA5A34E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6" t="22967" r="18535" b="21862"/>
          <a:stretch/>
        </p:blipFill>
        <p:spPr bwMode="auto">
          <a:xfrm>
            <a:off x="6935599" y="114300"/>
            <a:ext cx="1296537" cy="113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ncement d’INRAE en Nouvelle-Aquitaine | INRAE">
            <a:extLst>
              <a:ext uri="{FF2B5EF4-FFF2-40B4-BE49-F238E27FC236}">
                <a16:creationId xmlns:a16="http://schemas.microsoft.com/office/drawing/2014/main" id="{72592B7E-8AF8-4F66-B6FA-4B39AB787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491" y="348194"/>
            <a:ext cx="2133710" cy="77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36266D1-005D-4392-8D9D-9773D6D909D0}"/>
              </a:ext>
            </a:extLst>
          </p:cNvPr>
          <p:cNvSpPr txBox="1"/>
          <p:nvPr/>
        </p:nvSpPr>
        <p:spPr>
          <a:xfrm>
            <a:off x="352296" y="8119780"/>
            <a:ext cx="11290270" cy="1900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latin typeface="Nunito" pitchFamily="2" charset="0"/>
              </a:rPr>
              <a:t>Marine Boulanger, PhD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Nunito" pitchFamily="2" charset="0"/>
              </a:rPr>
              <a:t>Innovations Thérapeutiques et Résistance (INTHERES, ENVT)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Nunito" pitchFamily="2" charset="0"/>
              </a:rPr>
              <a:t>Expérimentation, Modélisation et Analyse de Données (EMAD, ANSES, Laboratoire de Fougères)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latin typeface="Nunito" pitchFamily="2" charset="0"/>
              </a:rPr>
              <a:t>marine.boulanger@anses.fr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D2E90DA-B0A3-4A1B-9005-BFFEE44D7513}"/>
              </a:ext>
            </a:extLst>
          </p:cNvPr>
          <p:cNvSpPr txBox="1"/>
          <p:nvPr/>
        </p:nvSpPr>
        <p:spPr>
          <a:xfrm>
            <a:off x="12192000" y="8683578"/>
            <a:ext cx="5330305" cy="7271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000" i="1" dirty="0">
                <a:latin typeface="Nunito" pitchFamily="2" charset="0"/>
              </a:rPr>
              <a:t>Prix </a:t>
            </a:r>
            <a:r>
              <a:rPr lang="fr-FR" sz="3000" i="1" dirty="0" err="1">
                <a:latin typeface="Nunito" pitchFamily="2" charset="0"/>
              </a:rPr>
              <a:t>Ecoantibio</a:t>
            </a:r>
            <a:r>
              <a:rPr lang="fr-FR" sz="3000" i="1" dirty="0">
                <a:latin typeface="Nunito" pitchFamily="2" charset="0"/>
              </a:rPr>
              <a:t> – COPIL RFSA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B3E845-1B5B-43F5-88BC-16D0CABAA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FDBE515-E816-4B95-8BF2-D00B95BD7B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4590" y="1790700"/>
            <a:ext cx="8038819" cy="60827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0">
            <a:extLst>
              <a:ext uri="{FF2B5EF4-FFF2-40B4-BE49-F238E27FC236}">
                <a16:creationId xmlns:a16="http://schemas.microsoft.com/office/drawing/2014/main" id="{A4DC2219-FA43-4D04-84D1-8E4125F4C73A}"/>
              </a:ext>
            </a:extLst>
          </p:cNvPr>
          <p:cNvSpPr txBox="1"/>
          <p:nvPr/>
        </p:nvSpPr>
        <p:spPr>
          <a:xfrm>
            <a:off x="1447800" y="1466828"/>
            <a:ext cx="12268200" cy="87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7"/>
              </a:lnSpc>
            </a:pPr>
            <a:r>
              <a:rPr lang="fr-FR" sz="22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⟶ sulfamides et triméthoprime (TMP) = anciens ATBs bactériostatiques utilisés en combinaison (médecine humaine et vétérinaire) </a:t>
            </a:r>
          </a:p>
        </p:txBody>
      </p:sp>
      <p:sp>
        <p:nvSpPr>
          <p:cNvPr id="6" name="TextBox 31">
            <a:extLst>
              <a:ext uri="{FF2B5EF4-FFF2-40B4-BE49-F238E27FC236}">
                <a16:creationId xmlns:a16="http://schemas.microsoft.com/office/drawing/2014/main" id="{EBDC141B-E518-4192-8604-66B1FDFA9865}"/>
              </a:ext>
            </a:extLst>
          </p:cNvPr>
          <p:cNvSpPr txBox="1"/>
          <p:nvPr/>
        </p:nvSpPr>
        <p:spPr>
          <a:xfrm>
            <a:off x="395021" y="266700"/>
            <a:ext cx="1315900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55"/>
              </a:lnSpc>
            </a:pPr>
            <a:r>
              <a:rPr lang="fr-FR" sz="4500" u="sng">
                <a:solidFill>
                  <a:srgbClr val="000000"/>
                </a:solidFill>
                <a:latin typeface="Playfair Display" panose="00000500000000000000" pitchFamily="2" charset="0"/>
                <a:ea typeface="Playfair Display Italics"/>
                <a:cs typeface="Playfair Display Italics"/>
                <a:sym typeface="Playfair Display Italics"/>
              </a:rPr>
              <a:t>Contexte et problématique</a:t>
            </a:r>
          </a:p>
        </p:txBody>
      </p:sp>
      <p:sp>
        <p:nvSpPr>
          <p:cNvPr id="32" name="TextBox 22">
            <a:extLst>
              <a:ext uri="{FF2B5EF4-FFF2-40B4-BE49-F238E27FC236}">
                <a16:creationId xmlns:a16="http://schemas.microsoft.com/office/drawing/2014/main" id="{902A47A0-E759-49D5-ABB5-6FFFE7FE3F58}"/>
              </a:ext>
            </a:extLst>
          </p:cNvPr>
          <p:cNvSpPr txBox="1"/>
          <p:nvPr/>
        </p:nvSpPr>
        <p:spPr>
          <a:xfrm>
            <a:off x="1003292" y="7947708"/>
            <a:ext cx="16677564" cy="1767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7"/>
              </a:lnSpc>
            </a:pPr>
            <a:r>
              <a:rPr lang="fr-FR" sz="2200" u="sng" dirty="0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OBJECTIFS DE L’ETUDE</a:t>
            </a:r>
            <a:r>
              <a:rPr lang="fr-FR" sz="2200" dirty="0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 : </a:t>
            </a:r>
          </a:p>
          <a:p>
            <a:pPr marL="457200" indent="-457200" algn="just">
              <a:lnSpc>
                <a:spcPts val="3497"/>
              </a:lnSpc>
              <a:buAutoNum type="arabicPeriod"/>
            </a:pPr>
            <a:r>
              <a:rPr lang="fr-FR" sz="2200" dirty="0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ré-évaluer la pharmacocinétique (PK) du SMX et SDZ combiné au TMP chez le poulet de chair grâce à la modélisation PK de population (</a:t>
            </a:r>
            <a:r>
              <a:rPr lang="fr-FR" sz="2200" dirty="0" err="1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popPK</a:t>
            </a:r>
            <a:r>
              <a:rPr lang="fr-FR" sz="2200" dirty="0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)</a:t>
            </a:r>
          </a:p>
          <a:p>
            <a:pPr marL="457200" indent="-457200" algn="just">
              <a:lnSpc>
                <a:spcPts val="3497"/>
              </a:lnSpc>
              <a:buAutoNum type="arabicPeriod"/>
            </a:pPr>
            <a:r>
              <a:rPr lang="fr-FR" sz="2200" dirty="0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simuler les ratios de concentrations (libres) obtenus </a:t>
            </a:r>
            <a:r>
              <a:rPr lang="fr-FR" sz="2200" i="1" dirty="0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in vivo </a:t>
            </a:r>
            <a:r>
              <a:rPr lang="fr-FR" sz="2200" dirty="0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et</a:t>
            </a:r>
            <a:r>
              <a:rPr lang="fr-FR" sz="2200" i="1" dirty="0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 </a:t>
            </a:r>
            <a:r>
              <a:rPr lang="fr-FR" sz="2200" dirty="0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représentatifs d’un élevage</a:t>
            </a:r>
          </a:p>
        </p:txBody>
      </p:sp>
      <p:sp>
        <p:nvSpPr>
          <p:cNvPr id="33" name="TextBox 22">
            <a:extLst>
              <a:ext uri="{FF2B5EF4-FFF2-40B4-BE49-F238E27FC236}">
                <a16:creationId xmlns:a16="http://schemas.microsoft.com/office/drawing/2014/main" id="{9A5F0034-4268-4F87-BB51-F23F677196B5}"/>
              </a:ext>
            </a:extLst>
          </p:cNvPr>
          <p:cNvSpPr txBox="1"/>
          <p:nvPr/>
        </p:nvSpPr>
        <p:spPr>
          <a:xfrm>
            <a:off x="1447800" y="2781321"/>
            <a:ext cx="16764000" cy="418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7"/>
              </a:lnSpc>
            </a:pPr>
            <a:r>
              <a:rPr lang="fr-FR" sz="2200" dirty="0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transposition directe du ratio de dose 1:5 pour la combinaison TMP/SMX administrée chez l’Homme :</a:t>
            </a:r>
          </a:p>
        </p:txBody>
      </p:sp>
      <p:sp>
        <p:nvSpPr>
          <p:cNvPr id="34" name="Freeform 35">
            <a:extLst>
              <a:ext uri="{FF2B5EF4-FFF2-40B4-BE49-F238E27FC236}">
                <a16:creationId xmlns:a16="http://schemas.microsoft.com/office/drawing/2014/main" id="{151BDC4A-5EF5-4DF9-BA99-914BD17489F4}"/>
              </a:ext>
            </a:extLst>
          </p:cNvPr>
          <p:cNvSpPr/>
          <p:nvPr/>
        </p:nvSpPr>
        <p:spPr>
          <a:xfrm>
            <a:off x="704964" y="2727488"/>
            <a:ext cx="596656" cy="526243"/>
          </a:xfrm>
          <a:custGeom>
            <a:avLst/>
            <a:gdLst/>
            <a:ahLst/>
            <a:cxnLst/>
            <a:rect l="l" t="t" r="r" b="b"/>
            <a:pathLst>
              <a:path w="740615" h="653213">
                <a:moveTo>
                  <a:pt x="0" y="0"/>
                </a:moveTo>
                <a:lnTo>
                  <a:pt x="740615" y="0"/>
                </a:lnTo>
                <a:lnTo>
                  <a:pt x="740615" y="653213"/>
                </a:lnTo>
                <a:lnTo>
                  <a:pt x="0" y="6532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8D684500-DD2F-4BB9-A1D8-F554F2D6C64E}"/>
              </a:ext>
            </a:extLst>
          </p:cNvPr>
          <p:cNvGrpSpPr/>
          <p:nvPr/>
        </p:nvGrpSpPr>
        <p:grpSpPr>
          <a:xfrm>
            <a:off x="1676400" y="3745460"/>
            <a:ext cx="15487703" cy="3595224"/>
            <a:chOff x="2280231" y="4311922"/>
            <a:chExt cx="14710114" cy="3414719"/>
          </a:xfrm>
        </p:grpSpPr>
        <p:sp>
          <p:nvSpPr>
            <p:cNvPr id="44" name="AutoShape 21">
              <a:extLst>
                <a:ext uri="{FF2B5EF4-FFF2-40B4-BE49-F238E27FC236}">
                  <a16:creationId xmlns:a16="http://schemas.microsoft.com/office/drawing/2014/main" id="{03E8C6C8-FCED-4CD0-820F-5010E30327EF}"/>
                </a:ext>
              </a:extLst>
            </p:cNvPr>
            <p:cNvSpPr/>
            <p:nvPr/>
          </p:nvSpPr>
          <p:spPr>
            <a:xfrm>
              <a:off x="4379084" y="4780007"/>
              <a:ext cx="1076642" cy="0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5" name="AutoShape 22">
              <a:extLst>
                <a:ext uri="{FF2B5EF4-FFF2-40B4-BE49-F238E27FC236}">
                  <a16:creationId xmlns:a16="http://schemas.microsoft.com/office/drawing/2014/main" id="{514963CD-4380-4C53-A755-E73D88FF952A}"/>
                </a:ext>
              </a:extLst>
            </p:cNvPr>
            <p:cNvSpPr/>
            <p:nvPr/>
          </p:nvSpPr>
          <p:spPr>
            <a:xfrm>
              <a:off x="5239966" y="5456296"/>
              <a:ext cx="1268790" cy="1343322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46" name="Freeform 23">
              <a:extLst>
                <a:ext uri="{FF2B5EF4-FFF2-40B4-BE49-F238E27FC236}">
                  <a16:creationId xmlns:a16="http://schemas.microsoft.com/office/drawing/2014/main" id="{1D3B2310-E52B-44B6-8856-055B4615A41D}"/>
                </a:ext>
              </a:extLst>
            </p:cNvPr>
            <p:cNvSpPr/>
            <p:nvPr/>
          </p:nvSpPr>
          <p:spPr>
            <a:xfrm>
              <a:off x="6138785" y="5304072"/>
              <a:ext cx="356329" cy="994406"/>
            </a:xfrm>
            <a:custGeom>
              <a:avLst/>
              <a:gdLst/>
              <a:ahLst/>
              <a:cxnLst/>
              <a:rect l="l" t="t" r="r" b="b"/>
              <a:pathLst>
                <a:path w="356329" h="994406">
                  <a:moveTo>
                    <a:pt x="0" y="0"/>
                  </a:moveTo>
                  <a:lnTo>
                    <a:pt x="356328" y="0"/>
                  </a:lnTo>
                  <a:lnTo>
                    <a:pt x="356328" y="994406"/>
                  </a:lnTo>
                  <a:lnTo>
                    <a:pt x="0" y="994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7" name="AutoShape 24">
              <a:extLst>
                <a:ext uri="{FF2B5EF4-FFF2-40B4-BE49-F238E27FC236}">
                  <a16:creationId xmlns:a16="http://schemas.microsoft.com/office/drawing/2014/main" id="{665E64B0-7DA6-42D1-BE24-EB55BA979084}"/>
                </a:ext>
              </a:extLst>
            </p:cNvPr>
            <p:cNvSpPr/>
            <p:nvPr/>
          </p:nvSpPr>
          <p:spPr>
            <a:xfrm>
              <a:off x="6861682" y="7304377"/>
              <a:ext cx="1198924" cy="0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8" name="AutoShape 25">
              <a:extLst>
                <a:ext uri="{FF2B5EF4-FFF2-40B4-BE49-F238E27FC236}">
                  <a16:creationId xmlns:a16="http://schemas.microsoft.com/office/drawing/2014/main" id="{C9708190-8F73-4594-A502-B1B1270E42D5}"/>
                </a:ext>
              </a:extLst>
            </p:cNvPr>
            <p:cNvSpPr/>
            <p:nvPr/>
          </p:nvSpPr>
          <p:spPr>
            <a:xfrm flipV="1">
              <a:off x="5986540" y="4822082"/>
              <a:ext cx="6411072" cy="3625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ysDash"/>
              <a:headEnd type="none" w="sm" len="sm"/>
              <a:tailEnd type="arrow" w="med" len="sm"/>
            </a:ln>
          </p:spPr>
        </p:sp>
        <p:sp>
          <p:nvSpPr>
            <p:cNvPr id="49" name="Freeform 26">
              <a:extLst>
                <a:ext uri="{FF2B5EF4-FFF2-40B4-BE49-F238E27FC236}">
                  <a16:creationId xmlns:a16="http://schemas.microsoft.com/office/drawing/2014/main" id="{2A5BC48C-6F3D-4A1D-944A-347005A03EDE}"/>
                </a:ext>
              </a:extLst>
            </p:cNvPr>
            <p:cNvSpPr/>
            <p:nvPr/>
          </p:nvSpPr>
          <p:spPr>
            <a:xfrm>
              <a:off x="11036383" y="4974134"/>
              <a:ext cx="835693" cy="865595"/>
            </a:xfrm>
            <a:custGeom>
              <a:avLst/>
              <a:gdLst/>
              <a:ahLst/>
              <a:cxnLst/>
              <a:rect l="l" t="t" r="r" b="b"/>
              <a:pathLst>
                <a:path w="835693" h="865595">
                  <a:moveTo>
                    <a:pt x="0" y="0"/>
                  </a:moveTo>
                  <a:lnTo>
                    <a:pt x="835693" y="0"/>
                  </a:lnTo>
                  <a:lnTo>
                    <a:pt x="835693" y="865595"/>
                  </a:lnTo>
                  <a:lnTo>
                    <a:pt x="0" y="865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2" name="TextBox 30">
              <a:extLst>
                <a:ext uri="{FF2B5EF4-FFF2-40B4-BE49-F238E27FC236}">
                  <a16:creationId xmlns:a16="http://schemas.microsoft.com/office/drawing/2014/main" id="{D1228F91-2B46-4A3C-806B-F595866954A8}"/>
                </a:ext>
              </a:extLst>
            </p:cNvPr>
            <p:cNvSpPr txBox="1"/>
            <p:nvPr/>
          </p:nvSpPr>
          <p:spPr>
            <a:xfrm>
              <a:off x="2280231" y="4534248"/>
              <a:ext cx="1694011" cy="4001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497"/>
                </a:lnSpc>
              </a:pPr>
              <a:r>
                <a:rPr lang="en-US" sz="2200" dirty="0">
                  <a:solidFill>
                    <a:srgbClr val="000000"/>
                  </a:solidFill>
                  <a:latin typeface="Nunito" pitchFamily="2" charset="0"/>
                  <a:ea typeface="Nunito"/>
                  <a:cs typeface="Nunito"/>
                  <a:sym typeface="Nunito"/>
                </a:rPr>
                <a:t>Ratio de dose</a:t>
              </a:r>
            </a:p>
          </p:txBody>
        </p:sp>
        <p:sp>
          <p:nvSpPr>
            <p:cNvPr id="53" name="TextBox 31">
              <a:extLst>
                <a:ext uri="{FF2B5EF4-FFF2-40B4-BE49-F238E27FC236}">
                  <a16:creationId xmlns:a16="http://schemas.microsoft.com/office/drawing/2014/main" id="{5EBDA4DF-A881-4D6D-A936-856F5FFB2688}"/>
                </a:ext>
              </a:extLst>
            </p:cNvPr>
            <p:cNvSpPr txBox="1"/>
            <p:nvPr/>
          </p:nvSpPr>
          <p:spPr>
            <a:xfrm>
              <a:off x="4440884" y="4369656"/>
              <a:ext cx="1065584" cy="400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97"/>
                </a:lnSpc>
              </a:pPr>
              <a:r>
                <a:rPr lang="en-US" sz="2200" dirty="0">
                  <a:solidFill>
                    <a:srgbClr val="000000"/>
                  </a:solidFill>
                  <a:latin typeface="Nunito" pitchFamily="2" charset="0"/>
                  <a:ea typeface="Nunito"/>
                  <a:cs typeface="Nunito"/>
                  <a:sym typeface="Nunito"/>
                </a:rPr>
                <a:t>TMP (1)</a:t>
              </a:r>
            </a:p>
          </p:txBody>
        </p:sp>
        <p:sp>
          <p:nvSpPr>
            <p:cNvPr id="54" name="TextBox 32">
              <a:extLst>
                <a:ext uri="{FF2B5EF4-FFF2-40B4-BE49-F238E27FC236}">
                  <a16:creationId xmlns:a16="http://schemas.microsoft.com/office/drawing/2014/main" id="{F69D203A-78E0-4017-92A1-57D5618B899D}"/>
                </a:ext>
              </a:extLst>
            </p:cNvPr>
            <p:cNvSpPr txBox="1"/>
            <p:nvPr/>
          </p:nvSpPr>
          <p:spPr>
            <a:xfrm>
              <a:off x="4439307" y="4780007"/>
              <a:ext cx="1065584" cy="400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97"/>
                </a:lnSpc>
              </a:pPr>
              <a:r>
                <a:rPr lang="en-US" sz="2200" b="1" dirty="0">
                  <a:solidFill>
                    <a:srgbClr val="000000"/>
                  </a:solidFill>
                  <a:latin typeface="Nunito" pitchFamily="2" charset="0"/>
                  <a:ea typeface="Nunito Bold"/>
                  <a:cs typeface="Nunito Bold"/>
                  <a:sym typeface="Nunito Bold"/>
                </a:rPr>
                <a:t>SMX (5)</a:t>
              </a:r>
            </a:p>
          </p:txBody>
        </p:sp>
        <p:sp>
          <p:nvSpPr>
            <p:cNvPr id="55" name="TextBox 33">
              <a:extLst>
                <a:ext uri="{FF2B5EF4-FFF2-40B4-BE49-F238E27FC236}">
                  <a16:creationId xmlns:a16="http://schemas.microsoft.com/office/drawing/2014/main" id="{21D62F51-FDE0-4F12-9642-BD288FD102A7}"/>
                </a:ext>
              </a:extLst>
            </p:cNvPr>
            <p:cNvSpPr txBox="1"/>
            <p:nvPr/>
          </p:nvSpPr>
          <p:spPr>
            <a:xfrm>
              <a:off x="6995021" y="6867733"/>
              <a:ext cx="1065584" cy="400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97"/>
                </a:lnSpc>
              </a:pPr>
              <a:r>
                <a:rPr lang="en-US" sz="2200" dirty="0">
                  <a:solidFill>
                    <a:srgbClr val="000000"/>
                  </a:solidFill>
                  <a:latin typeface="Nunito" pitchFamily="2" charset="0"/>
                  <a:ea typeface="Nunito"/>
                  <a:cs typeface="Nunito"/>
                  <a:sym typeface="Nunito"/>
                </a:rPr>
                <a:t>TMP (1)</a:t>
              </a:r>
            </a:p>
          </p:txBody>
        </p:sp>
        <p:sp>
          <p:nvSpPr>
            <p:cNvPr id="56" name="TextBox 34">
              <a:extLst>
                <a:ext uri="{FF2B5EF4-FFF2-40B4-BE49-F238E27FC236}">
                  <a16:creationId xmlns:a16="http://schemas.microsoft.com/office/drawing/2014/main" id="{E7FB7E01-281B-4463-82CD-D02AD7FB5519}"/>
                </a:ext>
              </a:extLst>
            </p:cNvPr>
            <p:cNvSpPr txBox="1"/>
            <p:nvPr/>
          </p:nvSpPr>
          <p:spPr>
            <a:xfrm>
              <a:off x="6896590" y="7283884"/>
              <a:ext cx="1241857" cy="400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97"/>
                </a:lnSpc>
              </a:pPr>
              <a:r>
                <a:rPr lang="en-US" sz="2200" b="1" dirty="0">
                  <a:solidFill>
                    <a:srgbClr val="000000"/>
                  </a:solidFill>
                  <a:latin typeface="Nunito" pitchFamily="2" charset="0"/>
                  <a:ea typeface="Nunito Bold"/>
                  <a:cs typeface="Nunito Bold"/>
                  <a:sym typeface="Nunito Bold"/>
                </a:rPr>
                <a:t>SMX (19)</a:t>
              </a:r>
            </a:p>
          </p:txBody>
        </p:sp>
        <p:sp>
          <p:nvSpPr>
            <p:cNvPr id="57" name="TextBox 35">
              <a:extLst>
                <a:ext uri="{FF2B5EF4-FFF2-40B4-BE49-F238E27FC236}">
                  <a16:creationId xmlns:a16="http://schemas.microsoft.com/office/drawing/2014/main" id="{3DF2BD3E-2DAD-4BC1-A4E1-F5265A660647}"/>
                </a:ext>
              </a:extLst>
            </p:cNvPr>
            <p:cNvSpPr txBox="1"/>
            <p:nvPr/>
          </p:nvSpPr>
          <p:spPr>
            <a:xfrm>
              <a:off x="2647066" y="6900217"/>
              <a:ext cx="3295724" cy="826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7"/>
                </a:lnSpc>
              </a:pPr>
              <a:r>
                <a:rPr lang="en-US" sz="2200" dirty="0">
                  <a:solidFill>
                    <a:srgbClr val="000000"/>
                  </a:solidFill>
                  <a:latin typeface="Nunito" pitchFamily="2" charset="0"/>
                  <a:ea typeface="Nunito"/>
                  <a:cs typeface="Nunito"/>
                  <a:sym typeface="Nunito"/>
                </a:rPr>
                <a:t>Ratio de concentration optimal recherché </a:t>
              </a:r>
              <a:r>
                <a:rPr lang="en-US" sz="2200" i="1" dirty="0">
                  <a:solidFill>
                    <a:srgbClr val="000000"/>
                  </a:solidFill>
                  <a:latin typeface="Nunito" pitchFamily="2" charset="0"/>
                  <a:ea typeface="Nunito Italics"/>
                  <a:cs typeface="Nunito Italics"/>
                  <a:sym typeface="Nunito Italics"/>
                </a:rPr>
                <a:t>in vivo</a:t>
              </a:r>
            </a:p>
          </p:txBody>
        </p:sp>
        <p:sp>
          <p:nvSpPr>
            <p:cNvPr id="58" name="TextBox 36">
              <a:extLst>
                <a:ext uri="{FF2B5EF4-FFF2-40B4-BE49-F238E27FC236}">
                  <a16:creationId xmlns:a16="http://schemas.microsoft.com/office/drawing/2014/main" id="{2458B8C0-819D-4CFA-A465-FA294A1BAFEF}"/>
                </a:ext>
              </a:extLst>
            </p:cNvPr>
            <p:cNvSpPr txBox="1"/>
            <p:nvPr/>
          </p:nvSpPr>
          <p:spPr>
            <a:xfrm>
              <a:off x="7282487" y="4311922"/>
              <a:ext cx="3592169" cy="4001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97"/>
                </a:lnSpc>
              </a:pPr>
              <a:r>
                <a:rPr lang="en-US" sz="2200" dirty="0">
                  <a:solidFill>
                    <a:srgbClr val="000000"/>
                  </a:solidFill>
                  <a:latin typeface="Nunito" pitchFamily="2" charset="0"/>
                  <a:ea typeface="Nunito"/>
                  <a:cs typeface="Nunito"/>
                  <a:sym typeface="Nunito"/>
                </a:rPr>
                <a:t>TRANSPOSITION DIRECTE</a:t>
              </a:r>
            </a:p>
          </p:txBody>
        </p:sp>
        <p:sp>
          <p:nvSpPr>
            <p:cNvPr id="59" name="TextBox 37">
              <a:extLst>
                <a:ext uri="{FF2B5EF4-FFF2-40B4-BE49-F238E27FC236}">
                  <a16:creationId xmlns:a16="http://schemas.microsoft.com/office/drawing/2014/main" id="{046A06FE-F72A-449B-BDB8-2E39F08835C9}"/>
                </a:ext>
              </a:extLst>
            </p:cNvPr>
            <p:cNvSpPr txBox="1"/>
            <p:nvPr/>
          </p:nvSpPr>
          <p:spPr>
            <a:xfrm>
              <a:off x="7727467" y="4846591"/>
              <a:ext cx="4075358" cy="3427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2862"/>
                </a:lnSpc>
              </a:pPr>
              <a:r>
                <a:rPr lang="en-US" sz="2200" dirty="0">
                  <a:solidFill>
                    <a:srgbClr val="000000"/>
                  </a:solidFill>
                  <a:latin typeface="Nunito" pitchFamily="2" charset="0"/>
                  <a:ea typeface="Nunito"/>
                  <a:cs typeface="Nunito"/>
                  <a:sym typeface="Nunito"/>
                </a:rPr>
                <a:t>Homme ⟶ </a:t>
              </a:r>
              <a:r>
                <a:rPr lang="en-US" sz="2200" dirty="0" err="1">
                  <a:solidFill>
                    <a:srgbClr val="000000"/>
                  </a:solidFill>
                  <a:latin typeface="Nunito" pitchFamily="2" charset="0"/>
                  <a:ea typeface="Nunito"/>
                  <a:cs typeface="Nunito"/>
                  <a:sym typeface="Nunito"/>
                </a:rPr>
                <a:t>animaux</a:t>
              </a:r>
              <a:endParaRPr lang="en-US" sz="2200" dirty="0">
                <a:solidFill>
                  <a:srgbClr val="000000"/>
                </a:solidFill>
                <a:latin typeface="Nunito" pitchFamily="2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0" name="TextBox 38">
              <a:extLst>
                <a:ext uri="{FF2B5EF4-FFF2-40B4-BE49-F238E27FC236}">
                  <a16:creationId xmlns:a16="http://schemas.microsoft.com/office/drawing/2014/main" id="{082C1CF2-3CB6-49E1-ABDC-C8C7D79A8E9A}"/>
                </a:ext>
              </a:extLst>
            </p:cNvPr>
            <p:cNvSpPr txBox="1"/>
            <p:nvPr/>
          </p:nvSpPr>
          <p:spPr>
            <a:xfrm>
              <a:off x="12730993" y="4387041"/>
              <a:ext cx="4259352" cy="12527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497"/>
                </a:lnSpc>
              </a:pPr>
              <a:r>
                <a:rPr lang="en-US" sz="2200" dirty="0">
                  <a:solidFill>
                    <a:srgbClr val="000000"/>
                  </a:solidFill>
                  <a:latin typeface="Nunito" pitchFamily="2" charset="0"/>
                  <a:ea typeface="Nunito"/>
                  <a:cs typeface="Nunito"/>
                  <a:sym typeface="Nunito"/>
                </a:rPr>
                <a:t>SMX = sulfaméthoxazole</a:t>
              </a:r>
            </a:p>
            <a:p>
              <a:pPr algn="just">
                <a:lnSpc>
                  <a:spcPts val="3497"/>
                </a:lnSpc>
              </a:pPr>
              <a:r>
                <a:rPr lang="en-US" sz="2200" dirty="0">
                  <a:solidFill>
                    <a:srgbClr val="000000"/>
                  </a:solidFill>
                  <a:latin typeface="Nunito" pitchFamily="2" charset="0"/>
                  <a:ea typeface="Nunito"/>
                  <a:cs typeface="Nunito"/>
                  <a:sym typeface="Nunito"/>
                </a:rPr>
                <a:t>SDZ = sulfadiazine</a:t>
              </a:r>
            </a:p>
            <a:p>
              <a:pPr algn="ctr">
                <a:lnSpc>
                  <a:spcPts val="3497"/>
                </a:lnSpc>
              </a:pPr>
              <a:r>
                <a:rPr lang="en-US" sz="2200" dirty="0">
                  <a:solidFill>
                    <a:srgbClr val="000000"/>
                  </a:solidFill>
                  <a:latin typeface="Nunito" pitchFamily="2" charset="0"/>
                  <a:ea typeface="Nunito"/>
                  <a:cs typeface="Nunito"/>
                  <a:sym typeface="Nunito"/>
                </a:rPr>
                <a:t>...</a:t>
              </a:r>
            </a:p>
          </p:txBody>
        </p:sp>
      </p:grp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16E7637-8DB6-41E2-AA1C-255903C19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1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1">
            <a:extLst>
              <a:ext uri="{FF2B5EF4-FFF2-40B4-BE49-F238E27FC236}">
                <a16:creationId xmlns:a16="http://schemas.microsoft.com/office/drawing/2014/main" id="{EBDC141B-E518-4192-8604-66B1FDFA9865}"/>
              </a:ext>
            </a:extLst>
          </p:cNvPr>
          <p:cNvSpPr txBox="1"/>
          <p:nvPr/>
        </p:nvSpPr>
        <p:spPr>
          <a:xfrm>
            <a:off x="395021" y="266700"/>
            <a:ext cx="1315900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55"/>
              </a:lnSpc>
            </a:pPr>
            <a:r>
              <a:rPr lang="fr-FR" sz="4500" u="sng" dirty="0">
                <a:solidFill>
                  <a:srgbClr val="000000"/>
                </a:solidFill>
                <a:latin typeface="Playfair Display" panose="00000500000000000000" pitchFamily="2" charset="0"/>
                <a:ea typeface="Playfair Display Italics"/>
                <a:cs typeface="Playfair Display Italics"/>
                <a:sym typeface="Playfair Display Italics"/>
              </a:rPr>
              <a:t>Matériel et Méthode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5A58753-4508-4D24-9125-6ABCEE40670E}"/>
              </a:ext>
            </a:extLst>
          </p:cNvPr>
          <p:cNvGrpSpPr/>
          <p:nvPr/>
        </p:nvGrpSpPr>
        <p:grpSpPr>
          <a:xfrm>
            <a:off x="1833813" y="2019300"/>
            <a:ext cx="13027341" cy="2688782"/>
            <a:chOff x="340897" y="2020758"/>
            <a:chExt cx="15830585" cy="3267359"/>
          </a:xfrm>
        </p:grpSpPr>
        <p:grpSp>
          <p:nvGrpSpPr>
            <p:cNvPr id="19" name="Group 3">
              <a:extLst>
                <a:ext uri="{FF2B5EF4-FFF2-40B4-BE49-F238E27FC236}">
                  <a16:creationId xmlns:a16="http://schemas.microsoft.com/office/drawing/2014/main" id="{1B961F5E-4EF4-4642-8A00-AFB9BBD9DC1F}"/>
                </a:ext>
              </a:extLst>
            </p:cNvPr>
            <p:cNvGrpSpPr/>
            <p:nvPr/>
          </p:nvGrpSpPr>
          <p:grpSpPr>
            <a:xfrm>
              <a:off x="5861859" y="2343973"/>
              <a:ext cx="10309623" cy="1336822"/>
              <a:chOff x="0" y="0"/>
              <a:chExt cx="13746164" cy="1782429"/>
            </a:xfrm>
          </p:grpSpPr>
          <p:grpSp>
            <p:nvGrpSpPr>
              <p:cNvPr id="20" name="Group 4">
                <a:extLst>
                  <a:ext uri="{FF2B5EF4-FFF2-40B4-BE49-F238E27FC236}">
                    <a16:creationId xmlns:a16="http://schemas.microsoft.com/office/drawing/2014/main" id="{FEDAFB5E-36C4-46C9-885E-7D5584049582}"/>
                  </a:ext>
                </a:extLst>
              </p:cNvPr>
              <p:cNvGrpSpPr/>
              <p:nvPr/>
            </p:nvGrpSpPr>
            <p:grpSpPr>
              <a:xfrm>
                <a:off x="670746" y="970341"/>
                <a:ext cx="12333576" cy="407730"/>
                <a:chOff x="0" y="0"/>
                <a:chExt cx="2436262" cy="80539"/>
              </a:xfrm>
            </p:grpSpPr>
            <p:sp>
              <p:nvSpPr>
                <p:cNvPr id="49" name="Freeform 5">
                  <a:extLst>
                    <a:ext uri="{FF2B5EF4-FFF2-40B4-BE49-F238E27FC236}">
                      <a16:creationId xmlns:a16="http://schemas.microsoft.com/office/drawing/2014/main" id="{F3A2AC6C-4192-4898-8324-2AC752E709C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436262" cy="80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262" h="80539">
                      <a:moveTo>
                        <a:pt x="0" y="0"/>
                      </a:moveTo>
                      <a:lnTo>
                        <a:pt x="2436262" y="0"/>
                      </a:lnTo>
                      <a:lnTo>
                        <a:pt x="2436262" y="80539"/>
                      </a:lnTo>
                      <a:lnTo>
                        <a:pt x="0" y="80539"/>
                      </a:lnTo>
                      <a:close/>
                    </a:path>
                  </a:pathLst>
                </a:custGeom>
                <a:solidFill>
                  <a:srgbClr val="38B6FF"/>
                </a:solidFill>
              </p:spPr>
            </p:sp>
            <p:sp>
              <p:nvSpPr>
                <p:cNvPr id="50" name="TextBox 6">
                  <a:extLst>
                    <a:ext uri="{FF2B5EF4-FFF2-40B4-BE49-F238E27FC236}">
                      <a16:creationId xmlns:a16="http://schemas.microsoft.com/office/drawing/2014/main" id="{42ABEB53-8720-43B5-B043-E5E5FCE33256}"/>
                    </a:ext>
                  </a:extLst>
                </p:cNvPr>
                <p:cNvSpPr txBox="1"/>
                <p:nvPr/>
              </p:nvSpPr>
              <p:spPr>
                <a:xfrm>
                  <a:off x="0" y="-9525"/>
                  <a:ext cx="2436262" cy="90064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400"/>
                    </a:lnSpc>
                  </a:pPr>
                  <a:endParaRPr lang="fr-FR">
                    <a:latin typeface="Nunito "/>
                  </a:endParaRPr>
                </a:p>
              </p:txBody>
            </p:sp>
          </p:grpSp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65BE540D-9F24-4C42-9C50-A5B7D4C37A8F}"/>
                  </a:ext>
                </a:extLst>
              </p:cNvPr>
              <p:cNvSpPr/>
              <p:nvPr/>
            </p:nvSpPr>
            <p:spPr>
              <a:xfrm rot="5400000">
                <a:off x="12919691" y="790585"/>
                <a:ext cx="885704" cy="767241"/>
              </a:xfrm>
              <a:custGeom>
                <a:avLst/>
                <a:gdLst/>
                <a:ahLst/>
                <a:cxnLst/>
                <a:rect l="l" t="t" r="r" b="b"/>
                <a:pathLst>
                  <a:path w="885704" h="767241">
                    <a:moveTo>
                      <a:pt x="0" y="0"/>
                    </a:moveTo>
                    <a:lnTo>
                      <a:pt x="885704" y="0"/>
                    </a:lnTo>
                    <a:lnTo>
                      <a:pt x="885704" y="767241"/>
                    </a:lnTo>
                    <a:lnTo>
                      <a:pt x="0" y="76724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grpSp>
            <p:nvGrpSpPr>
              <p:cNvPr id="22" name="Group 8">
                <a:extLst>
                  <a:ext uri="{FF2B5EF4-FFF2-40B4-BE49-F238E27FC236}">
                    <a16:creationId xmlns:a16="http://schemas.microsoft.com/office/drawing/2014/main" id="{0E7D4560-BD2A-4FEF-AC63-1B951B51BD94}"/>
                  </a:ext>
                </a:extLst>
              </p:cNvPr>
              <p:cNvGrpSpPr/>
              <p:nvPr/>
            </p:nvGrpSpPr>
            <p:grpSpPr>
              <a:xfrm>
                <a:off x="658046" y="596760"/>
                <a:ext cx="235308" cy="1154891"/>
                <a:chOff x="0" y="0"/>
                <a:chExt cx="46481" cy="228127"/>
              </a:xfrm>
            </p:grpSpPr>
            <p:sp>
              <p:nvSpPr>
                <p:cNvPr id="47" name="Freeform 9">
                  <a:extLst>
                    <a:ext uri="{FF2B5EF4-FFF2-40B4-BE49-F238E27FC236}">
                      <a16:creationId xmlns:a16="http://schemas.microsoft.com/office/drawing/2014/main" id="{AC538E0F-6A3E-4DE6-9D9E-B90DF8964DC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6481" cy="228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81" h="228127">
                      <a:moveTo>
                        <a:pt x="0" y="0"/>
                      </a:moveTo>
                      <a:lnTo>
                        <a:pt x="46481" y="0"/>
                      </a:lnTo>
                      <a:lnTo>
                        <a:pt x="46481" y="228127"/>
                      </a:lnTo>
                      <a:lnTo>
                        <a:pt x="0" y="228127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  <p:sp>
              <p:nvSpPr>
                <p:cNvPr id="48" name="TextBox 10">
                  <a:extLst>
                    <a:ext uri="{FF2B5EF4-FFF2-40B4-BE49-F238E27FC236}">
                      <a16:creationId xmlns:a16="http://schemas.microsoft.com/office/drawing/2014/main" id="{660D7BD1-7339-4BEB-8FEE-793738040BD2}"/>
                    </a:ext>
                  </a:extLst>
                </p:cNvPr>
                <p:cNvSpPr txBox="1"/>
                <p:nvPr/>
              </p:nvSpPr>
              <p:spPr>
                <a:xfrm>
                  <a:off x="0" y="-9525"/>
                  <a:ext cx="46481" cy="237652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400"/>
                    </a:lnSpc>
                  </a:pPr>
                  <a:endParaRPr lang="fr-FR">
                    <a:latin typeface="Nunito "/>
                  </a:endParaRPr>
                </a:p>
              </p:txBody>
            </p:sp>
          </p:grpSp>
          <p:grpSp>
            <p:nvGrpSpPr>
              <p:cNvPr id="23" name="Group 11">
                <a:extLst>
                  <a:ext uri="{FF2B5EF4-FFF2-40B4-BE49-F238E27FC236}">
                    <a16:creationId xmlns:a16="http://schemas.microsoft.com/office/drawing/2014/main" id="{79EB420D-3A3B-426E-B3FE-CD01B4E86405}"/>
                  </a:ext>
                </a:extLst>
              </p:cNvPr>
              <p:cNvGrpSpPr/>
              <p:nvPr/>
            </p:nvGrpSpPr>
            <p:grpSpPr>
              <a:xfrm>
                <a:off x="4252210" y="627538"/>
                <a:ext cx="235308" cy="1154891"/>
                <a:chOff x="0" y="0"/>
                <a:chExt cx="46481" cy="228127"/>
              </a:xfrm>
            </p:grpSpPr>
            <p:sp>
              <p:nvSpPr>
                <p:cNvPr id="45" name="Freeform 12">
                  <a:extLst>
                    <a:ext uri="{FF2B5EF4-FFF2-40B4-BE49-F238E27FC236}">
                      <a16:creationId xmlns:a16="http://schemas.microsoft.com/office/drawing/2014/main" id="{91CF080C-CF20-4F32-B8F7-8D92A640165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6481" cy="228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81" h="228127">
                      <a:moveTo>
                        <a:pt x="0" y="0"/>
                      </a:moveTo>
                      <a:lnTo>
                        <a:pt x="46481" y="0"/>
                      </a:lnTo>
                      <a:lnTo>
                        <a:pt x="46481" y="228127"/>
                      </a:lnTo>
                      <a:lnTo>
                        <a:pt x="0" y="228127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  <p:sp>
              <p:nvSpPr>
                <p:cNvPr id="46" name="TextBox 13">
                  <a:extLst>
                    <a:ext uri="{FF2B5EF4-FFF2-40B4-BE49-F238E27FC236}">
                      <a16:creationId xmlns:a16="http://schemas.microsoft.com/office/drawing/2014/main" id="{8FEC6D6D-2DE0-4155-9293-2EEF8AB1E4D0}"/>
                    </a:ext>
                  </a:extLst>
                </p:cNvPr>
                <p:cNvSpPr txBox="1"/>
                <p:nvPr/>
              </p:nvSpPr>
              <p:spPr>
                <a:xfrm>
                  <a:off x="0" y="-9525"/>
                  <a:ext cx="46481" cy="237652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400"/>
                    </a:lnSpc>
                  </a:pPr>
                  <a:endParaRPr lang="fr-FR">
                    <a:latin typeface="Nunito "/>
                  </a:endParaRPr>
                </a:p>
              </p:txBody>
            </p:sp>
          </p:grpSp>
          <p:grpSp>
            <p:nvGrpSpPr>
              <p:cNvPr id="24" name="Group 14">
                <a:extLst>
                  <a:ext uri="{FF2B5EF4-FFF2-40B4-BE49-F238E27FC236}">
                    <a16:creationId xmlns:a16="http://schemas.microsoft.com/office/drawing/2014/main" id="{32669B0B-4EC9-4B83-8CE7-B4512EA49B69}"/>
                  </a:ext>
                </a:extLst>
              </p:cNvPr>
              <p:cNvGrpSpPr/>
              <p:nvPr/>
            </p:nvGrpSpPr>
            <p:grpSpPr>
              <a:xfrm>
                <a:off x="7840318" y="627538"/>
                <a:ext cx="235308" cy="1154891"/>
                <a:chOff x="0" y="0"/>
                <a:chExt cx="46481" cy="228127"/>
              </a:xfrm>
            </p:grpSpPr>
            <p:sp>
              <p:nvSpPr>
                <p:cNvPr id="38" name="Freeform 15">
                  <a:extLst>
                    <a:ext uri="{FF2B5EF4-FFF2-40B4-BE49-F238E27FC236}">
                      <a16:creationId xmlns:a16="http://schemas.microsoft.com/office/drawing/2014/main" id="{86A89A43-8C4E-4074-990B-1D2DE4FBBDB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6481" cy="228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81" h="228127">
                      <a:moveTo>
                        <a:pt x="0" y="0"/>
                      </a:moveTo>
                      <a:lnTo>
                        <a:pt x="46481" y="0"/>
                      </a:lnTo>
                      <a:lnTo>
                        <a:pt x="46481" y="228127"/>
                      </a:lnTo>
                      <a:lnTo>
                        <a:pt x="0" y="228127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  <p:sp>
              <p:nvSpPr>
                <p:cNvPr id="44" name="TextBox 16">
                  <a:extLst>
                    <a:ext uri="{FF2B5EF4-FFF2-40B4-BE49-F238E27FC236}">
                      <a16:creationId xmlns:a16="http://schemas.microsoft.com/office/drawing/2014/main" id="{776A4D6B-0C16-46F0-8745-AE07014C802E}"/>
                    </a:ext>
                  </a:extLst>
                </p:cNvPr>
                <p:cNvSpPr txBox="1"/>
                <p:nvPr/>
              </p:nvSpPr>
              <p:spPr>
                <a:xfrm>
                  <a:off x="0" y="-9525"/>
                  <a:ext cx="46481" cy="237652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400"/>
                    </a:lnSpc>
                  </a:pPr>
                  <a:endParaRPr lang="fr-FR">
                    <a:latin typeface="Nunito "/>
                  </a:endParaRPr>
                </a:p>
              </p:txBody>
            </p:sp>
          </p:grpSp>
          <p:grpSp>
            <p:nvGrpSpPr>
              <p:cNvPr id="25" name="Group 17">
                <a:extLst>
                  <a:ext uri="{FF2B5EF4-FFF2-40B4-BE49-F238E27FC236}">
                    <a16:creationId xmlns:a16="http://schemas.microsoft.com/office/drawing/2014/main" id="{D35B0F01-D2D7-4EF8-A196-1CBA6EA0CB38}"/>
                  </a:ext>
                </a:extLst>
              </p:cNvPr>
              <p:cNvGrpSpPr/>
              <p:nvPr/>
            </p:nvGrpSpPr>
            <p:grpSpPr>
              <a:xfrm>
                <a:off x="11428426" y="627538"/>
                <a:ext cx="235308" cy="1154891"/>
                <a:chOff x="0" y="0"/>
                <a:chExt cx="46481" cy="228127"/>
              </a:xfrm>
            </p:grpSpPr>
            <p:sp>
              <p:nvSpPr>
                <p:cNvPr id="29" name="Freeform 18">
                  <a:extLst>
                    <a:ext uri="{FF2B5EF4-FFF2-40B4-BE49-F238E27FC236}">
                      <a16:creationId xmlns:a16="http://schemas.microsoft.com/office/drawing/2014/main" id="{199FBCA9-C98E-4A68-97B5-A4DF9D7E613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46481" cy="228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81" h="228127">
                      <a:moveTo>
                        <a:pt x="0" y="0"/>
                      </a:moveTo>
                      <a:lnTo>
                        <a:pt x="46481" y="0"/>
                      </a:lnTo>
                      <a:lnTo>
                        <a:pt x="46481" y="228127"/>
                      </a:lnTo>
                      <a:lnTo>
                        <a:pt x="0" y="228127"/>
                      </a:lnTo>
                      <a:close/>
                    </a:path>
                  </a:pathLst>
                </a:custGeom>
                <a:solidFill>
                  <a:srgbClr val="545454"/>
                </a:solidFill>
              </p:spPr>
            </p:sp>
            <p:sp>
              <p:nvSpPr>
                <p:cNvPr id="30" name="TextBox 19">
                  <a:extLst>
                    <a:ext uri="{FF2B5EF4-FFF2-40B4-BE49-F238E27FC236}">
                      <a16:creationId xmlns:a16="http://schemas.microsoft.com/office/drawing/2014/main" id="{5C950C8D-DF8B-425E-A7C4-724E49F527BF}"/>
                    </a:ext>
                  </a:extLst>
                </p:cNvPr>
                <p:cNvSpPr txBox="1"/>
                <p:nvPr/>
              </p:nvSpPr>
              <p:spPr>
                <a:xfrm>
                  <a:off x="0" y="-9525"/>
                  <a:ext cx="46481" cy="237652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400"/>
                    </a:lnSpc>
                  </a:pPr>
                  <a:endParaRPr lang="fr-FR">
                    <a:latin typeface="Nunito "/>
                  </a:endParaRPr>
                </a:p>
              </p:txBody>
            </p:sp>
          </p:grpSp>
          <p:sp>
            <p:nvSpPr>
              <p:cNvPr id="27" name="Freeform 20">
                <a:extLst>
                  <a:ext uri="{FF2B5EF4-FFF2-40B4-BE49-F238E27FC236}">
                    <a16:creationId xmlns:a16="http://schemas.microsoft.com/office/drawing/2014/main" id="{9A5ED11C-1EDE-4079-B2DB-E56C6537AC4C}"/>
                  </a:ext>
                </a:extLst>
              </p:cNvPr>
              <p:cNvSpPr/>
              <p:nvPr/>
            </p:nvSpPr>
            <p:spPr>
              <a:xfrm rot="-1670887" flipH="1">
                <a:off x="145723" y="70025"/>
                <a:ext cx="484254" cy="743966"/>
              </a:xfrm>
              <a:custGeom>
                <a:avLst/>
                <a:gdLst/>
                <a:ahLst/>
                <a:cxnLst/>
                <a:rect l="l" t="t" r="r" b="b"/>
                <a:pathLst>
                  <a:path w="484254" h="743966">
                    <a:moveTo>
                      <a:pt x="484254" y="0"/>
                    </a:moveTo>
                    <a:lnTo>
                      <a:pt x="0" y="0"/>
                    </a:lnTo>
                    <a:lnTo>
                      <a:pt x="0" y="743966"/>
                    </a:lnTo>
                    <a:lnTo>
                      <a:pt x="484254" y="743966"/>
                    </a:lnTo>
                    <a:lnTo>
                      <a:pt x="484254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8" name="Freeform 21">
                <a:extLst>
                  <a:ext uri="{FF2B5EF4-FFF2-40B4-BE49-F238E27FC236}">
                    <a16:creationId xmlns:a16="http://schemas.microsoft.com/office/drawing/2014/main" id="{9B4D35C3-B91A-4CEB-A4C1-AA71AF1889E8}"/>
                  </a:ext>
                </a:extLst>
              </p:cNvPr>
              <p:cNvSpPr/>
              <p:nvPr/>
            </p:nvSpPr>
            <p:spPr>
              <a:xfrm rot="-1670887" flipH="1">
                <a:off x="7327995" y="70025"/>
                <a:ext cx="484254" cy="743966"/>
              </a:xfrm>
              <a:custGeom>
                <a:avLst/>
                <a:gdLst/>
                <a:ahLst/>
                <a:cxnLst/>
                <a:rect l="l" t="t" r="r" b="b"/>
                <a:pathLst>
                  <a:path w="484254" h="743966">
                    <a:moveTo>
                      <a:pt x="484254" y="0"/>
                    </a:moveTo>
                    <a:lnTo>
                      <a:pt x="0" y="0"/>
                    </a:lnTo>
                    <a:lnTo>
                      <a:pt x="0" y="743966"/>
                    </a:lnTo>
                    <a:lnTo>
                      <a:pt x="484254" y="743966"/>
                    </a:lnTo>
                    <a:lnTo>
                      <a:pt x="484254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52" name="AutoShape 23">
              <a:extLst>
                <a:ext uri="{FF2B5EF4-FFF2-40B4-BE49-F238E27FC236}">
                  <a16:creationId xmlns:a16="http://schemas.microsoft.com/office/drawing/2014/main" id="{FBCF1C60-9AB7-469F-86C2-582C3CB1F486}"/>
                </a:ext>
              </a:extLst>
            </p:cNvPr>
            <p:cNvSpPr/>
            <p:nvPr/>
          </p:nvSpPr>
          <p:spPr>
            <a:xfrm>
              <a:off x="6531212" y="4068285"/>
              <a:ext cx="2462063" cy="0"/>
            </a:xfrm>
            <a:prstGeom prst="line">
              <a:avLst/>
            </a:prstGeom>
            <a:ln w="38100" cap="flat">
              <a:solidFill>
                <a:srgbClr val="00BF63"/>
              </a:solidFill>
              <a:prstDash val="solid"/>
              <a:headEnd type="arrow" w="med" len="sm"/>
              <a:tailEnd type="arrow" w="med" len="sm"/>
            </a:ln>
          </p:spPr>
        </p:sp>
        <p:sp>
          <p:nvSpPr>
            <p:cNvPr id="53" name="AutoShape 24">
              <a:extLst>
                <a:ext uri="{FF2B5EF4-FFF2-40B4-BE49-F238E27FC236}">
                  <a16:creationId xmlns:a16="http://schemas.microsoft.com/office/drawing/2014/main" id="{3EC85222-5F50-4D3F-822B-7F8D2C9E36B0}"/>
                </a:ext>
              </a:extLst>
            </p:cNvPr>
            <p:cNvSpPr/>
            <p:nvPr/>
          </p:nvSpPr>
          <p:spPr>
            <a:xfrm>
              <a:off x="9259151" y="4073865"/>
              <a:ext cx="2462063" cy="0"/>
            </a:xfrm>
            <a:prstGeom prst="line">
              <a:avLst/>
            </a:prstGeom>
            <a:ln w="38100" cap="flat">
              <a:solidFill>
                <a:srgbClr val="00BF63"/>
              </a:solidFill>
              <a:prstDash val="solid"/>
              <a:headEnd type="arrow" w="med" len="sm"/>
              <a:tailEnd type="arrow" w="med" len="sm"/>
            </a:ln>
          </p:spPr>
        </p:sp>
        <p:sp>
          <p:nvSpPr>
            <p:cNvPr id="54" name="AutoShape 25">
              <a:extLst>
                <a:ext uri="{FF2B5EF4-FFF2-40B4-BE49-F238E27FC236}">
                  <a16:creationId xmlns:a16="http://schemas.microsoft.com/office/drawing/2014/main" id="{D887D64D-4363-438D-B981-F840F8921947}"/>
                </a:ext>
              </a:extLst>
            </p:cNvPr>
            <p:cNvSpPr/>
            <p:nvPr/>
          </p:nvSpPr>
          <p:spPr>
            <a:xfrm>
              <a:off x="11952068" y="4073865"/>
              <a:ext cx="2462063" cy="0"/>
            </a:xfrm>
            <a:prstGeom prst="line">
              <a:avLst/>
            </a:prstGeom>
            <a:ln w="38100" cap="flat">
              <a:solidFill>
                <a:srgbClr val="00BF63"/>
              </a:solidFill>
              <a:prstDash val="solid"/>
              <a:headEnd type="arrow" w="med" len="sm"/>
              <a:tailEnd type="arrow" w="med" len="sm"/>
            </a:ln>
          </p:spPr>
        </p:sp>
        <p:sp>
          <p:nvSpPr>
            <p:cNvPr id="55" name="AutoShape 26">
              <a:extLst>
                <a:ext uri="{FF2B5EF4-FFF2-40B4-BE49-F238E27FC236}">
                  <a16:creationId xmlns:a16="http://schemas.microsoft.com/office/drawing/2014/main" id="{009F19F6-6BBE-4855-A11D-EE284A035130}"/>
                </a:ext>
              </a:extLst>
            </p:cNvPr>
            <p:cNvSpPr/>
            <p:nvPr/>
          </p:nvSpPr>
          <p:spPr>
            <a:xfrm>
              <a:off x="6549196" y="4842226"/>
              <a:ext cx="2462063" cy="0"/>
            </a:xfrm>
            <a:prstGeom prst="line">
              <a:avLst/>
            </a:prstGeom>
            <a:ln w="38100" cap="flat">
              <a:solidFill>
                <a:srgbClr val="FF914D"/>
              </a:solidFill>
              <a:prstDash val="solid"/>
              <a:headEnd type="arrow" w="med" len="sm"/>
              <a:tailEnd type="arrow" w="med" len="sm"/>
            </a:ln>
          </p:spPr>
        </p:sp>
        <p:sp>
          <p:nvSpPr>
            <p:cNvPr id="56" name="AutoShape 27">
              <a:extLst>
                <a:ext uri="{FF2B5EF4-FFF2-40B4-BE49-F238E27FC236}">
                  <a16:creationId xmlns:a16="http://schemas.microsoft.com/office/drawing/2014/main" id="{A705984C-9554-48F4-86D4-A3B064E427AC}"/>
                </a:ext>
              </a:extLst>
            </p:cNvPr>
            <p:cNvSpPr/>
            <p:nvPr/>
          </p:nvSpPr>
          <p:spPr>
            <a:xfrm>
              <a:off x="9259151" y="4842226"/>
              <a:ext cx="2462063" cy="0"/>
            </a:xfrm>
            <a:prstGeom prst="line">
              <a:avLst/>
            </a:prstGeom>
            <a:ln w="38100" cap="flat">
              <a:solidFill>
                <a:srgbClr val="FF914D"/>
              </a:solidFill>
              <a:prstDash val="solid"/>
              <a:headEnd type="arrow" w="med" len="sm"/>
              <a:tailEnd type="arrow" w="med" len="sm"/>
            </a:ln>
          </p:spPr>
        </p:sp>
        <p:sp>
          <p:nvSpPr>
            <p:cNvPr id="57" name="AutoShape 28">
              <a:extLst>
                <a:ext uri="{FF2B5EF4-FFF2-40B4-BE49-F238E27FC236}">
                  <a16:creationId xmlns:a16="http://schemas.microsoft.com/office/drawing/2014/main" id="{6F931620-C644-48C5-9146-D976DAB3EFE4}"/>
                </a:ext>
              </a:extLst>
            </p:cNvPr>
            <p:cNvSpPr/>
            <p:nvPr/>
          </p:nvSpPr>
          <p:spPr>
            <a:xfrm>
              <a:off x="11936519" y="4842226"/>
              <a:ext cx="2462063" cy="0"/>
            </a:xfrm>
            <a:prstGeom prst="line">
              <a:avLst/>
            </a:prstGeom>
            <a:ln w="38100" cap="flat">
              <a:solidFill>
                <a:srgbClr val="FF914D"/>
              </a:solidFill>
              <a:prstDash val="solid"/>
              <a:headEnd type="arrow" w="med" len="sm"/>
              <a:tailEnd type="arrow" w="med" len="sm"/>
            </a:ln>
          </p:spPr>
        </p:sp>
        <p:grpSp>
          <p:nvGrpSpPr>
            <p:cNvPr id="58" name="Group 29">
              <a:extLst>
                <a:ext uri="{FF2B5EF4-FFF2-40B4-BE49-F238E27FC236}">
                  <a16:creationId xmlns:a16="http://schemas.microsoft.com/office/drawing/2014/main" id="{F47790D7-781E-4B8A-ABF9-D11FDEB11BC6}"/>
                </a:ext>
              </a:extLst>
            </p:cNvPr>
            <p:cNvGrpSpPr/>
            <p:nvPr/>
          </p:nvGrpSpPr>
          <p:grpSpPr>
            <a:xfrm rot="-2489322">
              <a:off x="9674712" y="4016374"/>
              <a:ext cx="1598352" cy="689659"/>
              <a:chOff x="0" y="0"/>
              <a:chExt cx="420965" cy="181638"/>
            </a:xfrm>
          </p:grpSpPr>
          <p:sp>
            <p:nvSpPr>
              <p:cNvPr id="59" name="Freeform 30">
                <a:extLst>
                  <a:ext uri="{FF2B5EF4-FFF2-40B4-BE49-F238E27FC236}">
                    <a16:creationId xmlns:a16="http://schemas.microsoft.com/office/drawing/2014/main" id="{97590E85-A1AD-445E-8517-57AADD213121}"/>
                  </a:ext>
                </a:extLst>
              </p:cNvPr>
              <p:cNvSpPr/>
              <p:nvPr/>
            </p:nvSpPr>
            <p:spPr>
              <a:xfrm>
                <a:off x="0" y="0"/>
                <a:ext cx="420965" cy="181638"/>
              </a:xfrm>
              <a:custGeom>
                <a:avLst/>
                <a:gdLst/>
                <a:ahLst/>
                <a:cxnLst/>
                <a:rect l="l" t="t" r="r" b="b"/>
                <a:pathLst>
                  <a:path w="420965" h="181638">
                    <a:moveTo>
                      <a:pt x="0" y="0"/>
                    </a:moveTo>
                    <a:lnTo>
                      <a:pt x="420965" y="0"/>
                    </a:lnTo>
                    <a:lnTo>
                      <a:pt x="420965" y="181638"/>
                    </a:lnTo>
                    <a:lnTo>
                      <a:pt x="0" y="181638"/>
                    </a:lnTo>
                    <a:close/>
                  </a:path>
                </a:pathLst>
              </a:custGeom>
              <a:solidFill>
                <a:srgbClr val="737373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60" name="TextBox 31">
                <a:extLst>
                  <a:ext uri="{FF2B5EF4-FFF2-40B4-BE49-F238E27FC236}">
                    <a16:creationId xmlns:a16="http://schemas.microsoft.com/office/drawing/2014/main" id="{CF831DA4-6F19-4B11-8B1F-5FEB8E638F1D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0965" cy="21021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r>
                  <a:rPr lang="fr-FR" sz="1500" dirty="0">
                    <a:solidFill>
                      <a:srgbClr val="FFFFFF"/>
                    </a:solidFill>
                    <a:latin typeface="Nunito "/>
                  </a:rPr>
                  <a:t>Wash-out</a:t>
                </a:r>
              </a:p>
            </p:txBody>
          </p:sp>
        </p:grpSp>
        <p:sp>
          <p:nvSpPr>
            <p:cNvPr id="61" name="TextBox 36">
              <a:extLst>
                <a:ext uri="{FF2B5EF4-FFF2-40B4-BE49-F238E27FC236}">
                  <a16:creationId xmlns:a16="http://schemas.microsoft.com/office/drawing/2014/main" id="{0D78C2F7-F059-4600-BC33-FB280D800658}"/>
                </a:ext>
              </a:extLst>
            </p:cNvPr>
            <p:cNvSpPr txBox="1"/>
            <p:nvPr/>
          </p:nvSpPr>
          <p:spPr>
            <a:xfrm>
              <a:off x="5606095" y="2020758"/>
              <a:ext cx="2247006" cy="3997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60"/>
                </a:lnSpc>
              </a:pPr>
              <a:r>
                <a:rPr lang="fr-FR" sz="1500" dirty="0">
                  <a:solidFill>
                    <a:srgbClr val="000000"/>
                  </a:solidFill>
                  <a:latin typeface="Nunito "/>
                </a:rPr>
                <a:t>1 administration</a:t>
              </a:r>
            </a:p>
          </p:txBody>
        </p:sp>
        <p:sp>
          <p:nvSpPr>
            <p:cNvPr id="62" name="TextBox 37">
              <a:extLst>
                <a:ext uri="{FF2B5EF4-FFF2-40B4-BE49-F238E27FC236}">
                  <a16:creationId xmlns:a16="http://schemas.microsoft.com/office/drawing/2014/main" id="{94F2133E-0B28-4D59-A669-A2123EE92D9B}"/>
                </a:ext>
              </a:extLst>
            </p:cNvPr>
            <p:cNvSpPr txBox="1"/>
            <p:nvPr/>
          </p:nvSpPr>
          <p:spPr>
            <a:xfrm>
              <a:off x="10553977" y="2020758"/>
              <a:ext cx="2098824" cy="3997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60"/>
                </a:lnSpc>
              </a:pPr>
              <a:r>
                <a:rPr lang="fr-FR" sz="1500" dirty="0">
                  <a:solidFill>
                    <a:srgbClr val="000000"/>
                  </a:solidFill>
                  <a:latin typeface="Nunito "/>
                </a:rPr>
                <a:t>1 administration</a:t>
              </a:r>
            </a:p>
          </p:txBody>
        </p:sp>
        <p:sp>
          <p:nvSpPr>
            <p:cNvPr id="63" name="TextBox 38">
              <a:extLst>
                <a:ext uri="{FF2B5EF4-FFF2-40B4-BE49-F238E27FC236}">
                  <a16:creationId xmlns:a16="http://schemas.microsoft.com/office/drawing/2014/main" id="{CDC22064-98F2-4654-81BE-1B3F6EDA666B}"/>
                </a:ext>
              </a:extLst>
            </p:cNvPr>
            <p:cNvSpPr txBox="1"/>
            <p:nvPr/>
          </p:nvSpPr>
          <p:spPr>
            <a:xfrm>
              <a:off x="6819201" y="3702945"/>
              <a:ext cx="1867284" cy="3763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fr-FR" sz="1500" dirty="0">
                  <a:solidFill>
                    <a:srgbClr val="000000"/>
                  </a:solidFill>
                  <a:latin typeface="Nunito "/>
                </a:rPr>
                <a:t>PK – voie orale</a:t>
              </a:r>
            </a:p>
          </p:txBody>
        </p:sp>
        <p:sp>
          <p:nvSpPr>
            <p:cNvPr id="64" name="TextBox 39">
              <a:extLst>
                <a:ext uri="{FF2B5EF4-FFF2-40B4-BE49-F238E27FC236}">
                  <a16:creationId xmlns:a16="http://schemas.microsoft.com/office/drawing/2014/main" id="{F0859523-1BFD-4220-B482-E93D1FB2005C}"/>
                </a:ext>
              </a:extLst>
            </p:cNvPr>
            <p:cNvSpPr txBox="1"/>
            <p:nvPr/>
          </p:nvSpPr>
          <p:spPr>
            <a:xfrm>
              <a:off x="12300662" y="4483439"/>
              <a:ext cx="1726060" cy="3623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fr-FR" sz="1500" dirty="0">
                  <a:solidFill>
                    <a:srgbClr val="000000"/>
                  </a:solidFill>
                  <a:latin typeface="Nunito "/>
                </a:rPr>
                <a:t>PK – voie orale</a:t>
              </a:r>
            </a:p>
          </p:txBody>
        </p:sp>
        <p:sp>
          <p:nvSpPr>
            <p:cNvPr id="65" name="TextBox 40">
              <a:extLst>
                <a:ext uri="{FF2B5EF4-FFF2-40B4-BE49-F238E27FC236}">
                  <a16:creationId xmlns:a16="http://schemas.microsoft.com/office/drawing/2014/main" id="{B9362BCF-74BF-42F3-8446-BA89921D6E57}"/>
                </a:ext>
              </a:extLst>
            </p:cNvPr>
            <p:cNvSpPr txBox="1"/>
            <p:nvPr/>
          </p:nvSpPr>
          <p:spPr>
            <a:xfrm>
              <a:off x="6924618" y="4483439"/>
              <a:ext cx="1561326" cy="37634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fr-FR" sz="1500" dirty="0">
                  <a:solidFill>
                    <a:srgbClr val="000000"/>
                  </a:solidFill>
                  <a:latin typeface="Nunito "/>
                </a:rPr>
                <a:t>PK – voie IV</a:t>
              </a:r>
            </a:p>
          </p:txBody>
        </p:sp>
        <p:sp>
          <p:nvSpPr>
            <p:cNvPr id="66" name="TextBox 41">
              <a:extLst>
                <a:ext uri="{FF2B5EF4-FFF2-40B4-BE49-F238E27FC236}">
                  <a16:creationId xmlns:a16="http://schemas.microsoft.com/office/drawing/2014/main" id="{EFADDBBF-9064-4ED9-823D-997386F31B7C}"/>
                </a:ext>
              </a:extLst>
            </p:cNvPr>
            <p:cNvSpPr txBox="1"/>
            <p:nvPr/>
          </p:nvSpPr>
          <p:spPr>
            <a:xfrm>
              <a:off x="12375012" y="3719536"/>
              <a:ext cx="1538524" cy="3623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fr-FR" sz="1500" dirty="0">
                  <a:solidFill>
                    <a:srgbClr val="000000"/>
                  </a:solidFill>
                  <a:latin typeface="Nunito "/>
                </a:rPr>
                <a:t>PK – voie IV</a:t>
              </a:r>
            </a:p>
          </p:txBody>
        </p:sp>
        <p:sp>
          <p:nvSpPr>
            <p:cNvPr id="67" name="TextBox 42">
              <a:extLst>
                <a:ext uri="{FF2B5EF4-FFF2-40B4-BE49-F238E27FC236}">
                  <a16:creationId xmlns:a16="http://schemas.microsoft.com/office/drawing/2014/main" id="{E1463012-D2E4-4EBD-9E70-FCD7163ECC70}"/>
                </a:ext>
              </a:extLst>
            </p:cNvPr>
            <p:cNvSpPr txBox="1"/>
            <p:nvPr/>
          </p:nvSpPr>
          <p:spPr>
            <a:xfrm>
              <a:off x="3648665" y="3652220"/>
              <a:ext cx="2247007" cy="7519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fr-FR" sz="1500" dirty="0">
                  <a:solidFill>
                    <a:srgbClr val="00BF63"/>
                  </a:solidFill>
                  <a:latin typeface="Nunito "/>
                </a:rPr>
                <a:t>Groupe A</a:t>
              </a:r>
            </a:p>
            <a:p>
              <a:pPr algn="ctr">
                <a:lnSpc>
                  <a:spcPts val="2520"/>
                </a:lnSpc>
              </a:pPr>
              <a:r>
                <a:rPr lang="fr-FR" sz="1500" dirty="0">
                  <a:solidFill>
                    <a:srgbClr val="00BF63"/>
                  </a:solidFill>
                  <a:latin typeface="Nunito "/>
                </a:rPr>
                <a:t>n = 9 - 10 poulets </a:t>
              </a:r>
            </a:p>
          </p:txBody>
        </p:sp>
        <p:sp>
          <p:nvSpPr>
            <p:cNvPr id="68" name="TextBox 43">
              <a:extLst>
                <a:ext uri="{FF2B5EF4-FFF2-40B4-BE49-F238E27FC236}">
                  <a16:creationId xmlns:a16="http://schemas.microsoft.com/office/drawing/2014/main" id="{5639BB4A-4566-4368-A3C6-E22788008993}"/>
                </a:ext>
              </a:extLst>
            </p:cNvPr>
            <p:cNvSpPr txBox="1"/>
            <p:nvPr/>
          </p:nvSpPr>
          <p:spPr>
            <a:xfrm>
              <a:off x="3648664" y="4522187"/>
              <a:ext cx="2445141" cy="7659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fr-FR" sz="1500" dirty="0">
                  <a:solidFill>
                    <a:srgbClr val="FF914D"/>
                  </a:solidFill>
                  <a:latin typeface="Nunito "/>
                </a:rPr>
                <a:t>Groupe B</a:t>
              </a:r>
            </a:p>
            <a:p>
              <a:pPr algn="ctr">
                <a:lnSpc>
                  <a:spcPts val="2520"/>
                </a:lnSpc>
              </a:pPr>
              <a:r>
                <a:rPr lang="fr-FR" sz="1500" dirty="0">
                  <a:solidFill>
                    <a:srgbClr val="FF914D"/>
                  </a:solidFill>
                  <a:latin typeface="Nunito "/>
                </a:rPr>
                <a:t>n = 9 - 10 poulets </a:t>
              </a:r>
            </a:p>
          </p:txBody>
        </p:sp>
        <p:sp>
          <p:nvSpPr>
            <p:cNvPr id="69" name="TextBox 44">
              <a:extLst>
                <a:ext uri="{FF2B5EF4-FFF2-40B4-BE49-F238E27FC236}">
                  <a16:creationId xmlns:a16="http://schemas.microsoft.com/office/drawing/2014/main" id="{354A5CD2-4744-4BCE-982A-2FD191FD7FAA}"/>
                </a:ext>
              </a:extLst>
            </p:cNvPr>
            <p:cNvSpPr txBox="1"/>
            <p:nvPr/>
          </p:nvSpPr>
          <p:spPr>
            <a:xfrm>
              <a:off x="340897" y="4236480"/>
              <a:ext cx="3134058" cy="8064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60"/>
                </a:lnSpc>
              </a:pPr>
              <a:r>
                <a:rPr lang="fr-FR" sz="1500" dirty="0">
                  <a:solidFill>
                    <a:srgbClr val="000000"/>
                  </a:solidFill>
                  <a:latin typeface="Nunito "/>
                </a:rPr>
                <a:t>≈ 1 – 2,5 kg</a:t>
              </a:r>
            </a:p>
            <a:p>
              <a:pPr algn="ctr">
                <a:lnSpc>
                  <a:spcPts val="2660"/>
                </a:lnSpc>
              </a:pPr>
              <a:r>
                <a:rPr lang="fr-FR" sz="1500" dirty="0">
                  <a:solidFill>
                    <a:srgbClr val="000000"/>
                  </a:solidFill>
                  <a:latin typeface="Nunito "/>
                </a:rPr>
                <a:t>(poids médian : 1,91 kg)</a:t>
              </a:r>
            </a:p>
          </p:txBody>
        </p:sp>
        <p:sp>
          <p:nvSpPr>
            <p:cNvPr id="70" name="Freeform 33">
              <a:extLst>
                <a:ext uri="{FF2B5EF4-FFF2-40B4-BE49-F238E27FC236}">
                  <a16:creationId xmlns:a16="http://schemas.microsoft.com/office/drawing/2014/main" id="{6F481E5B-8BF5-4D9C-A68C-8565A82BAAA3}"/>
                </a:ext>
              </a:extLst>
            </p:cNvPr>
            <p:cNvSpPr/>
            <p:nvPr/>
          </p:nvSpPr>
          <p:spPr>
            <a:xfrm>
              <a:off x="1116001" y="2778462"/>
              <a:ext cx="1349951" cy="1398255"/>
            </a:xfrm>
            <a:custGeom>
              <a:avLst/>
              <a:gdLst/>
              <a:ahLst/>
              <a:cxnLst/>
              <a:rect l="l" t="t" r="r" b="b"/>
              <a:pathLst>
                <a:path w="595601" h="616913">
                  <a:moveTo>
                    <a:pt x="0" y="0"/>
                  </a:moveTo>
                  <a:lnTo>
                    <a:pt x="595601" y="0"/>
                  </a:lnTo>
                  <a:lnTo>
                    <a:pt x="595601" y="616913"/>
                  </a:lnTo>
                  <a:lnTo>
                    <a:pt x="0" y="6169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71" name="Group 21">
            <a:extLst>
              <a:ext uri="{FF2B5EF4-FFF2-40B4-BE49-F238E27FC236}">
                <a16:creationId xmlns:a16="http://schemas.microsoft.com/office/drawing/2014/main" id="{AC0C3B1F-E67B-4BAF-A059-64716706DE66}"/>
              </a:ext>
            </a:extLst>
          </p:cNvPr>
          <p:cNvGrpSpPr/>
          <p:nvPr/>
        </p:nvGrpSpPr>
        <p:grpSpPr>
          <a:xfrm>
            <a:off x="899497" y="1398591"/>
            <a:ext cx="442692" cy="442692"/>
            <a:chOff x="0" y="0"/>
            <a:chExt cx="812800" cy="812800"/>
          </a:xfrm>
        </p:grpSpPr>
        <p:sp>
          <p:nvSpPr>
            <p:cNvPr id="72" name="Freeform 22">
              <a:extLst>
                <a:ext uri="{FF2B5EF4-FFF2-40B4-BE49-F238E27FC236}">
                  <a16:creationId xmlns:a16="http://schemas.microsoft.com/office/drawing/2014/main" id="{5CA932E2-4C13-4CC2-AA9A-986166547D7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3" name="TextBox 23">
              <a:extLst>
                <a:ext uri="{FF2B5EF4-FFF2-40B4-BE49-F238E27FC236}">
                  <a16:creationId xmlns:a16="http://schemas.microsoft.com/office/drawing/2014/main" id="{C2BA1268-81ED-4252-BBA8-F3370E590A78}"/>
                </a:ext>
              </a:extLst>
            </p:cNvPr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r>
                <a:rPr lang="en-US" sz="1200" b="1" dirty="0">
                  <a:solidFill>
                    <a:srgbClr val="000000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1</a:t>
              </a:r>
            </a:p>
          </p:txBody>
        </p:sp>
      </p:grpSp>
      <p:sp>
        <p:nvSpPr>
          <p:cNvPr id="74" name="TextBox 43">
            <a:extLst>
              <a:ext uri="{FF2B5EF4-FFF2-40B4-BE49-F238E27FC236}">
                <a16:creationId xmlns:a16="http://schemas.microsoft.com/office/drawing/2014/main" id="{4FB3F71A-1A71-46A6-BF4F-4AE14E74B279}"/>
              </a:ext>
            </a:extLst>
          </p:cNvPr>
          <p:cNvSpPr txBox="1"/>
          <p:nvPr/>
        </p:nvSpPr>
        <p:spPr>
          <a:xfrm>
            <a:off x="1678554" y="1379145"/>
            <a:ext cx="7185711" cy="405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7"/>
              </a:lnSpc>
            </a:pPr>
            <a:r>
              <a:rPr lang="en-US" sz="2199" u="sng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Cross-over ⟶ obtention des </a:t>
            </a:r>
            <a:r>
              <a:rPr lang="en-US" sz="2199" u="sng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prélèvements</a:t>
            </a:r>
            <a:r>
              <a:rPr lang="en-US" sz="2199" u="sng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2199" u="sng" dirty="0" err="1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plasmatiques</a:t>
            </a:r>
            <a:endParaRPr lang="en-US" sz="2199" u="sng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75" name="Group 21">
            <a:extLst>
              <a:ext uri="{FF2B5EF4-FFF2-40B4-BE49-F238E27FC236}">
                <a16:creationId xmlns:a16="http://schemas.microsoft.com/office/drawing/2014/main" id="{CA740051-55F2-4A03-8422-7586E8BA2C15}"/>
              </a:ext>
            </a:extLst>
          </p:cNvPr>
          <p:cNvGrpSpPr/>
          <p:nvPr/>
        </p:nvGrpSpPr>
        <p:grpSpPr>
          <a:xfrm>
            <a:off x="899496" y="7063008"/>
            <a:ext cx="442692" cy="442692"/>
            <a:chOff x="0" y="0"/>
            <a:chExt cx="812800" cy="812800"/>
          </a:xfrm>
        </p:grpSpPr>
        <p:sp>
          <p:nvSpPr>
            <p:cNvPr id="76" name="Freeform 22">
              <a:extLst>
                <a:ext uri="{FF2B5EF4-FFF2-40B4-BE49-F238E27FC236}">
                  <a16:creationId xmlns:a16="http://schemas.microsoft.com/office/drawing/2014/main" id="{F0A126DC-83EB-4E6D-B26B-E639EABBF5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7" name="TextBox 23">
              <a:extLst>
                <a:ext uri="{FF2B5EF4-FFF2-40B4-BE49-F238E27FC236}">
                  <a16:creationId xmlns:a16="http://schemas.microsoft.com/office/drawing/2014/main" id="{2CF46B7D-C46B-4B07-B4DC-170A458642A1}"/>
                </a:ext>
              </a:extLst>
            </p:cNvPr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79"/>
                </a:lnSpc>
              </a:pPr>
              <a:r>
                <a:rPr lang="en-US" sz="1200" b="1" dirty="0">
                  <a:solidFill>
                    <a:srgbClr val="000000"/>
                  </a:solidFill>
                  <a:latin typeface="Nunito Bold"/>
                  <a:ea typeface="Nunito Bold"/>
                  <a:cs typeface="Nunito Bold"/>
                  <a:sym typeface="Nunito Bold"/>
                </a:rPr>
                <a:t>2</a:t>
              </a:r>
            </a:p>
          </p:txBody>
        </p:sp>
      </p:grpSp>
      <p:sp>
        <p:nvSpPr>
          <p:cNvPr id="78" name="TextBox 43">
            <a:extLst>
              <a:ext uri="{FF2B5EF4-FFF2-40B4-BE49-F238E27FC236}">
                <a16:creationId xmlns:a16="http://schemas.microsoft.com/office/drawing/2014/main" id="{D7FB88AB-AA89-40B3-B236-437AF7F71A5C}"/>
              </a:ext>
            </a:extLst>
          </p:cNvPr>
          <p:cNvSpPr txBox="1"/>
          <p:nvPr/>
        </p:nvSpPr>
        <p:spPr>
          <a:xfrm>
            <a:off x="1678554" y="7043562"/>
            <a:ext cx="5259354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7"/>
              </a:lnSpc>
            </a:pPr>
            <a:r>
              <a:rPr lang="fr-FR" sz="2199" u="sng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Analyse PK de population + simulations</a:t>
            </a:r>
          </a:p>
        </p:txBody>
      </p:sp>
      <p:sp>
        <p:nvSpPr>
          <p:cNvPr id="82" name="Freeform 36">
            <a:extLst>
              <a:ext uri="{FF2B5EF4-FFF2-40B4-BE49-F238E27FC236}">
                <a16:creationId xmlns:a16="http://schemas.microsoft.com/office/drawing/2014/main" id="{C0955B59-9C78-43D2-9141-43A550DC7ED7}"/>
              </a:ext>
            </a:extLst>
          </p:cNvPr>
          <p:cNvSpPr/>
          <p:nvPr/>
        </p:nvSpPr>
        <p:spPr>
          <a:xfrm>
            <a:off x="459354" y="8099885"/>
            <a:ext cx="3547771" cy="1064331"/>
          </a:xfrm>
          <a:custGeom>
            <a:avLst/>
            <a:gdLst/>
            <a:ahLst/>
            <a:cxnLst/>
            <a:rect l="l" t="t" r="r" b="b"/>
            <a:pathLst>
              <a:path w="4987760" h="1496328">
                <a:moveTo>
                  <a:pt x="0" y="0"/>
                </a:moveTo>
                <a:lnTo>
                  <a:pt x="4987760" y="0"/>
                </a:lnTo>
                <a:lnTo>
                  <a:pt x="4987760" y="1496328"/>
                </a:lnTo>
                <a:lnTo>
                  <a:pt x="0" y="14963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3" name="TextBox 22">
            <a:extLst>
              <a:ext uri="{FF2B5EF4-FFF2-40B4-BE49-F238E27FC236}">
                <a16:creationId xmlns:a16="http://schemas.microsoft.com/office/drawing/2014/main" id="{6CC1B119-546F-4326-8C94-E4C038DFD252}"/>
              </a:ext>
            </a:extLst>
          </p:cNvPr>
          <p:cNvSpPr txBox="1"/>
          <p:nvPr/>
        </p:nvSpPr>
        <p:spPr>
          <a:xfrm>
            <a:off x="4401024" y="7810500"/>
            <a:ext cx="11679330" cy="418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7"/>
              </a:lnSpc>
            </a:pPr>
            <a:r>
              <a:rPr lang="fr-FR" sz="2200" dirty="0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⟶ 1 modèle </a:t>
            </a:r>
            <a:r>
              <a:rPr lang="fr-FR" sz="2200" dirty="0" err="1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popPK</a:t>
            </a:r>
            <a:r>
              <a:rPr lang="fr-FR" sz="2200" dirty="0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/molécule : estime paramètres population + variabilités associées</a:t>
            </a:r>
          </a:p>
        </p:txBody>
      </p:sp>
      <p:sp>
        <p:nvSpPr>
          <p:cNvPr id="84" name="TextBox 22">
            <a:extLst>
              <a:ext uri="{FF2B5EF4-FFF2-40B4-BE49-F238E27FC236}">
                <a16:creationId xmlns:a16="http://schemas.microsoft.com/office/drawing/2014/main" id="{A93E0DB3-CA3C-4879-9F95-4E56168F2BD4}"/>
              </a:ext>
            </a:extLst>
          </p:cNvPr>
          <p:cNvSpPr txBox="1"/>
          <p:nvPr/>
        </p:nvSpPr>
        <p:spPr>
          <a:xfrm>
            <a:off x="4401024" y="8540590"/>
            <a:ext cx="13279530" cy="87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7"/>
              </a:lnSpc>
            </a:pPr>
            <a:r>
              <a:rPr lang="fr-FR" sz="2200" dirty="0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⟶ simulations (n = 1000 poulets) au cours de 24h après administration orale : paramètres de population + variabilités associées + liaison protéines plasmatiques</a:t>
            </a:r>
          </a:p>
        </p:txBody>
      </p:sp>
      <p:sp>
        <p:nvSpPr>
          <p:cNvPr id="85" name="TextBox 22">
            <a:extLst>
              <a:ext uri="{FF2B5EF4-FFF2-40B4-BE49-F238E27FC236}">
                <a16:creationId xmlns:a16="http://schemas.microsoft.com/office/drawing/2014/main" id="{3C83F0EF-F49F-4992-B556-EBFE8A3B51F8}"/>
              </a:ext>
            </a:extLst>
          </p:cNvPr>
          <p:cNvSpPr txBox="1"/>
          <p:nvPr/>
        </p:nvSpPr>
        <p:spPr>
          <a:xfrm>
            <a:off x="10140610" y="5715524"/>
            <a:ext cx="8071190" cy="418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7"/>
              </a:lnSpc>
            </a:pPr>
            <a:r>
              <a:rPr lang="fr-FR" sz="2200" dirty="0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« </a:t>
            </a:r>
            <a:r>
              <a:rPr lang="fr-FR" sz="2200" dirty="0" err="1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sparse</a:t>
            </a:r>
            <a:r>
              <a:rPr lang="fr-FR" sz="2200" dirty="0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 sampling » (n</a:t>
            </a:r>
            <a:r>
              <a:rPr lang="en-US" sz="21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~ 8 </a:t>
            </a:r>
            <a:r>
              <a:rPr lang="fr-FR" sz="21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prélèvements</a:t>
            </a:r>
            <a:r>
              <a:rPr lang="en-US" sz="21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par poulet/phase PK)</a:t>
            </a:r>
            <a:r>
              <a:rPr lang="fr-FR" sz="2200" dirty="0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AE11B6A-1556-440C-8A71-28BC7BDED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Tableau 6">
            <a:extLst>
              <a:ext uri="{FF2B5EF4-FFF2-40B4-BE49-F238E27FC236}">
                <a16:creationId xmlns:a16="http://schemas.microsoft.com/office/drawing/2014/main" id="{622D265F-4319-4680-A891-3DA8BCB92A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323224"/>
              </p:ext>
            </p:extLst>
          </p:nvPr>
        </p:nvGraphicFramePr>
        <p:xfrm>
          <a:off x="385309" y="5219700"/>
          <a:ext cx="9106535" cy="11887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878205">
                  <a:extLst>
                    <a:ext uri="{9D8B030D-6E8A-4147-A177-3AD203B41FA5}">
                      <a16:colId xmlns:a16="http://schemas.microsoft.com/office/drawing/2014/main" val="3022232969"/>
                    </a:ext>
                  </a:extLst>
                </a:gridCol>
                <a:gridCol w="4164330">
                  <a:extLst>
                    <a:ext uri="{9D8B030D-6E8A-4147-A177-3AD203B41FA5}">
                      <a16:colId xmlns:a16="http://schemas.microsoft.com/office/drawing/2014/main" val="98003261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464468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  <a:latin typeface="Nunito" pitchFamily="2" charset="0"/>
                        </a:rPr>
                        <a:t>Voie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  <a:latin typeface="Nunito" pitchFamily="2" charset="0"/>
                        </a:rPr>
                        <a:t>TMP/SMX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chemeClr val="tx1"/>
                          </a:solidFill>
                          <a:latin typeface="Nunito" pitchFamily="2" charset="0"/>
                        </a:rPr>
                        <a:t>TMP/SDZ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680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Nunito" pitchFamily="2" charset="0"/>
                        </a:rPr>
                        <a:t>IV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Nunito" pitchFamily="2" charset="0"/>
                        </a:rPr>
                        <a:t>32 mg/kg SMX + 6,4 mg/kg TMP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Nunito" pitchFamily="2" charset="0"/>
                        </a:rPr>
                        <a:t>32 mg/kg SDZ + 6,4 mg/kg TMP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995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dirty="0">
                          <a:latin typeface="Nunito" pitchFamily="2" charset="0"/>
                        </a:rPr>
                        <a:t>Orale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Nunito" pitchFamily="2" charset="0"/>
                        </a:rPr>
                        <a:t>37,5 mg/kg SMX + 7,5 mg/kg TMP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Nunito" pitchFamily="2" charset="0"/>
                        </a:rPr>
                        <a:t>29,2 mg/kg SDZ + 5,8 mg/kg TMP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916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26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83" grpId="0"/>
      <p:bldP spid="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1">
            <a:extLst>
              <a:ext uri="{FF2B5EF4-FFF2-40B4-BE49-F238E27FC236}">
                <a16:creationId xmlns:a16="http://schemas.microsoft.com/office/drawing/2014/main" id="{EBDC141B-E518-4192-8604-66B1FDFA9865}"/>
              </a:ext>
            </a:extLst>
          </p:cNvPr>
          <p:cNvSpPr txBox="1"/>
          <p:nvPr/>
        </p:nvSpPr>
        <p:spPr>
          <a:xfrm>
            <a:off x="395021" y="266700"/>
            <a:ext cx="1315900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55"/>
              </a:lnSpc>
            </a:pPr>
            <a:r>
              <a:rPr lang="fr-FR" sz="4500" u="sng" dirty="0">
                <a:solidFill>
                  <a:srgbClr val="000000"/>
                </a:solidFill>
                <a:latin typeface="Playfair Display" panose="00000500000000000000" pitchFamily="2" charset="0"/>
                <a:ea typeface="Playfair Display Italics"/>
                <a:cs typeface="Playfair Display Italics"/>
                <a:sym typeface="Playfair Display Italics"/>
              </a:rPr>
              <a:t>Résultats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F04FB93-559D-48C8-92C9-4C5BE926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35" name="Groupe 134">
            <a:extLst>
              <a:ext uri="{FF2B5EF4-FFF2-40B4-BE49-F238E27FC236}">
                <a16:creationId xmlns:a16="http://schemas.microsoft.com/office/drawing/2014/main" id="{38948822-E086-4429-AEF0-5C1AF45F4235}"/>
              </a:ext>
            </a:extLst>
          </p:cNvPr>
          <p:cNvGrpSpPr/>
          <p:nvPr/>
        </p:nvGrpSpPr>
        <p:grpSpPr>
          <a:xfrm>
            <a:off x="228601" y="1707284"/>
            <a:ext cx="5638800" cy="5325533"/>
            <a:chOff x="1724025" y="745172"/>
            <a:chExt cx="4114800" cy="3886200"/>
          </a:xfrm>
        </p:grpSpPr>
        <p:sp>
          <p:nvSpPr>
            <p:cNvPr id="136" name="rc3">
              <a:extLst>
                <a:ext uri="{FF2B5EF4-FFF2-40B4-BE49-F238E27FC236}">
                  <a16:creationId xmlns:a16="http://schemas.microsoft.com/office/drawing/2014/main" id="{481BB714-B52F-4C4A-96F5-3E59469DF093}"/>
                </a:ext>
              </a:extLst>
            </p:cNvPr>
            <p:cNvSpPr/>
            <p:nvPr/>
          </p:nvSpPr>
          <p:spPr>
            <a:xfrm>
              <a:off x="1724025" y="745172"/>
              <a:ext cx="4114800" cy="384048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525" cap="rnd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37" name="rc4">
              <a:extLst>
                <a:ext uri="{FF2B5EF4-FFF2-40B4-BE49-F238E27FC236}">
                  <a16:creationId xmlns:a16="http://schemas.microsoft.com/office/drawing/2014/main" id="{79B5273D-A58F-40E6-88B9-7A7F6C4633FB}"/>
                </a:ext>
              </a:extLst>
            </p:cNvPr>
            <p:cNvSpPr/>
            <p:nvPr/>
          </p:nvSpPr>
          <p:spPr>
            <a:xfrm>
              <a:off x="1724025" y="745172"/>
              <a:ext cx="4114799" cy="384048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3550" cap="rnd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41" name="rc5">
              <a:extLst>
                <a:ext uri="{FF2B5EF4-FFF2-40B4-BE49-F238E27FC236}">
                  <a16:creationId xmlns:a16="http://schemas.microsoft.com/office/drawing/2014/main" id="{FA37D705-6B38-4E83-BBD4-159A99B7F18B}"/>
                </a:ext>
              </a:extLst>
            </p:cNvPr>
            <p:cNvSpPr/>
            <p:nvPr/>
          </p:nvSpPr>
          <p:spPr>
            <a:xfrm>
              <a:off x="2334522" y="1312573"/>
              <a:ext cx="3434713" cy="2873075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44" name="pl6">
              <a:extLst>
                <a:ext uri="{FF2B5EF4-FFF2-40B4-BE49-F238E27FC236}">
                  <a16:creationId xmlns:a16="http://schemas.microsoft.com/office/drawing/2014/main" id="{A9B10FA6-E2DD-49C0-B994-7AEDBD6BDFD7}"/>
                </a:ext>
              </a:extLst>
            </p:cNvPr>
            <p:cNvSpPr/>
            <p:nvPr/>
          </p:nvSpPr>
          <p:spPr>
            <a:xfrm>
              <a:off x="2334522" y="4055055"/>
              <a:ext cx="3434713" cy="0"/>
            </a:xfrm>
            <a:custGeom>
              <a:avLst/>
              <a:gdLst/>
              <a:ahLst/>
              <a:cxnLst/>
              <a:rect l="0" t="0" r="0" b="0"/>
              <a:pathLst>
                <a:path w="3434713">
                  <a:moveTo>
                    <a:pt x="0" y="0"/>
                  </a:moveTo>
                  <a:lnTo>
                    <a:pt x="3434713" y="0"/>
                  </a:lnTo>
                  <a:lnTo>
                    <a:pt x="3434713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45" name="pl7">
              <a:extLst>
                <a:ext uri="{FF2B5EF4-FFF2-40B4-BE49-F238E27FC236}">
                  <a16:creationId xmlns:a16="http://schemas.microsoft.com/office/drawing/2014/main" id="{18945B1C-67F8-4FC4-BFBE-E15B47EBE694}"/>
                </a:ext>
              </a:extLst>
            </p:cNvPr>
            <p:cNvSpPr/>
            <p:nvPr/>
          </p:nvSpPr>
          <p:spPr>
            <a:xfrm>
              <a:off x="2334522" y="3184426"/>
              <a:ext cx="3434713" cy="0"/>
            </a:xfrm>
            <a:custGeom>
              <a:avLst/>
              <a:gdLst/>
              <a:ahLst/>
              <a:cxnLst/>
              <a:rect l="0" t="0" r="0" b="0"/>
              <a:pathLst>
                <a:path w="3434713">
                  <a:moveTo>
                    <a:pt x="0" y="0"/>
                  </a:moveTo>
                  <a:lnTo>
                    <a:pt x="3434713" y="0"/>
                  </a:lnTo>
                  <a:lnTo>
                    <a:pt x="3434713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46" name="pl8">
              <a:extLst>
                <a:ext uri="{FF2B5EF4-FFF2-40B4-BE49-F238E27FC236}">
                  <a16:creationId xmlns:a16="http://schemas.microsoft.com/office/drawing/2014/main" id="{7D87FD16-917B-4288-8A6B-B2299BB4C6CE}"/>
                </a:ext>
              </a:extLst>
            </p:cNvPr>
            <p:cNvSpPr/>
            <p:nvPr/>
          </p:nvSpPr>
          <p:spPr>
            <a:xfrm>
              <a:off x="2334522" y="2313797"/>
              <a:ext cx="3434713" cy="0"/>
            </a:xfrm>
            <a:custGeom>
              <a:avLst/>
              <a:gdLst/>
              <a:ahLst/>
              <a:cxnLst/>
              <a:rect l="0" t="0" r="0" b="0"/>
              <a:pathLst>
                <a:path w="3434713">
                  <a:moveTo>
                    <a:pt x="0" y="0"/>
                  </a:moveTo>
                  <a:lnTo>
                    <a:pt x="3434713" y="0"/>
                  </a:lnTo>
                  <a:lnTo>
                    <a:pt x="3434713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47" name="pl9">
              <a:extLst>
                <a:ext uri="{FF2B5EF4-FFF2-40B4-BE49-F238E27FC236}">
                  <a16:creationId xmlns:a16="http://schemas.microsoft.com/office/drawing/2014/main" id="{E4555217-A903-46F4-A8D6-8567D9F1EA9C}"/>
                </a:ext>
              </a:extLst>
            </p:cNvPr>
            <p:cNvSpPr/>
            <p:nvPr/>
          </p:nvSpPr>
          <p:spPr>
            <a:xfrm>
              <a:off x="2334522" y="1443168"/>
              <a:ext cx="3434713" cy="0"/>
            </a:xfrm>
            <a:custGeom>
              <a:avLst/>
              <a:gdLst/>
              <a:ahLst/>
              <a:cxnLst/>
              <a:rect l="0" t="0" r="0" b="0"/>
              <a:pathLst>
                <a:path w="3434713">
                  <a:moveTo>
                    <a:pt x="0" y="0"/>
                  </a:moveTo>
                  <a:lnTo>
                    <a:pt x="3434713" y="0"/>
                  </a:lnTo>
                  <a:lnTo>
                    <a:pt x="3434713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48" name="pl10">
              <a:extLst>
                <a:ext uri="{FF2B5EF4-FFF2-40B4-BE49-F238E27FC236}">
                  <a16:creationId xmlns:a16="http://schemas.microsoft.com/office/drawing/2014/main" id="{377A1B7D-5564-4F39-A73D-7A08D9C117F8}"/>
                </a:ext>
              </a:extLst>
            </p:cNvPr>
            <p:cNvSpPr/>
            <p:nvPr/>
          </p:nvSpPr>
          <p:spPr>
            <a:xfrm>
              <a:off x="2947592" y="1312573"/>
              <a:ext cx="0" cy="2873075"/>
            </a:xfrm>
            <a:custGeom>
              <a:avLst/>
              <a:gdLst/>
              <a:ahLst/>
              <a:cxnLst/>
              <a:rect l="0" t="0" r="0" b="0"/>
              <a:pathLst>
                <a:path h="2873075">
                  <a:moveTo>
                    <a:pt x="0" y="2873075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49" name="pl11">
              <a:extLst>
                <a:ext uri="{FF2B5EF4-FFF2-40B4-BE49-F238E27FC236}">
                  <a16:creationId xmlns:a16="http://schemas.microsoft.com/office/drawing/2014/main" id="{B832BB46-51FE-479B-B341-D2578A1DEED7}"/>
                </a:ext>
              </a:extLst>
            </p:cNvPr>
            <p:cNvSpPr/>
            <p:nvPr/>
          </p:nvSpPr>
          <p:spPr>
            <a:xfrm>
              <a:off x="3709169" y="1312573"/>
              <a:ext cx="0" cy="2873075"/>
            </a:xfrm>
            <a:custGeom>
              <a:avLst/>
              <a:gdLst/>
              <a:ahLst/>
              <a:cxnLst/>
              <a:rect l="0" t="0" r="0" b="0"/>
              <a:pathLst>
                <a:path h="2873075">
                  <a:moveTo>
                    <a:pt x="0" y="2873075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0" name="pl12">
              <a:extLst>
                <a:ext uri="{FF2B5EF4-FFF2-40B4-BE49-F238E27FC236}">
                  <a16:creationId xmlns:a16="http://schemas.microsoft.com/office/drawing/2014/main" id="{704BEAA5-9F76-49F2-864A-9FA3395BAC6D}"/>
                </a:ext>
              </a:extLst>
            </p:cNvPr>
            <p:cNvSpPr/>
            <p:nvPr/>
          </p:nvSpPr>
          <p:spPr>
            <a:xfrm>
              <a:off x="4470746" y="1312573"/>
              <a:ext cx="0" cy="2873075"/>
            </a:xfrm>
            <a:custGeom>
              <a:avLst/>
              <a:gdLst/>
              <a:ahLst/>
              <a:cxnLst/>
              <a:rect l="0" t="0" r="0" b="0"/>
              <a:pathLst>
                <a:path h="2873075">
                  <a:moveTo>
                    <a:pt x="0" y="2873075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1" name="pl13">
              <a:extLst>
                <a:ext uri="{FF2B5EF4-FFF2-40B4-BE49-F238E27FC236}">
                  <a16:creationId xmlns:a16="http://schemas.microsoft.com/office/drawing/2014/main" id="{110BBBF1-6D1A-4325-9CCC-E232757D28B5}"/>
                </a:ext>
              </a:extLst>
            </p:cNvPr>
            <p:cNvSpPr/>
            <p:nvPr/>
          </p:nvSpPr>
          <p:spPr>
            <a:xfrm>
              <a:off x="5232324" y="1312573"/>
              <a:ext cx="0" cy="2873075"/>
            </a:xfrm>
            <a:custGeom>
              <a:avLst/>
              <a:gdLst/>
              <a:ahLst/>
              <a:cxnLst/>
              <a:rect l="0" t="0" r="0" b="0"/>
              <a:pathLst>
                <a:path h="2873075">
                  <a:moveTo>
                    <a:pt x="0" y="2873075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2" name="pl14">
              <a:extLst>
                <a:ext uri="{FF2B5EF4-FFF2-40B4-BE49-F238E27FC236}">
                  <a16:creationId xmlns:a16="http://schemas.microsoft.com/office/drawing/2014/main" id="{8D0864E9-7F87-4F1F-A677-71E8D81457C2}"/>
                </a:ext>
              </a:extLst>
            </p:cNvPr>
            <p:cNvSpPr/>
            <p:nvPr/>
          </p:nvSpPr>
          <p:spPr>
            <a:xfrm>
              <a:off x="2334522" y="3619740"/>
              <a:ext cx="3434713" cy="0"/>
            </a:xfrm>
            <a:custGeom>
              <a:avLst/>
              <a:gdLst/>
              <a:ahLst/>
              <a:cxnLst/>
              <a:rect l="0" t="0" r="0" b="0"/>
              <a:pathLst>
                <a:path w="3434713">
                  <a:moveTo>
                    <a:pt x="0" y="0"/>
                  </a:moveTo>
                  <a:lnTo>
                    <a:pt x="3434713" y="0"/>
                  </a:lnTo>
                  <a:lnTo>
                    <a:pt x="3434713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3" name="pl15">
              <a:extLst>
                <a:ext uri="{FF2B5EF4-FFF2-40B4-BE49-F238E27FC236}">
                  <a16:creationId xmlns:a16="http://schemas.microsoft.com/office/drawing/2014/main" id="{D51CA070-3378-4633-9E64-6125FEBD5039}"/>
                </a:ext>
              </a:extLst>
            </p:cNvPr>
            <p:cNvSpPr/>
            <p:nvPr/>
          </p:nvSpPr>
          <p:spPr>
            <a:xfrm>
              <a:off x="2334522" y="2749111"/>
              <a:ext cx="3434713" cy="0"/>
            </a:xfrm>
            <a:custGeom>
              <a:avLst/>
              <a:gdLst/>
              <a:ahLst/>
              <a:cxnLst/>
              <a:rect l="0" t="0" r="0" b="0"/>
              <a:pathLst>
                <a:path w="3434713">
                  <a:moveTo>
                    <a:pt x="0" y="0"/>
                  </a:moveTo>
                  <a:lnTo>
                    <a:pt x="3434713" y="0"/>
                  </a:lnTo>
                  <a:lnTo>
                    <a:pt x="3434713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4" name="pl16">
              <a:extLst>
                <a:ext uri="{FF2B5EF4-FFF2-40B4-BE49-F238E27FC236}">
                  <a16:creationId xmlns:a16="http://schemas.microsoft.com/office/drawing/2014/main" id="{86223570-0720-4418-878B-28C0B7BEC7EC}"/>
                </a:ext>
              </a:extLst>
            </p:cNvPr>
            <p:cNvSpPr/>
            <p:nvPr/>
          </p:nvSpPr>
          <p:spPr>
            <a:xfrm>
              <a:off x="2334522" y="1878482"/>
              <a:ext cx="3434713" cy="0"/>
            </a:xfrm>
            <a:custGeom>
              <a:avLst/>
              <a:gdLst/>
              <a:ahLst/>
              <a:cxnLst/>
              <a:rect l="0" t="0" r="0" b="0"/>
              <a:pathLst>
                <a:path w="3434713">
                  <a:moveTo>
                    <a:pt x="0" y="0"/>
                  </a:moveTo>
                  <a:lnTo>
                    <a:pt x="3434713" y="0"/>
                  </a:lnTo>
                  <a:lnTo>
                    <a:pt x="3434713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5" name="pl17">
              <a:extLst>
                <a:ext uri="{FF2B5EF4-FFF2-40B4-BE49-F238E27FC236}">
                  <a16:creationId xmlns:a16="http://schemas.microsoft.com/office/drawing/2014/main" id="{52E64790-525E-4CB7-8B89-5EA1DC59DE35}"/>
                </a:ext>
              </a:extLst>
            </p:cNvPr>
            <p:cNvSpPr/>
            <p:nvPr/>
          </p:nvSpPr>
          <p:spPr>
            <a:xfrm>
              <a:off x="2566803" y="1312573"/>
              <a:ext cx="0" cy="2873075"/>
            </a:xfrm>
            <a:custGeom>
              <a:avLst/>
              <a:gdLst/>
              <a:ahLst/>
              <a:cxnLst/>
              <a:rect l="0" t="0" r="0" b="0"/>
              <a:pathLst>
                <a:path h="2873075">
                  <a:moveTo>
                    <a:pt x="0" y="2873075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6" name="pl18">
              <a:extLst>
                <a:ext uri="{FF2B5EF4-FFF2-40B4-BE49-F238E27FC236}">
                  <a16:creationId xmlns:a16="http://schemas.microsoft.com/office/drawing/2014/main" id="{10321B29-61F3-4E27-89D7-0A0B197AF112}"/>
                </a:ext>
              </a:extLst>
            </p:cNvPr>
            <p:cNvSpPr/>
            <p:nvPr/>
          </p:nvSpPr>
          <p:spPr>
            <a:xfrm>
              <a:off x="3328380" y="1312573"/>
              <a:ext cx="0" cy="2873075"/>
            </a:xfrm>
            <a:custGeom>
              <a:avLst/>
              <a:gdLst/>
              <a:ahLst/>
              <a:cxnLst/>
              <a:rect l="0" t="0" r="0" b="0"/>
              <a:pathLst>
                <a:path h="2873075">
                  <a:moveTo>
                    <a:pt x="0" y="2873075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7" name="pl19">
              <a:extLst>
                <a:ext uri="{FF2B5EF4-FFF2-40B4-BE49-F238E27FC236}">
                  <a16:creationId xmlns:a16="http://schemas.microsoft.com/office/drawing/2014/main" id="{2F0752E5-4392-49C8-AC46-F1C6264D70B9}"/>
                </a:ext>
              </a:extLst>
            </p:cNvPr>
            <p:cNvSpPr/>
            <p:nvPr/>
          </p:nvSpPr>
          <p:spPr>
            <a:xfrm>
              <a:off x="4089958" y="1312573"/>
              <a:ext cx="0" cy="2873075"/>
            </a:xfrm>
            <a:custGeom>
              <a:avLst/>
              <a:gdLst/>
              <a:ahLst/>
              <a:cxnLst/>
              <a:rect l="0" t="0" r="0" b="0"/>
              <a:pathLst>
                <a:path h="2873075">
                  <a:moveTo>
                    <a:pt x="0" y="2873075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8" name="pl20">
              <a:extLst>
                <a:ext uri="{FF2B5EF4-FFF2-40B4-BE49-F238E27FC236}">
                  <a16:creationId xmlns:a16="http://schemas.microsoft.com/office/drawing/2014/main" id="{36A933B5-B301-4366-9506-B313C9FCB927}"/>
                </a:ext>
              </a:extLst>
            </p:cNvPr>
            <p:cNvSpPr/>
            <p:nvPr/>
          </p:nvSpPr>
          <p:spPr>
            <a:xfrm>
              <a:off x="4851535" y="1312573"/>
              <a:ext cx="0" cy="2873075"/>
            </a:xfrm>
            <a:custGeom>
              <a:avLst/>
              <a:gdLst/>
              <a:ahLst/>
              <a:cxnLst/>
              <a:rect l="0" t="0" r="0" b="0"/>
              <a:pathLst>
                <a:path h="2873075">
                  <a:moveTo>
                    <a:pt x="0" y="2873075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9" name="pl21">
              <a:extLst>
                <a:ext uri="{FF2B5EF4-FFF2-40B4-BE49-F238E27FC236}">
                  <a16:creationId xmlns:a16="http://schemas.microsoft.com/office/drawing/2014/main" id="{0C8EFE73-EB57-4B7E-A179-1A15F5A879B8}"/>
                </a:ext>
              </a:extLst>
            </p:cNvPr>
            <p:cNvSpPr/>
            <p:nvPr/>
          </p:nvSpPr>
          <p:spPr>
            <a:xfrm>
              <a:off x="5613112" y="1312573"/>
              <a:ext cx="0" cy="2873075"/>
            </a:xfrm>
            <a:custGeom>
              <a:avLst/>
              <a:gdLst/>
              <a:ahLst/>
              <a:cxnLst/>
              <a:rect l="0" t="0" r="0" b="0"/>
              <a:pathLst>
                <a:path h="2873075">
                  <a:moveTo>
                    <a:pt x="0" y="2873075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0" name="pt22">
              <a:extLst>
                <a:ext uri="{FF2B5EF4-FFF2-40B4-BE49-F238E27FC236}">
                  <a16:creationId xmlns:a16="http://schemas.microsoft.com/office/drawing/2014/main" id="{0CDAEA7B-4986-498D-BE42-D53D9B336888}"/>
                </a:ext>
              </a:extLst>
            </p:cNvPr>
            <p:cNvSpPr/>
            <p:nvPr/>
          </p:nvSpPr>
          <p:spPr>
            <a:xfrm>
              <a:off x="2578801" y="2422133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1" name="pt23">
              <a:extLst>
                <a:ext uri="{FF2B5EF4-FFF2-40B4-BE49-F238E27FC236}">
                  <a16:creationId xmlns:a16="http://schemas.microsoft.com/office/drawing/2014/main" id="{DF614D83-F5B3-4A21-BF00-C1038604D15F}"/>
                </a:ext>
              </a:extLst>
            </p:cNvPr>
            <p:cNvSpPr/>
            <p:nvPr/>
          </p:nvSpPr>
          <p:spPr>
            <a:xfrm>
              <a:off x="2616880" y="2076061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2" name="pt24">
              <a:extLst>
                <a:ext uri="{FF2B5EF4-FFF2-40B4-BE49-F238E27FC236}">
                  <a16:creationId xmlns:a16="http://schemas.microsoft.com/office/drawing/2014/main" id="{75811F37-C4EB-45B4-B4FA-EE402C36952B}"/>
                </a:ext>
              </a:extLst>
            </p:cNvPr>
            <p:cNvSpPr/>
            <p:nvPr/>
          </p:nvSpPr>
          <p:spPr>
            <a:xfrm>
              <a:off x="2674759" y="1994272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3" name="pt25">
              <a:extLst>
                <a:ext uri="{FF2B5EF4-FFF2-40B4-BE49-F238E27FC236}">
                  <a16:creationId xmlns:a16="http://schemas.microsoft.com/office/drawing/2014/main" id="{7EC45C8F-2DB8-4B7F-A70A-6888FAEF646E}"/>
                </a:ext>
              </a:extLst>
            </p:cNvPr>
            <p:cNvSpPr/>
            <p:nvPr/>
          </p:nvSpPr>
          <p:spPr>
            <a:xfrm>
              <a:off x="2864392" y="2056371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4" name="pt26">
              <a:extLst>
                <a:ext uri="{FF2B5EF4-FFF2-40B4-BE49-F238E27FC236}">
                  <a16:creationId xmlns:a16="http://schemas.microsoft.com/office/drawing/2014/main" id="{A59D8E6D-7715-46D9-8AE7-9DDFD90E713D}"/>
                </a:ext>
              </a:extLst>
            </p:cNvPr>
            <p:cNvSpPr/>
            <p:nvPr/>
          </p:nvSpPr>
          <p:spPr>
            <a:xfrm>
              <a:off x="3180447" y="2260612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5" name="pt27">
              <a:extLst>
                <a:ext uri="{FF2B5EF4-FFF2-40B4-BE49-F238E27FC236}">
                  <a16:creationId xmlns:a16="http://schemas.microsoft.com/office/drawing/2014/main" id="{D46BD2EC-194F-4833-A405-B15405834093}"/>
                </a:ext>
              </a:extLst>
            </p:cNvPr>
            <p:cNvSpPr/>
            <p:nvPr/>
          </p:nvSpPr>
          <p:spPr>
            <a:xfrm>
              <a:off x="3475939" y="2499293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6" name="pt28">
              <a:extLst>
                <a:ext uri="{FF2B5EF4-FFF2-40B4-BE49-F238E27FC236}">
                  <a16:creationId xmlns:a16="http://schemas.microsoft.com/office/drawing/2014/main" id="{08133F8C-680C-4FC3-8655-AA749F801381}"/>
                </a:ext>
              </a:extLst>
            </p:cNvPr>
            <p:cNvSpPr/>
            <p:nvPr/>
          </p:nvSpPr>
          <p:spPr>
            <a:xfrm>
              <a:off x="4331190" y="2865227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7" name="pt29">
              <a:extLst>
                <a:ext uri="{FF2B5EF4-FFF2-40B4-BE49-F238E27FC236}">
                  <a16:creationId xmlns:a16="http://schemas.microsoft.com/office/drawing/2014/main" id="{9921D296-9973-4F20-B400-09E3F2A99B7D}"/>
                </a:ext>
              </a:extLst>
            </p:cNvPr>
            <p:cNvSpPr/>
            <p:nvPr/>
          </p:nvSpPr>
          <p:spPr>
            <a:xfrm>
              <a:off x="5016609" y="3355536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8" name="pt30">
              <a:extLst>
                <a:ext uri="{FF2B5EF4-FFF2-40B4-BE49-F238E27FC236}">
                  <a16:creationId xmlns:a16="http://schemas.microsoft.com/office/drawing/2014/main" id="{660B0D58-C0B7-4571-A8E1-999C815F9A19}"/>
                </a:ext>
              </a:extLst>
            </p:cNvPr>
            <p:cNvSpPr/>
            <p:nvPr/>
          </p:nvSpPr>
          <p:spPr>
            <a:xfrm>
              <a:off x="2562046" y="2000406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9" name="pt31">
              <a:extLst>
                <a:ext uri="{FF2B5EF4-FFF2-40B4-BE49-F238E27FC236}">
                  <a16:creationId xmlns:a16="http://schemas.microsoft.com/office/drawing/2014/main" id="{2624EE5A-5755-46B4-91C3-DCC72B0C94BE}"/>
                </a:ext>
              </a:extLst>
            </p:cNvPr>
            <p:cNvSpPr/>
            <p:nvPr/>
          </p:nvSpPr>
          <p:spPr>
            <a:xfrm>
              <a:off x="2602410" y="2122545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0" name="pt32">
              <a:extLst>
                <a:ext uri="{FF2B5EF4-FFF2-40B4-BE49-F238E27FC236}">
                  <a16:creationId xmlns:a16="http://schemas.microsoft.com/office/drawing/2014/main" id="{766F25FB-849D-4791-9145-7A1F5DAE58DA}"/>
                </a:ext>
              </a:extLst>
            </p:cNvPr>
            <p:cNvSpPr/>
            <p:nvPr/>
          </p:nvSpPr>
          <p:spPr>
            <a:xfrm>
              <a:off x="2674759" y="2163270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1" name="pt33">
              <a:extLst>
                <a:ext uri="{FF2B5EF4-FFF2-40B4-BE49-F238E27FC236}">
                  <a16:creationId xmlns:a16="http://schemas.microsoft.com/office/drawing/2014/main" id="{B7983AB7-A70F-4033-B178-3F5984A28D34}"/>
                </a:ext>
              </a:extLst>
            </p:cNvPr>
            <p:cNvSpPr/>
            <p:nvPr/>
          </p:nvSpPr>
          <p:spPr>
            <a:xfrm>
              <a:off x="2875816" y="2415098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2" name="pt34">
              <a:extLst>
                <a:ext uri="{FF2B5EF4-FFF2-40B4-BE49-F238E27FC236}">
                  <a16:creationId xmlns:a16="http://schemas.microsoft.com/office/drawing/2014/main" id="{62132B66-5B21-4EDC-8EEB-4734F8005C19}"/>
                </a:ext>
              </a:extLst>
            </p:cNvPr>
            <p:cNvSpPr/>
            <p:nvPr/>
          </p:nvSpPr>
          <p:spPr>
            <a:xfrm>
              <a:off x="3171308" y="2717931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3" name="pt35">
              <a:extLst>
                <a:ext uri="{FF2B5EF4-FFF2-40B4-BE49-F238E27FC236}">
                  <a16:creationId xmlns:a16="http://schemas.microsoft.com/office/drawing/2014/main" id="{C178ED63-4EFD-45DB-86E5-395B4CF3BD89}"/>
                </a:ext>
              </a:extLst>
            </p:cNvPr>
            <p:cNvSpPr/>
            <p:nvPr/>
          </p:nvSpPr>
          <p:spPr>
            <a:xfrm>
              <a:off x="3481270" y="3081875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4" name="pt36">
              <a:extLst>
                <a:ext uri="{FF2B5EF4-FFF2-40B4-BE49-F238E27FC236}">
                  <a16:creationId xmlns:a16="http://schemas.microsoft.com/office/drawing/2014/main" id="{7A7AE16A-7FD8-4DE2-87DC-6DE09B4E9385}"/>
                </a:ext>
              </a:extLst>
            </p:cNvPr>
            <p:cNvSpPr/>
            <p:nvPr/>
          </p:nvSpPr>
          <p:spPr>
            <a:xfrm>
              <a:off x="4405063" y="3742218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5" name="pt37">
              <a:extLst>
                <a:ext uri="{FF2B5EF4-FFF2-40B4-BE49-F238E27FC236}">
                  <a16:creationId xmlns:a16="http://schemas.microsoft.com/office/drawing/2014/main" id="{E9139EE6-FA31-4546-B5A6-C646F8ABF721}"/>
                </a:ext>
              </a:extLst>
            </p:cNvPr>
            <p:cNvSpPr/>
            <p:nvPr/>
          </p:nvSpPr>
          <p:spPr>
            <a:xfrm>
              <a:off x="5025748" y="3742218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6" name="pt38">
              <a:extLst>
                <a:ext uri="{FF2B5EF4-FFF2-40B4-BE49-F238E27FC236}">
                  <a16:creationId xmlns:a16="http://schemas.microsoft.com/office/drawing/2014/main" id="{66106D30-8E6C-45F4-A7E6-8F4F63109AFA}"/>
                </a:ext>
              </a:extLst>
            </p:cNvPr>
            <p:cNvSpPr/>
            <p:nvPr/>
          </p:nvSpPr>
          <p:spPr>
            <a:xfrm>
              <a:off x="2581085" y="2363586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7" name="pt39">
              <a:extLst>
                <a:ext uri="{FF2B5EF4-FFF2-40B4-BE49-F238E27FC236}">
                  <a16:creationId xmlns:a16="http://schemas.microsoft.com/office/drawing/2014/main" id="{3F796098-AFE8-4143-95CF-79C52B5380CC}"/>
                </a:ext>
              </a:extLst>
            </p:cNvPr>
            <p:cNvSpPr/>
            <p:nvPr/>
          </p:nvSpPr>
          <p:spPr>
            <a:xfrm>
              <a:off x="2616880" y="2207420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8" name="pt40">
              <a:extLst>
                <a:ext uri="{FF2B5EF4-FFF2-40B4-BE49-F238E27FC236}">
                  <a16:creationId xmlns:a16="http://schemas.microsoft.com/office/drawing/2014/main" id="{55ED1615-665C-460D-888A-33C3E8A1859C}"/>
                </a:ext>
              </a:extLst>
            </p:cNvPr>
            <p:cNvSpPr/>
            <p:nvPr/>
          </p:nvSpPr>
          <p:spPr>
            <a:xfrm>
              <a:off x="2674759" y="2137032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9" name="pt41">
              <a:extLst>
                <a:ext uri="{FF2B5EF4-FFF2-40B4-BE49-F238E27FC236}">
                  <a16:creationId xmlns:a16="http://schemas.microsoft.com/office/drawing/2014/main" id="{390A2DFE-D1E2-4C5F-A25C-54F4DA2F3206}"/>
                </a:ext>
              </a:extLst>
            </p:cNvPr>
            <p:cNvSpPr/>
            <p:nvPr/>
          </p:nvSpPr>
          <p:spPr>
            <a:xfrm>
              <a:off x="2865154" y="2158919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0" name="pt42">
              <a:extLst>
                <a:ext uri="{FF2B5EF4-FFF2-40B4-BE49-F238E27FC236}">
                  <a16:creationId xmlns:a16="http://schemas.microsoft.com/office/drawing/2014/main" id="{656C5B69-3464-4C6C-ABE3-92310EFE59D2}"/>
                </a:ext>
              </a:extLst>
            </p:cNvPr>
            <p:cNvSpPr/>
            <p:nvPr/>
          </p:nvSpPr>
          <p:spPr>
            <a:xfrm>
              <a:off x="3176639" y="2332563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1" name="pt43">
              <a:extLst>
                <a:ext uri="{FF2B5EF4-FFF2-40B4-BE49-F238E27FC236}">
                  <a16:creationId xmlns:a16="http://schemas.microsoft.com/office/drawing/2014/main" id="{AA4B7B81-B435-45FF-B320-20A5D7E92E3D}"/>
                </a:ext>
              </a:extLst>
            </p:cNvPr>
            <p:cNvSpPr/>
            <p:nvPr/>
          </p:nvSpPr>
          <p:spPr>
            <a:xfrm>
              <a:off x="3456899" y="2612749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2" name="pt44">
              <a:extLst>
                <a:ext uri="{FF2B5EF4-FFF2-40B4-BE49-F238E27FC236}">
                  <a16:creationId xmlns:a16="http://schemas.microsoft.com/office/drawing/2014/main" id="{A86B0634-D672-4027-A70F-1E5D6F96EEF4}"/>
                </a:ext>
              </a:extLst>
            </p:cNvPr>
            <p:cNvSpPr/>
            <p:nvPr/>
          </p:nvSpPr>
          <p:spPr>
            <a:xfrm>
              <a:off x="4315958" y="3090816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3" name="pt45">
              <a:extLst>
                <a:ext uri="{FF2B5EF4-FFF2-40B4-BE49-F238E27FC236}">
                  <a16:creationId xmlns:a16="http://schemas.microsoft.com/office/drawing/2014/main" id="{42680CCA-530E-4328-8DD0-DB18B1C47C9A}"/>
                </a:ext>
              </a:extLst>
            </p:cNvPr>
            <p:cNvSpPr/>
            <p:nvPr/>
          </p:nvSpPr>
          <p:spPr>
            <a:xfrm>
              <a:off x="5077536" y="3742218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4" name="pt46">
              <a:extLst>
                <a:ext uri="{FF2B5EF4-FFF2-40B4-BE49-F238E27FC236}">
                  <a16:creationId xmlns:a16="http://schemas.microsoft.com/office/drawing/2014/main" id="{37764B79-EF3B-4AA4-B851-8363412D4C10}"/>
                </a:ext>
              </a:extLst>
            </p:cNvPr>
            <p:cNvSpPr/>
            <p:nvPr/>
          </p:nvSpPr>
          <p:spPr>
            <a:xfrm>
              <a:off x="2563569" y="1920677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5" name="pt47">
              <a:extLst>
                <a:ext uri="{FF2B5EF4-FFF2-40B4-BE49-F238E27FC236}">
                  <a16:creationId xmlns:a16="http://schemas.microsoft.com/office/drawing/2014/main" id="{CD70AA0E-A7B6-4415-8713-6AB8D32A330B}"/>
                </a:ext>
              </a:extLst>
            </p:cNvPr>
            <p:cNvSpPr/>
            <p:nvPr/>
          </p:nvSpPr>
          <p:spPr>
            <a:xfrm>
              <a:off x="2602410" y="1983548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6" name="pt48">
              <a:extLst>
                <a:ext uri="{FF2B5EF4-FFF2-40B4-BE49-F238E27FC236}">
                  <a16:creationId xmlns:a16="http://schemas.microsoft.com/office/drawing/2014/main" id="{67AB8FF0-93A2-4976-9A18-90EA219F10E4}"/>
                </a:ext>
              </a:extLst>
            </p:cNvPr>
            <p:cNvSpPr/>
            <p:nvPr/>
          </p:nvSpPr>
          <p:spPr>
            <a:xfrm>
              <a:off x="2681614" y="2031714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7" name="pt49">
              <a:extLst>
                <a:ext uri="{FF2B5EF4-FFF2-40B4-BE49-F238E27FC236}">
                  <a16:creationId xmlns:a16="http://schemas.microsoft.com/office/drawing/2014/main" id="{7856E98B-1638-47E0-B731-4695C8D4BA35}"/>
                </a:ext>
              </a:extLst>
            </p:cNvPr>
            <p:cNvSpPr/>
            <p:nvPr/>
          </p:nvSpPr>
          <p:spPr>
            <a:xfrm>
              <a:off x="3172831" y="2357093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8" name="pt50">
              <a:extLst>
                <a:ext uri="{FF2B5EF4-FFF2-40B4-BE49-F238E27FC236}">
                  <a16:creationId xmlns:a16="http://schemas.microsoft.com/office/drawing/2014/main" id="{C6C47C3A-1FBD-4649-B4FC-F873D73695BD}"/>
                </a:ext>
              </a:extLst>
            </p:cNvPr>
            <p:cNvSpPr/>
            <p:nvPr/>
          </p:nvSpPr>
          <p:spPr>
            <a:xfrm>
              <a:off x="3485839" y="2580507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9" name="pt51">
              <a:extLst>
                <a:ext uri="{FF2B5EF4-FFF2-40B4-BE49-F238E27FC236}">
                  <a16:creationId xmlns:a16="http://schemas.microsoft.com/office/drawing/2014/main" id="{964D2224-F5C4-4228-AAAD-63CFEDE06870}"/>
                </a:ext>
              </a:extLst>
            </p:cNvPr>
            <p:cNvSpPr/>
            <p:nvPr/>
          </p:nvSpPr>
          <p:spPr>
            <a:xfrm>
              <a:off x="4407348" y="3098765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0" name="pt52">
              <a:extLst>
                <a:ext uri="{FF2B5EF4-FFF2-40B4-BE49-F238E27FC236}">
                  <a16:creationId xmlns:a16="http://schemas.microsoft.com/office/drawing/2014/main" id="{7020FEC8-9335-4D5B-904D-4560EDFF18A1}"/>
                </a:ext>
              </a:extLst>
            </p:cNvPr>
            <p:cNvSpPr/>
            <p:nvPr/>
          </p:nvSpPr>
          <p:spPr>
            <a:xfrm>
              <a:off x="5029556" y="3480132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1" name="pt53">
              <a:extLst>
                <a:ext uri="{FF2B5EF4-FFF2-40B4-BE49-F238E27FC236}">
                  <a16:creationId xmlns:a16="http://schemas.microsoft.com/office/drawing/2014/main" id="{17C0483B-7578-45E4-8DD0-5C703DDF14CA}"/>
                </a:ext>
              </a:extLst>
            </p:cNvPr>
            <p:cNvSpPr/>
            <p:nvPr/>
          </p:nvSpPr>
          <p:spPr>
            <a:xfrm>
              <a:off x="2579562" y="2212198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2" name="pt54">
              <a:extLst>
                <a:ext uri="{FF2B5EF4-FFF2-40B4-BE49-F238E27FC236}">
                  <a16:creationId xmlns:a16="http://schemas.microsoft.com/office/drawing/2014/main" id="{7FBD94DA-7E1C-4CB9-B51B-407B6BBE96D9}"/>
                </a:ext>
              </a:extLst>
            </p:cNvPr>
            <p:cNvSpPr/>
            <p:nvPr/>
          </p:nvSpPr>
          <p:spPr>
            <a:xfrm>
              <a:off x="2620687" y="2067493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3" name="pt55">
              <a:extLst>
                <a:ext uri="{FF2B5EF4-FFF2-40B4-BE49-F238E27FC236}">
                  <a16:creationId xmlns:a16="http://schemas.microsoft.com/office/drawing/2014/main" id="{4E672D3F-37D9-482C-BE67-E3D62F95F284}"/>
                </a:ext>
              </a:extLst>
            </p:cNvPr>
            <p:cNvSpPr/>
            <p:nvPr/>
          </p:nvSpPr>
          <p:spPr>
            <a:xfrm>
              <a:off x="2670951" y="2052009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4" name="pt56">
              <a:extLst>
                <a:ext uri="{FF2B5EF4-FFF2-40B4-BE49-F238E27FC236}">
                  <a16:creationId xmlns:a16="http://schemas.microsoft.com/office/drawing/2014/main" id="{3078D3C9-1BFD-4984-9089-27652AE9DBA7}"/>
                </a:ext>
              </a:extLst>
            </p:cNvPr>
            <p:cNvSpPr/>
            <p:nvPr/>
          </p:nvSpPr>
          <p:spPr>
            <a:xfrm>
              <a:off x="3178923" y="2248614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5" name="pt57">
              <a:extLst>
                <a:ext uri="{FF2B5EF4-FFF2-40B4-BE49-F238E27FC236}">
                  <a16:creationId xmlns:a16="http://schemas.microsoft.com/office/drawing/2014/main" id="{9AFC9844-7E9D-4B24-A154-189D51627C7A}"/>
                </a:ext>
              </a:extLst>
            </p:cNvPr>
            <p:cNvSpPr/>
            <p:nvPr/>
          </p:nvSpPr>
          <p:spPr>
            <a:xfrm>
              <a:off x="5016609" y="3357557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6" name="pt58">
              <a:extLst>
                <a:ext uri="{FF2B5EF4-FFF2-40B4-BE49-F238E27FC236}">
                  <a16:creationId xmlns:a16="http://schemas.microsoft.com/office/drawing/2014/main" id="{6A1C67A5-19EF-465A-8444-A14BF86C2B41}"/>
                </a:ext>
              </a:extLst>
            </p:cNvPr>
            <p:cNvSpPr/>
            <p:nvPr/>
          </p:nvSpPr>
          <p:spPr>
            <a:xfrm>
              <a:off x="2562046" y="1881704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7" name="pt59">
              <a:extLst>
                <a:ext uri="{FF2B5EF4-FFF2-40B4-BE49-F238E27FC236}">
                  <a16:creationId xmlns:a16="http://schemas.microsoft.com/office/drawing/2014/main" id="{18B30186-C2C0-43E1-ADCE-86E4FAF241C7}"/>
                </a:ext>
              </a:extLst>
            </p:cNvPr>
            <p:cNvSpPr/>
            <p:nvPr/>
          </p:nvSpPr>
          <p:spPr>
            <a:xfrm>
              <a:off x="2596317" y="2014659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8" name="pt60">
              <a:extLst>
                <a:ext uri="{FF2B5EF4-FFF2-40B4-BE49-F238E27FC236}">
                  <a16:creationId xmlns:a16="http://schemas.microsoft.com/office/drawing/2014/main" id="{FC4ECE05-1DE2-45D8-9C01-E285B8C66BF9}"/>
                </a:ext>
              </a:extLst>
            </p:cNvPr>
            <p:cNvSpPr/>
            <p:nvPr/>
          </p:nvSpPr>
          <p:spPr>
            <a:xfrm>
              <a:off x="2674759" y="2077037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9" name="pt61">
              <a:extLst>
                <a:ext uri="{FF2B5EF4-FFF2-40B4-BE49-F238E27FC236}">
                  <a16:creationId xmlns:a16="http://schemas.microsoft.com/office/drawing/2014/main" id="{14319D83-91FA-48F3-8029-34834CC88FBA}"/>
                </a:ext>
              </a:extLst>
            </p:cNvPr>
            <p:cNvSpPr/>
            <p:nvPr/>
          </p:nvSpPr>
          <p:spPr>
            <a:xfrm>
              <a:off x="2788996" y="2168258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0" name="pt62">
              <a:extLst>
                <a:ext uri="{FF2B5EF4-FFF2-40B4-BE49-F238E27FC236}">
                  <a16:creationId xmlns:a16="http://schemas.microsoft.com/office/drawing/2014/main" id="{87C09F82-FCA6-4A59-80E4-483F0246F437}"/>
                </a:ext>
              </a:extLst>
            </p:cNvPr>
            <p:cNvSpPr/>
            <p:nvPr/>
          </p:nvSpPr>
          <p:spPr>
            <a:xfrm>
              <a:off x="2868200" y="2246925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1" name="pt63">
              <a:extLst>
                <a:ext uri="{FF2B5EF4-FFF2-40B4-BE49-F238E27FC236}">
                  <a16:creationId xmlns:a16="http://schemas.microsoft.com/office/drawing/2014/main" id="{8256FE65-15B3-46F0-8346-FA6C2DC53C0A}"/>
                </a:ext>
              </a:extLst>
            </p:cNvPr>
            <p:cNvSpPr/>
            <p:nvPr/>
          </p:nvSpPr>
          <p:spPr>
            <a:xfrm>
              <a:off x="3167500" y="2520950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2" name="pt64">
              <a:extLst>
                <a:ext uri="{FF2B5EF4-FFF2-40B4-BE49-F238E27FC236}">
                  <a16:creationId xmlns:a16="http://schemas.microsoft.com/office/drawing/2014/main" id="{83B15BAA-A4B6-408E-808D-D5A5E01FC068}"/>
                </a:ext>
              </a:extLst>
            </p:cNvPr>
            <p:cNvSpPr/>
            <p:nvPr/>
          </p:nvSpPr>
          <p:spPr>
            <a:xfrm>
              <a:off x="3479746" y="2832969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3" name="pt65">
              <a:extLst>
                <a:ext uri="{FF2B5EF4-FFF2-40B4-BE49-F238E27FC236}">
                  <a16:creationId xmlns:a16="http://schemas.microsoft.com/office/drawing/2014/main" id="{39BE2314-FE77-4B74-AFB1-C80DFD48EEEB}"/>
                </a:ext>
              </a:extLst>
            </p:cNvPr>
            <p:cNvSpPr/>
            <p:nvPr/>
          </p:nvSpPr>
          <p:spPr>
            <a:xfrm>
              <a:off x="4406586" y="3742218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4" name="pt66">
              <a:extLst>
                <a:ext uri="{FF2B5EF4-FFF2-40B4-BE49-F238E27FC236}">
                  <a16:creationId xmlns:a16="http://schemas.microsoft.com/office/drawing/2014/main" id="{4B0F97F7-3818-47CE-8F2F-5226D48FD855}"/>
                </a:ext>
              </a:extLst>
            </p:cNvPr>
            <p:cNvSpPr/>
            <p:nvPr/>
          </p:nvSpPr>
          <p:spPr>
            <a:xfrm>
              <a:off x="2620687" y="2339857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5" name="pt67">
              <a:extLst>
                <a:ext uri="{FF2B5EF4-FFF2-40B4-BE49-F238E27FC236}">
                  <a16:creationId xmlns:a16="http://schemas.microsoft.com/office/drawing/2014/main" id="{F132E54A-21DB-45BC-A248-E28410B63AF5}"/>
                </a:ext>
              </a:extLst>
            </p:cNvPr>
            <p:cNvSpPr/>
            <p:nvPr/>
          </p:nvSpPr>
          <p:spPr>
            <a:xfrm>
              <a:off x="2676283" y="2284968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6" name="pt68">
              <a:extLst>
                <a:ext uri="{FF2B5EF4-FFF2-40B4-BE49-F238E27FC236}">
                  <a16:creationId xmlns:a16="http://schemas.microsoft.com/office/drawing/2014/main" id="{65760BE8-BDB7-4143-AF43-04D03ADE1369}"/>
                </a:ext>
              </a:extLst>
            </p:cNvPr>
            <p:cNvSpPr/>
            <p:nvPr/>
          </p:nvSpPr>
          <p:spPr>
            <a:xfrm>
              <a:off x="2792042" y="2308001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7" name="pt69">
              <a:extLst>
                <a:ext uri="{FF2B5EF4-FFF2-40B4-BE49-F238E27FC236}">
                  <a16:creationId xmlns:a16="http://schemas.microsoft.com/office/drawing/2014/main" id="{A2A4282C-7BAC-4F3A-929D-FCB18F8CF111}"/>
                </a:ext>
              </a:extLst>
            </p:cNvPr>
            <p:cNvSpPr/>
            <p:nvPr/>
          </p:nvSpPr>
          <p:spPr>
            <a:xfrm>
              <a:off x="2866677" y="2351753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8" name="pt70">
              <a:extLst>
                <a:ext uri="{FF2B5EF4-FFF2-40B4-BE49-F238E27FC236}">
                  <a16:creationId xmlns:a16="http://schemas.microsoft.com/office/drawing/2014/main" id="{0DBE4A3A-106F-493D-8597-E9B452ED0DB3}"/>
                </a:ext>
              </a:extLst>
            </p:cNvPr>
            <p:cNvSpPr/>
            <p:nvPr/>
          </p:nvSpPr>
          <p:spPr>
            <a:xfrm>
              <a:off x="3177400" y="2283656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9" name="pt71">
              <a:extLst>
                <a:ext uri="{FF2B5EF4-FFF2-40B4-BE49-F238E27FC236}">
                  <a16:creationId xmlns:a16="http://schemas.microsoft.com/office/drawing/2014/main" id="{22925371-E353-41AD-AEF6-A99954FE27E6}"/>
                </a:ext>
              </a:extLst>
            </p:cNvPr>
            <p:cNvSpPr/>
            <p:nvPr/>
          </p:nvSpPr>
          <p:spPr>
            <a:xfrm>
              <a:off x="3464515" y="2530768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10" name="pt72">
              <a:extLst>
                <a:ext uri="{FF2B5EF4-FFF2-40B4-BE49-F238E27FC236}">
                  <a16:creationId xmlns:a16="http://schemas.microsoft.com/office/drawing/2014/main" id="{BA8AAC95-396D-446A-9D4A-D0F0FEDD8EA9}"/>
                </a:ext>
              </a:extLst>
            </p:cNvPr>
            <p:cNvSpPr/>
            <p:nvPr/>
          </p:nvSpPr>
          <p:spPr>
            <a:xfrm>
              <a:off x="4325097" y="3238758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11" name="pt73">
              <a:extLst>
                <a:ext uri="{FF2B5EF4-FFF2-40B4-BE49-F238E27FC236}">
                  <a16:creationId xmlns:a16="http://schemas.microsoft.com/office/drawing/2014/main" id="{E2A4DFCD-C06D-478F-8049-AFF220B14F77}"/>
                </a:ext>
              </a:extLst>
            </p:cNvPr>
            <p:cNvSpPr/>
            <p:nvPr/>
          </p:nvSpPr>
          <p:spPr>
            <a:xfrm>
              <a:off x="2581085" y="2036826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12" name="pt74">
              <a:extLst>
                <a:ext uri="{FF2B5EF4-FFF2-40B4-BE49-F238E27FC236}">
                  <a16:creationId xmlns:a16="http://schemas.microsoft.com/office/drawing/2014/main" id="{390BEDFC-935F-4C2A-B1F9-90B37D8FF3E7}"/>
                </a:ext>
              </a:extLst>
            </p:cNvPr>
            <p:cNvSpPr/>
            <p:nvPr/>
          </p:nvSpPr>
          <p:spPr>
            <a:xfrm>
              <a:off x="2635919" y="2082419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13" name="pt75">
              <a:extLst>
                <a:ext uri="{FF2B5EF4-FFF2-40B4-BE49-F238E27FC236}">
                  <a16:creationId xmlns:a16="http://schemas.microsoft.com/office/drawing/2014/main" id="{55B86EB5-7B01-4B5B-A8D5-0140EA220B66}"/>
                </a:ext>
              </a:extLst>
            </p:cNvPr>
            <p:cNvSpPr/>
            <p:nvPr/>
          </p:nvSpPr>
          <p:spPr>
            <a:xfrm>
              <a:off x="2712838" y="2182861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14" name="pt76">
              <a:extLst>
                <a:ext uri="{FF2B5EF4-FFF2-40B4-BE49-F238E27FC236}">
                  <a16:creationId xmlns:a16="http://schemas.microsoft.com/office/drawing/2014/main" id="{4F5B694F-F1FD-4D5E-8B76-B95C5DA5FC0E}"/>
                </a:ext>
              </a:extLst>
            </p:cNvPr>
            <p:cNvSpPr/>
            <p:nvPr/>
          </p:nvSpPr>
          <p:spPr>
            <a:xfrm>
              <a:off x="2790519" y="2266749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15" name="pt77">
              <a:extLst>
                <a:ext uri="{FF2B5EF4-FFF2-40B4-BE49-F238E27FC236}">
                  <a16:creationId xmlns:a16="http://schemas.microsoft.com/office/drawing/2014/main" id="{C38A0090-ADB0-40E2-9BA1-A664597190BD}"/>
                </a:ext>
              </a:extLst>
            </p:cNvPr>
            <p:cNvSpPr/>
            <p:nvPr/>
          </p:nvSpPr>
          <p:spPr>
            <a:xfrm>
              <a:off x="3017469" y="2518314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16" name="pt78">
              <a:extLst>
                <a:ext uri="{FF2B5EF4-FFF2-40B4-BE49-F238E27FC236}">
                  <a16:creationId xmlns:a16="http://schemas.microsoft.com/office/drawing/2014/main" id="{37096E20-1B06-4990-9C1A-CC9CA2D2FE92}"/>
                </a:ext>
              </a:extLst>
            </p:cNvPr>
            <p:cNvSpPr/>
            <p:nvPr/>
          </p:nvSpPr>
          <p:spPr>
            <a:xfrm>
              <a:off x="3319815" y="2840205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17" name="pt79">
              <a:extLst>
                <a:ext uri="{FF2B5EF4-FFF2-40B4-BE49-F238E27FC236}">
                  <a16:creationId xmlns:a16="http://schemas.microsoft.com/office/drawing/2014/main" id="{6250F042-F621-4F9E-9B3F-24AE3E8810C0}"/>
                </a:ext>
              </a:extLst>
            </p:cNvPr>
            <p:cNvSpPr/>
            <p:nvPr/>
          </p:nvSpPr>
          <p:spPr>
            <a:xfrm>
              <a:off x="4398970" y="3742218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18" name="pt80">
              <a:extLst>
                <a:ext uri="{FF2B5EF4-FFF2-40B4-BE49-F238E27FC236}">
                  <a16:creationId xmlns:a16="http://schemas.microsoft.com/office/drawing/2014/main" id="{ED151BEB-3BA2-4B45-A271-4D7000CDD2BC}"/>
                </a:ext>
              </a:extLst>
            </p:cNvPr>
            <p:cNvSpPr/>
            <p:nvPr/>
          </p:nvSpPr>
          <p:spPr>
            <a:xfrm>
              <a:off x="5012040" y="3742218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19" name="pt81">
              <a:extLst>
                <a:ext uri="{FF2B5EF4-FFF2-40B4-BE49-F238E27FC236}">
                  <a16:creationId xmlns:a16="http://schemas.microsoft.com/office/drawing/2014/main" id="{41B5D129-66D3-49B7-BD99-045B67171039}"/>
                </a:ext>
              </a:extLst>
            </p:cNvPr>
            <p:cNvSpPr/>
            <p:nvPr/>
          </p:nvSpPr>
          <p:spPr>
            <a:xfrm>
              <a:off x="2594794" y="2232088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20" name="pt82">
              <a:extLst>
                <a:ext uri="{FF2B5EF4-FFF2-40B4-BE49-F238E27FC236}">
                  <a16:creationId xmlns:a16="http://schemas.microsoft.com/office/drawing/2014/main" id="{0FB25A85-1881-4DB5-B54D-5AA7896BF250}"/>
                </a:ext>
              </a:extLst>
            </p:cNvPr>
            <p:cNvSpPr/>
            <p:nvPr/>
          </p:nvSpPr>
          <p:spPr>
            <a:xfrm>
              <a:off x="2639727" y="2219555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21" name="pt83">
              <a:extLst>
                <a:ext uri="{FF2B5EF4-FFF2-40B4-BE49-F238E27FC236}">
                  <a16:creationId xmlns:a16="http://schemas.microsoft.com/office/drawing/2014/main" id="{49BF1A33-E9E0-4253-983B-D10768BC37C7}"/>
                </a:ext>
              </a:extLst>
            </p:cNvPr>
            <p:cNvSpPr/>
            <p:nvPr/>
          </p:nvSpPr>
          <p:spPr>
            <a:xfrm>
              <a:off x="2710554" y="2247271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22" name="pt84">
              <a:extLst>
                <a:ext uri="{FF2B5EF4-FFF2-40B4-BE49-F238E27FC236}">
                  <a16:creationId xmlns:a16="http://schemas.microsoft.com/office/drawing/2014/main" id="{D07918B9-543B-4079-8B8E-476A317B4AB5}"/>
                </a:ext>
              </a:extLst>
            </p:cNvPr>
            <p:cNvSpPr/>
            <p:nvPr/>
          </p:nvSpPr>
          <p:spPr>
            <a:xfrm>
              <a:off x="2788996" y="2209682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23" name="pt85">
              <a:extLst>
                <a:ext uri="{FF2B5EF4-FFF2-40B4-BE49-F238E27FC236}">
                  <a16:creationId xmlns:a16="http://schemas.microsoft.com/office/drawing/2014/main" id="{5B5C0381-85D7-48DF-A2CC-BDD9165267D5}"/>
                </a:ext>
              </a:extLst>
            </p:cNvPr>
            <p:cNvSpPr/>
            <p:nvPr/>
          </p:nvSpPr>
          <p:spPr>
            <a:xfrm>
              <a:off x="3016708" y="2269031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24" name="pt86">
              <a:extLst>
                <a:ext uri="{FF2B5EF4-FFF2-40B4-BE49-F238E27FC236}">
                  <a16:creationId xmlns:a16="http://schemas.microsoft.com/office/drawing/2014/main" id="{EB19FCB6-C513-4BE6-B0EE-90FB4E9E6C9B}"/>
                </a:ext>
              </a:extLst>
            </p:cNvPr>
            <p:cNvSpPr/>
            <p:nvPr/>
          </p:nvSpPr>
          <p:spPr>
            <a:xfrm>
              <a:off x="4325097" y="3288472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25" name="pt87">
              <a:extLst>
                <a:ext uri="{FF2B5EF4-FFF2-40B4-BE49-F238E27FC236}">
                  <a16:creationId xmlns:a16="http://schemas.microsoft.com/office/drawing/2014/main" id="{66DFFBBA-FC9B-45C2-91E7-23639F03D094}"/>
                </a:ext>
              </a:extLst>
            </p:cNvPr>
            <p:cNvSpPr/>
            <p:nvPr/>
          </p:nvSpPr>
          <p:spPr>
            <a:xfrm>
              <a:off x="5016609" y="3742218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26" name="pt88">
              <a:extLst>
                <a:ext uri="{FF2B5EF4-FFF2-40B4-BE49-F238E27FC236}">
                  <a16:creationId xmlns:a16="http://schemas.microsoft.com/office/drawing/2014/main" id="{FB1F1F3B-B115-4C2F-86E0-6B2029C232BA}"/>
                </a:ext>
              </a:extLst>
            </p:cNvPr>
            <p:cNvSpPr/>
            <p:nvPr/>
          </p:nvSpPr>
          <p:spPr>
            <a:xfrm>
              <a:off x="2575754" y="2011587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27" name="pt89">
              <a:extLst>
                <a:ext uri="{FF2B5EF4-FFF2-40B4-BE49-F238E27FC236}">
                  <a16:creationId xmlns:a16="http://schemas.microsoft.com/office/drawing/2014/main" id="{D7A14AD1-6A1C-4E11-BEFC-3296F19224D1}"/>
                </a:ext>
              </a:extLst>
            </p:cNvPr>
            <p:cNvSpPr/>
            <p:nvPr/>
          </p:nvSpPr>
          <p:spPr>
            <a:xfrm>
              <a:off x="2635919" y="2060532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28" name="pt90">
              <a:extLst>
                <a:ext uri="{FF2B5EF4-FFF2-40B4-BE49-F238E27FC236}">
                  <a16:creationId xmlns:a16="http://schemas.microsoft.com/office/drawing/2014/main" id="{33C12805-D226-402C-9442-FEE47A3C020D}"/>
                </a:ext>
              </a:extLst>
            </p:cNvPr>
            <p:cNvSpPr/>
            <p:nvPr/>
          </p:nvSpPr>
          <p:spPr>
            <a:xfrm>
              <a:off x="2712077" y="2122538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29" name="pt91">
              <a:extLst>
                <a:ext uri="{FF2B5EF4-FFF2-40B4-BE49-F238E27FC236}">
                  <a16:creationId xmlns:a16="http://schemas.microsoft.com/office/drawing/2014/main" id="{F41EF9DA-C8A9-45BD-8C78-30C9542083F3}"/>
                </a:ext>
              </a:extLst>
            </p:cNvPr>
            <p:cNvSpPr/>
            <p:nvPr/>
          </p:nvSpPr>
          <p:spPr>
            <a:xfrm>
              <a:off x="2788996" y="2192211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30" name="pt92">
              <a:extLst>
                <a:ext uri="{FF2B5EF4-FFF2-40B4-BE49-F238E27FC236}">
                  <a16:creationId xmlns:a16="http://schemas.microsoft.com/office/drawing/2014/main" id="{F0B9776D-3A2D-4440-AC5C-C84B490165C3}"/>
                </a:ext>
              </a:extLst>
            </p:cNvPr>
            <p:cNvSpPr/>
            <p:nvPr/>
          </p:nvSpPr>
          <p:spPr>
            <a:xfrm>
              <a:off x="3016708" y="2409769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31" name="pt93">
              <a:extLst>
                <a:ext uri="{FF2B5EF4-FFF2-40B4-BE49-F238E27FC236}">
                  <a16:creationId xmlns:a16="http://schemas.microsoft.com/office/drawing/2014/main" id="{DF07A5B9-D289-44AB-AF55-D93C7961D2E8}"/>
                </a:ext>
              </a:extLst>
            </p:cNvPr>
            <p:cNvSpPr/>
            <p:nvPr/>
          </p:nvSpPr>
          <p:spPr>
            <a:xfrm>
              <a:off x="3317531" y="2714220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32" name="pt94">
              <a:extLst>
                <a:ext uri="{FF2B5EF4-FFF2-40B4-BE49-F238E27FC236}">
                  <a16:creationId xmlns:a16="http://schemas.microsoft.com/office/drawing/2014/main" id="{4AD7FC77-42B9-46B4-8C8B-3A9E8AEC588D}"/>
                </a:ext>
              </a:extLst>
            </p:cNvPr>
            <p:cNvSpPr/>
            <p:nvPr/>
          </p:nvSpPr>
          <p:spPr>
            <a:xfrm>
              <a:off x="3472131" y="3480132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33" name="pt95">
              <a:extLst>
                <a:ext uri="{FF2B5EF4-FFF2-40B4-BE49-F238E27FC236}">
                  <a16:creationId xmlns:a16="http://schemas.microsoft.com/office/drawing/2014/main" id="{E9197342-D057-4809-96E2-FA549616C5A8}"/>
                </a:ext>
              </a:extLst>
            </p:cNvPr>
            <p:cNvSpPr/>
            <p:nvPr/>
          </p:nvSpPr>
          <p:spPr>
            <a:xfrm>
              <a:off x="4389831" y="2896799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34" name="pt96">
              <a:extLst>
                <a:ext uri="{FF2B5EF4-FFF2-40B4-BE49-F238E27FC236}">
                  <a16:creationId xmlns:a16="http://schemas.microsoft.com/office/drawing/2014/main" id="{F5CA2C51-8DCF-4FFE-A061-7D7771706908}"/>
                </a:ext>
              </a:extLst>
            </p:cNvPr>
            <p:cNvSpPr/>
            <p:nvPr/>
          </p:nvSpPr>
          <p:spPr>
            <a:xfrm>
              <a:off x="2596317" y="2339737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35" name="pt97">
              <a:extLst>
                <a:ext uri="{FF2B5EF4-FFF2-40B4-BE49-F238E27FC236}">
                  <a16:creationId xmlns:a16="http://schemas.microsoft.com/office/drawing/2014/main" id="{4E0CADEB-9A12-4263-86CD-751110A282DF}"/>
                </a:ext>
              </a:extLst>
            </p:cNvPr>
            <p:cNvSpPr/>
            <p:nvPr/>
          </p:nvSpPr>
          <p:spPr>
            <a:xfrm>
              <a:off x="2639727" y="2182629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36" name="pt98">
              <a:extLst>
                <a:ext uri="{FF2B5EF4-FFF2-40B4-BE49-F238E27FC236}">
                  <a16:creationId xmlns:a16="http://schemas.microsoft.com/office/drawing/2014/main" id="{5DDFE084-7B4A-4ED0-A349-ACC596DFC39C}"/>
                </a:ext>
              </a:extLst>
            </p:cNvPr>
            <p:cNvSpPr/>
            <p:nvPr/>
          </p:nvSpPr>
          <p:spPr>
            <a:xfrm>
              <a:off x="2710554" y="2145034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37" name="pt99">
              <a:extLst>
                <a:ext uri="{FF2B5EF4-FFF2-40B4-BE49-F238E27FC236}">
                  <a16:creationId xmlns:a16="http://schemas.microsoft.com/office/drawing/2014/main" id="{7C441F3B-D9D1-4DA4-B464-61E91F10433A}"/>
                </a:ext>
              </a:extLst>
            </p:cNvPr>
            <p:cNvSpPr/>
            <p:nvPr/>
          </p:nvSpPr>
          <p:spPr>
            <a:xfrm>
              <a:off x="2868200" y="2179754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38" name="pt100">
              <a:extLst>
                <a:ext uri="{FF2B5EF4-FFF2-40B4-BE49-F238E27FC236}">
                  <a16:creationId xmlns:a16="http://schemas.microsoft.com/office/drawing/2014/main" id="{0D512735-6C2F-4570-AD4A-1A1F1FBB2E30}"/>
                </a:ext>
              </a:extLst>
            </p:cNvPr>
            <p:cNvSpPr/>
            <p:nvPr/>
          </p:nvSpPr>
          <p:spPr>
            <a:xfrm>
              <a:off x="3016708" y="2264306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39" name="pt101">
              <a:extLst>
                <a:ext uri="{FF2B5EF4-FFF2-40B4-BE49-F238E27FC236}">
                  <a16:creationId xmlns:a16="http://schemas.microsoft.com/office/drawing/2014/main" id="{1FFE2537-D260-4683-BBB2-22892EF801AD}"/>
                </a:ext>
              </a:extLst>
            </p:cNvPr>
            <p:cNvSpPr/>
            <p:nvPr/>
          </p:nvSpPr>
          <p:spPr>
            <a:xfrm>
              <a:off x="3316007" y="2467061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40" name="pt102">
              <a:extLst>
                <a:ext uri="{FF2B5EF4-FFF2-40B4-BE49-F238E27FC236}">
                  <a16:creationId xmlns:a16="http://schemas.microsoft.com/office/drawing/2014/main" id="{D8E48C72-C978-4EAE-83DA-B937D2F48D4E}"/>
                </a:ext>
              </a:extLst>
            </p:cNvPr>
            <p:cNvSpPr/>
            <p:nvPr/>
          </p:nvSpPr>
          <p:spPr>
            <a:xfrm>
              <a:off x="5019656" y="3742218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41" name="pt103">
              <a:extLst>
                <a:ext uri="{FF2B5EF4-FFF2-40B4-BE49-F238E27FC236}">
                  <a16:creationId xmlns:a16="http://schemas.microsoft.com/office/drawing/2014/main" id="{73F962CE-043B-422B-8713-15DA4433CCCD}"/>
                </a:ext>
              </a:extLst>
            </p:cNvPr>
            <p:cNvSpPr/>
            <p:nvPr/>
          </p:nvSpPr>
          <p:spPr>
            <a:xfrm>
              <a:off x="2579562" y="1968139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42" name="pt104">
              <a:extLst>
                <a:ext uri="{FF2B5EF4-FFF2-40B4-BE49-F238E27FC236}">
                  <a16:creationId xmlns:a16="http://schemas.microsoft.com/office/drawing/2014/main" id="{06A48BED-1342-4B8B-BC9D-916C04429906}"/>
                </a:ext>
              </a:extLst>
            </p:cNvPr>
            <p:cNvSpPr/>
            <p:nvPr/>
          </p:nvSpPr>
          <p:spPr>
            <a:xfrm>
              <a:off x="2636681" y="2008861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43" name="pt105">
              <a:extLst>
                <a:ext uri="{FF2B5EF4-FFF2-40B4-BE49-F238E27FC236}">
                  <a16:creationId xmlns:a16="http://schemas.microsoft.com/office/drawing/2014/main" id="{2AE7F872-C62F-43FD-A921-27A11B5E018F}"/>
                </a:ext>
              </a:extLst>
            </p:cNvPr>
            <p:cNvSpPr/>
            <p:nvPr/>
          </p:nvSpPr>
          <p:spPr>
            <a:xfrm>
              <a:off x="2710554" y="2106087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44" name="pt106">
              <a:extLst>
                <a:ext uri="{FF2B5EF4-FFF2-40B4-BE49-F238E27FC236}">
                  <a16:creationId xmlns:a16="http://schemas.microsoft.com/office/drawing/2014/main" id="{2004A23B-E184-44A4-B4E2-60B06B4C0A4B}"/>
                </a:ext>
              </a:extLst>
            </p:cNvPr>
            <p:cNvSpPr/>
            <p:nvPr/>
          </p:nvSpPr>
          <p:spPr>
            <a:xfrm>
              <a:off x="2785188" y="2164992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45" name="pt107">
              <a:extLst>
                <a:ext uri="{FF2B5EF4-FFF2-40B4-BE49-F238E27FC236}">
                  <a16:creationId xmlns:a16="http://schemas.microsoft.com/office/drawing/2014/main" id="{F1FE930B-28D1-4201-95AA-C57F575E19EE}"/>
                </a:ext>
              </a:extLst>
            </p:cNvPr>
            <p:cNvSpPr/>
            <p:nvPr/>
          </p:nvSpPr>
          <p:spPr>
            <a:xfrm>
              <a:off x="3016708" y="2390112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46" name="pt108">
              <a:extLst>
                <a:ext uri="{FF2B5EF4-FFF2-40B4-BE49-F238E27FC236}">
                  <a16:creationId xmlns:a16="http://schemas.microsoft.com/office/drawing/2014/main" id="{6513908E-56E0-462F-93D6-527A10823724}"/>
                </a:ext>
              </a:extLst>
            </p:cNvPr>
            <p:cNvSpPr/>
            <p:nvPr/>
          </p:nvSpPr>
          <p:spPr>
            <a:xfrm>
              <a:off x="3204056" y="2605835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47" name="pt109">
              <a:extLst>
                <a:ext uri="{FF2B5EF4-FFF2-40B4-BE49-F238E27FC236}">
                  <a16:creationId xmlns:a16="http://schemas.microsoft.com/office/drawing/2014/main" id="{DCCD69BC-6459-4813-BFD7-A11C5B05E7EB}"/>
                </a:ext>
              </a:extLst>
            </p:cNvPr>
            <p:cNvSpPr/>
            <p:nvPr/>
          </p:nvSpPr>
          <p:spPr>
            <a:xfrm>
              <a:off x="3472131" y="2920711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48" name="pt110">
              <a:extLst>
                <a:ext uri="{FF2B5EF4-FFF2-40B4-BE49-F238E27FC236}">
                  <a16:creationId xmlns:a16="http://schemas.microsoft.com/office/drawing/2014/main" id="{39D6A9AD-58BA-4ADC-B2A7-3CF0CF77FDCD}"/>
                </a:ext>
              </a:extLst>
            </p:cNvPr>
            <p:cNvSpPr/>
            <p:nvPr/>
          </p:nvSpPr>
          <p:spPr>
            <a:xfrm>
              <a:off x="4391354" y="3742218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49" name="pt111">
              <a:extLst>
                <a:ext uri="{FF2B5EF4-FFF2-40B4-BE49-F238E27FC236}">
                  <a16:creationId xmlns:a16="http://schemas.microsoft.com/office/drawing/2014/main" id="{25B5F42F-6456-45A6-B256-1FB0AC39E6B3}"/>
                </a:ext>
              </a:extLst>
            </p:cNvPr>
            <p:cNvSpPr/>
            <p:nvPr/>
          </p:nvSpPr>
          <p:spPr>
            <a:xfrm>
              <a:off x="2596317" y="2323282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50" name="pt112">
              <a:extLst>
                <a:ext uri="{FF2B5EF4-FFF2-40B4-BE49-F238E27FC236}">
                  <a16:creationId xmlns:a16="http://schemas.microsoft.com/office/drawing/2014/main" id="{56ABF079-355E-4552-A069-3D66C5598812}"/>
                </a:ext>
              </a:extLst>
            </p:cNvPr>
            <p:cNvSpPr/>
            <p:nvPr/>
          </p:nvSpPr>
          <p:spPr>
            <a:xfrm>
              <a:off x="2649627" y="2123266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51" name="pt113">
              <a:extLst>
                <a:ext uri="{FF2B5EF4-FFF2-40B4-BE49-F238E27FC236}">
                  <a16:creationId xmlns:a16="http://schemas.microsoft.com/office/drawing/2014/main" id="{520B70A9-FF2B-41A6-A607-4E7623F61E25}"/>
                </a:ext>
              </a:extLst>
            </p:cNvPr>
            <p:cNvSpPr/>
            <p:nvPr/>
          </p:nvSpPr>
          <p:spPr>
            <a:xfrm>
              <a:off x="2714361" y="2069275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52" name="pt114">
              <a:extLst>
                <a:ext uri="{FF2B5EF4-FFF2-40B4-BE49-F238E27FC236}">
                  <a16:creationId xmlns:a16="http://schemas.microsoft.com/office/drawing/2014/main" id="{11817C4E-FD68-4A9E-B32B-9F0F59C587FB}"/>
                </a:ext>
              </a:extLst>
            </p:cNvPr>
            <p:cNvSpPr/>
            <p:nvPr/>
          </p:nvSpPr>
          <p:spPr>
            <a:xfrm>
              <a:off x="2790519" y="2092220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53" name="pt115">
              <a:extLst>
                <a:ext uri="{FF2B5EF4-FFF2-40B4-BE49-F238E27FC236}">
                  <a16:creationId xmlns:a16="http://schemas.microsoft.com/office/drawing/2014/main" id="{CCCF1318-813F-4B7B-AE29-CD9AF4E5E982}"/>
                </a:ext>
              </a:extLst>
            </p:cNvPr>
            <p:cNvSpPr/>
            <p:nvPr/>
          </p:nvSpPr>
          <p:spPr>
            <a:xfrm>
              <a:off x="3017469" y="2241011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54" name="pt116">
              <a:extLst>
                <a:ext uri="{FF2B5EF4-FFF2-40B4-BE49-F238E27FC236}">
                  <a16:creationId xmlns:a16="http://schemas.microsoft.com/office/drawing/2014/main" id="{47A3A107-648E-46FA-A3AC-6B1DCA8C3DD7}"/>
                </a:ext>
              </a:extLst>
            </p:cNvPr>
            <p:cNvSpPr/>
            <p:nvPr/>
          </p:nvSpPr>
          <p:spPr>
            <a:xfrm>
              <a:off x="3181208" y="2383185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55" name="pt117">
              <a:extLst>
                <a:ext uri="{FF2B5EF4-FFF2-40B4-BE49-F238E27FC236}">
                  <a16:creationId xmlns:a16="http://schemas.microsoft.com/office/drawing/2014/main" id="{C1F3C318-9A93-4E64-8547-4F921535AB06}"/>
                </a:ext>
              </a:extLst>
            </p:cNvPr>
            <p:cNvSpPr/>
            <p:nvPr/>
          </p:nvSpPr>
          <p:spPr>
            <a:xfrm>
              <a:off x="3462992" y="2548610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56" name="pt118">
              <a:extLst>
                <a:ext uri="{FF2B5EF4-FFF2-40B4-BE49-F238E27FC236}">
                  <a16:creationId xmlns:a16="http://schemas.microsoft.com/office/drawing/2014/main" id="{24607A64-363F-4B87-A40F-F0859AE322AA}"/>
                </a:ext>
              </a:extLst>
            </p:cNvPr>
            <p:cNvSpPr/>
            <p:nvPr/>
          </p:nvSpPr>
          <p:spPr>
            <a:xfrm>
              <a:off x="4328905" y="3156610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57" name="pt119">
              <a:extLst>
                <a:ext uri="{FF2B5EF4-FFF2-40B4-BE49-F238E27FC236}">
                  <a16:creationId xmlns:a16="http://schemas.microsoft.com/office/drawing/2014/main" id="{31C39D93-DAA3-4407-B2D7-36A3AA42E8B7}"/>
                </a:ext>
              </a:extLst>
            </p:cNvPr>
            <p:cNvSpPr/>
            <p:nvPr/>
          </p:nvSpPr>
          <p:spPr>
            <a:xfrm>
              <a:off x="2594794" y="2202699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58" name="pt120">
              <a:extLst>
                <a:ext uri="{FF2B5EF4-FFF2-40B4-BE49-F238E27FC236}">
                  <a16:creationId xmlns:a16="http://schemas.microsoft.com/office/drawing/2014/main" id="{10FD3F77-89F9-44BB-9303-52F39A513DE6}"/>
                </a:ext>
              </a:extLst>
            </p:cNvPr>
            <p:cNvSpPr/>
            <p:nvPr/>
          </p:nvSpPr>
          <p:spPr>
            <a:xfrm>
              <a:off x="2621449" y="2124286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59" name="pt121">
              <a:extLst>
                <a:ext uri="{FF2B5EF4-FFF2-40B4-BE49-F238E27FC236}">
                  <a16:creationId xmlns:a16="http://schemas.microsoft.com/office/drawing/2014/main" id="{5FDCB982-685B-4394-AD39-340B480BF955}"/>
                </a:ext>
              </a:extLst>
            </p:cNvPr>
            <p:cNvSpPr/>
            <p:nvPr/>
          </p:nvSpPr>
          <p:spPr>
            <a:xfrm>
              <a:off x="2674759" y="2110994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60" name="pt122">
              <a:extLst>
                <a:ext uri="{FF2B5EF4-FFF2-40B4-BE49-F238E27FC236}">
                  <a16:creationId xmlns:a16="http://schemas.microsoft.com/office/drawing/2014/main" id="{F7508BD7-1B76-4144-BAC2-CED81091B6CD}"/>
                </a:ext>
              </a:extLst>
            </p:cNvPr>
            <p:cNvSpPr/>
            <p:nvPr/>
          </p:nvSpPr>
          <p:spPr>
            <a:xfrm>
              <a:off x="3182731" y="2410674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61" name="pt123">
              <a:extLst>
                <a:ext uri="{FF2B5EF4-FFF2-40B4-BE49-F238E27FC236}">
                  <a16:creationId xmlns:a16="http://schemas.microsoft.com/office/drawing/2014/main" id="{16FA8B57-48C4-406D-9DC5-BE7049E859EB}"/>
                </a:ext>
              </a:extLst>
            </p:cNvPr>
            <p:cNvSpPr/>
            <p:nvPr/>
          </p:nvSpPr>
          <p:spPr>
            <a:xfrm>
              <a:off x="3322100" y="2563897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62" name="pt124">
              <a:extLst>
                <a:ext uri="{FF2B5EF4-FFF2-40B4-BE49-F238E27FC236}">
                  <a16:creationId xmlns:a16="http://schemas.microsoft.com/office/drawing/2014/main" id="{4445643D-85DF-48CB-B4F2-285870C6CC9D}"/>
                </a:ext>
              </a:extLst>
            </p:cNvPr>
            <p:cNvSpPr/>
            <p:nvPr/>
          </p:nvSpPr>
          <p:spPr>
            <a:xfrm>
              <a:off x="3473654" y="2721317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63" name="pt125">
              <a:extLst>
                <a:ext uri="{FF2B5EF4-FFF2-40B4-BE49-F238E27FC236}">
                  <a16:creationId xmlns:a16="http://schemas.microsoft.com/office/drawing/2014/main" id="{56CB8C52-41F1-42D7-8DDB-2746CAB6A1E7}"/>
                </a:ext>
              </a:extLst>
            </p:cNvPr>
            <p:cNvSpPr/>
            <p:nvPr/>
          </p:nvSpPr>
          <p:spPr>
            <a:xfrm>
              <a:off x="4334236" y="3742218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64" name="pt126">
              <a:extLst>
                <a:ext uri="{FF2B5EF4-FFF2-40B4-BE49-F238E27FC236}">
                  <a16:creationId xmlns:a16="http://schemas.microsoft.com/office/drawing/2014/main" id="{692DFE0D-F0D5-4917-8D3E-1CBC87C7F451}"/>
                </a:ext>
              </a:extLst>
            </p:cNvPr>
            <p:cNvSpPr/>
            <p:nvPr/>
          </p:nvSpPr>
          <p:spPr>
            <a:xfrm>
              <a:off x="2598602" y="2471112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65" name="pt127">
              <a:extLst>
                <a:ext uri="{FF2B5EF4-FFF2-40B4-BE49-F238E27FC236}">
                  <a16:creationId xmlns:a16="http://schemas.microsoft.com/office/drawing/2014/main" id="{F4096C46-280A-4B59-8AAB-64C92CF469F8}"/>
                </a:ext>
              </a:extLst>
            </p:cNvPr>
            <p:cNvSpPr/>
            <p:nvPr/>
          </p:nvSpPr>
          <p:spPr>
            <a:xfrm>
              <a:off x="2658766" y="2315156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66" name="pt128">
              <a:extLst>
                <a:ext uri="{FF2B5EF4-FFF2-40B4-BE49-F238E27FC236}">
                  <a16:creationId xmlns:a16="http://schemas.microsoft.com/office/drawing/2014/main" id="{3B830541-9D6D-4754-A24A-FF23F63E06B2}"/>
                </a:ext>
              </a:extLst>
            </p:cNvPr>
            <p:cNvSpPr/>
            <p:nvPr/>
          </p:nvSpPr>
          <p:spPr>
            <a:xfrm>
              <a:off x="2712077" y="2261961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67" name="pt129">
              <a:extLst>
                <a:ext uri="{FF2B5EF4-FFF2-40B4-BE49-F238E27FC236}">
                  <a16:creationId xmlns:a16="http://schemas.microsoft.com/office/drawing/2014/main" id="{864FB457-BC23-4367-991F-E4202D917954}"/>
                </a:ext>
              </a:extLst>
            </p:cNvPr>
            <p:cNvSpPr/>
            <p:nvPr/>
          </p:nvSpPr>
          <p:spPr>
            <a:xfrm>
              <a:off x="3020515" y="2295799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68" name="pt130">
              <a:extLst>
                <a:ext uri="{FF2B5EF4-FFF2-40B4-BE49-F238E27FC236}">
                  <a16:creationId xmlns:a16="http://schemas.microsoft.com/office/drawing/2014/main" id="{272F75D7-1754-4633-8BC0-12D28590004D}"/>
                </a:ext>
              </a:extLst>
            </p:cNvPr>
            <p:cNvSpPr/>
            <p:nvPr/>
          </p:nvSpPr>
          <p:spPr>
            <a:xfrm>
              <a:off x="3319815" y="2335731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69" name="pt131">
              <a:extLst>
                <a:ext uri="{FF2B5EF4-FFF2-40B4-BE49-F238E27FC236}">
                  <a16:creationId xmlns:a16="http://schemas.microsoft.com/office/drawing/2014/main" id="{1B1D3C36-EF28-45D1-BF7A-D3EDD730F61E}"/>
                </a:ext>
              </a:extLst>
            </p:cNvPr>
            <p:cNvSpPr/>
            <p:nvPr/>
          </p:nvSpPr>
          <p:spPr>
            <a:xfrm>
              <a:off x="3470608" y="2474353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70" name="pt132">
              <a:extLst>
                <a:ext uri="{FF2B5EF4-FFF2-40B4-BE49-F238E27FC236}">
                  <a16:creationId xmlns:a16="http://schemas.microsoft.com/office/drawing/2014/main" id="{87783723-10E1-475C-8FEE-242F14703B89}"/>
                </a:ext>
              </a:extLst>
            </p:cNvPr>
            <p:cNvSpPr/>
            <p:nvPr/>
          </p:nvSpPr>
          <p:spPr>
            <a:xfrm>
              <a:off x="2577277" y="2069776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71" name="pt133">
              <a:extLst>
                <a:ext uri="{FF2B5EF4-FFF2-40B4-BE49-F238E27FC236}">
                  <a16:creationId xmlns:a16="http://schemas.microsoft.com/office/drawing/2014/main" id="{F0CF7915-DE9B-436E-80D5-EE17F5B7EA6A}"/>
                </a:ext>
              </a:extLst>
            </p:cNvPr>
            <p:cNvSpPr/>
            <p:nvPr/>
          </p:nvSpPr>
          <p:spPr>
            <a:xfrm>
              <a:off x="2636681" y="2039254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72" name="pt134">
              <a:extLst>
                <a:ext uri="{FF2B5EF4-FFF2-40B4-BE49-F238E27FC236}">
                  <a16:creationId xmlns:a16="http://schemas.microsoft.com/office/drawing/2014/main" id="{A647B81A-B4D7-429C-89A8-1C0ABC6634C9}"/>
                </a:ext>
              </a:extLst>
            </p:cNvPr>
            <p:cNvSpPr/>
            <p:nvPr/>
          </p:nvSpPr>
          <p:spPr>
            <a:xfrm>
              <a:off x="2709030" y="2138013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73" name="pt135">
              <a:extLst>
                <a:ext uri="{FF2B5EF4-FFF2-40B4-BE49-F238E27FC236}">
                  <a16:creationId xmlns:a16="http://schemas.microsoft.com/office/drawing/2014/main" id="{4A19EF03-BF2E-42AB-A1F4-5D30DB7EAA1D}"/>
                </a:ext>
              </a:extLst>
            </p:cNvPr>
            <p:cNvSpPr/>
            <p:nvPr/>
          </p:nvSpPr>
          <p:spPr>
            <a:xfrm>
              <a:off x="2866677" y="2285143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74" name="pt136">
              <a:extLst>
                <a:ext uri="{FF2B5EF4-FFF2-40B4-BE49-F238E27FC236}">
                  <a16:creationId xmlns:a16="http://schemas.microsoft.com/office/drawing/2014/main" id="{05E3D146-7B90-405E-ACB0-4334566AC91A}"/>
                </a:ext>
              </a:extLst>
            </p:cNvPr>
            <p:cNvSpPr/>
            <p:nvPr/>
          </p:nvSpPr>
          <p:spPr>
            <a:xfrm>
              <a:off x="3015184" y="2444160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75" name="pt137">
              <a:extLst>
                <a:ext uri="{FF2B5EF4-FFF2-40B4-BE49-F238E27FC236}">
                  <a16:creationId xmlns:a16="http://schemas.microsoft.com/office/drawing/2014/main" id="{E1482EF8-5472-4ACD-A654-E906218D7AB2}"/>
                </a:ext>
              </a:extLst>
            </p:cNvPr>
            <p:cNvSpPr/>
            <p:nvPr/>
          </p:nvSpPr>
          <p:spPr>
            <a:xfrm>
              <a:off x="3306868" y="2727689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76" name="pt138">
              <a:extLst>
                <a:ext uri="{FF2B5EF4-FFF2-40B4-BE49-F238E27FC236}">
                  <a16:creationId xmlns:a16="http://schemas.microsoft.com/office/drawing/2014/main" id="{44D02239-4047-4726-B6AD-5806E1F59E1A}"/>
                </a:ext>
              </a:extLst>
            </p:cNvPr>
            <p:cNvSpPr/>
            <p:nvPr/>
          </p:nvSpPr>
          <p:spPr>
            <a:xfrm>
              <a:off x="4376884" y="3742218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77" name="pt139">
              <a:extLst>
                <a:ext uri="{FF2B5EF4-FFF2-40B4-BE49-F238E27FC236}">
                  <a16:creationId xmlns:a16="http://schemas.microsoft.com/office/drawing/2014/main" id="{1E175AB0-4DE1-49F8-A6C3-3FF18F00E70C}"/>
                </a:ext>
              </a:extLst>
            </p:cNvPr>
            <p:cNvSpPr/>
            <p:nvPr/>
          </p:nvSpPr>
          <p:spPr>
            <a:xfrm>
              <a:off x="4983862" y="3480132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78" name="pt140">
              <a:extLst>
                <a:ext uri="{FF2B5EF4-FFF2-40B4-BE49-F238E27FC236}">
                  <a16:creationId xmlns:a16="http://schemas.microsoft.com/office/drawing/2014/main" id="{110D8B5D-3A2A-44DF-A901-294CEF8023E6}"/>
                </a:ext>
              </a:extLst>
            </p:cNvPr>
            <p:cNvSpPr/>
            <p:nvPr/>
          </p:nvSpPr>
          <p:spPr>
            <a:xfrm>
              <a:off x="2598602" y="2370288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79" name="pt141">
              <a:extLst>
                <a:ext uri="{FF2B5EF4-FFF2-40B4-BE49-F238E27FC236}">
                  <a16:creationId xmlns:a16="http://schemas.microsoft.com/office/drawing/2014/main" id="{0D14B1AC-26C3-4EB1-B54D-CE6A10266ADB}"/>
                </a:ext>
              </a:extLst>
            </p:cNvPr>
            <p:cNvSpPr/>
            <p:nvPr/>
          </p:nvSpPr>
          <p:spPr>
            <a:xfrm>
              <a:off x="2648104" y="2269875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80" name="pt142">
              <a:extLst>
                <a:ext uri="{FF2B5EF4-FFF2-40B4-BE49-F238E27FC236}">
                  <a16:creationId xmlns:a16="http://schemas.microsoft.com/office/drawing/2014/main" id="{8EDEA624-1108-4E7A-B033-7FADE7DFAFB2}"/>
                </a:ext>
              </a:extLst>
            </p:cNvPr>
            <p:cNvSpPr/>
            <p:nvPr/>
          </p:nvSpPr>
          <p:spPr>
            <a:xfrm>
              <a:off x="2714361" y="2152861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81" name="pt143">
              <a:extLst>
                <a:ext uri="{FF2B5EF4-FFF2-40B4-BE49-F238E27FC236}">
                  <a16:creationId xmlns:a16="http://schemas.microsoft.com/office/drawing/2014/main" id="{D13702DB-4E27-463C-B89B-5EEC9147B1F6}"/>
                </a:ext>
              </a:extLst>
            </p:cNvPr>
            <p:cNvSpPr/>
            <p:nvPr/>
          </p:nvSpPr>
          <p:spPr>
            <a:xfrm>
              <a:off x="2872008" y="2223619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82" name="pt144">
              <a:extLst>
                <a:ext uri="{FF2B5EF4-FFF2-40B4-BE49-F238E27FC236}">
                  <a16:creationId xmlns:a16="http://schemas.microsoft.com/office/drawing/2014/main" id="{815C6ED1-4BE5-48A3-ABB6-28FD66BB0C07}"/>
                </a:ext>
              </a:extLst>
            </p:cNvPr>
            <p:cNvSpPr/>
            <p:nvPr/>
          </p:nvSpPr>
          <p:spPr>
            <a:xfrm>
              <a:off x="3020515" y="2351460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83" name="pt145">
              <a:extLst>
                <a:ext uri="{FF2B5EF4-FFF2-40B4-BE49-F238E27FC236}">
                  <a16:creationId xmlns:a16="http://schemas.microsoft.com/office/drawing/2014/main" id="{C8A746DC-BA24-43E4-82F3-F53F5C60C7C2}"/>
                </a:ext>
              </a:extLst>
            </p:cNvPr>
            <p:cNvSpPr/>
            <p:nvPr/>
          </p:nvSpPr>
          <p:spPr>
            <a:xfrm>
              <a:off x="3321338" y="2593603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84" name="pt146">
              <a:extLst>
                <a:ext uri="{FF2B5EF4-FFF2-40B4-BE49-F238E27FC236}">
                  <a16:creationId xmlns:a16="http://schemas.microsoft.com/office/drawing/2014/main" id="{0381677C-03EF-41E5-821D-51B1C8ECDE0C}"/>
                </a:ext>
              </a:extLst>
            </p:cNvPr>
            <p:cNvSpPr/>
            <p:nvPr/>
          </p:nvSpPr>
          <p:spPr>
            <a:xfrm>
              <a:off x="3472131" y="2772269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85" name="pt147">
              <a:extLst>
                <a:ext uri="{FF2B5EF4-FFF2-40B4-BE49-F238E27FC236}">
                  <a16:creationId xmlns:a16="http://schemas.microsoft.com/office/drawing/2014/main" id="{2B72648A-3116-418A-A6A8-282D777CA991}"/>
                </a:ext>
              </a:extLst>
            </p:cNvPr>
            <p:cNvSpPr/>
            <p:nvPr/>
          </p:nvSpPr>
          <p:spPr>
            <a:xfrm>
              <a:off x="4332713" y="3742218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86" name="pt148">
              <a:extLst>
                <a:ext uri="{FF2B5EF4-FFF2-40B4-BE49-F238E27FC236}">
                  <a16:creationId xmlns:a16="http://schemas.microsoft.com/office/drawing/2014/main" id="{E207FD18-8AC2-4224-95AC-AE7C0CA9CE70}"/>
                </a:ext>
              </a:extLst>
            </p:cNvPr>
            <p:cNvSpPr/>
            <p:nvPr/>
          </p:nvSpPr>
          <p:spPr>
            <a:xfrm>
              <a:off x="2562046" y="1927583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87" name="pt149">
              <a:extLst>
                <a:ext uri="{FF2B5EF4-FFF2-40B4-BE49-F238E27FC236}">
                  <a16:creationId xmlns:a16="http://schemas.microsoft.com/office/drawing/2014/main" id="{B690127E-A68B-442C-B493-E7847C3A8B19}"/>
                </a:ext>
              </a:extLst>
            </p:cNvPr>
            <p:cNvSpPr/>
            <p:nvPr/>
          </p:nvSpPr>
          <p:spPr>
            <a:xfrm>
              <a:off x="2575754" y="1997440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88" name="pt150">
              <a:extLst>
                <a:ext uri="{FF2B5EF4-FFF2-40B4-BE49-F238E27FC236}">
                  <a16:creationId xmlns:a16="http://schemas.microsoft.com/office/drawing/2014/main" id="{45718F0A-9C45-4957-B882-B6D3DF5FF43E}"/>
                </a:ext>
              </a:extLst>
            </p:cNvPr>
            <p:cNvSpPr/>
            <p:nvPr/>
          </p:nvSpPr>
          <p:spPr>
            <a:xfrm>
              <a:off x="2594794" y="2027413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89" name="pt151">
              <a:extLst>
                <a:ext uri="{FF2B5EF4-FFF2-40B4-BE49-F238E27FC236}">
                  <a16:creationId xmlns:a16="http://schemas.microsoft.com/office/drawing/2014/main" id="{4A5206C1-4600-483F-ADD5-D1CA9AD612AC}"/>
                </a:ext>
              </a:extLst>
            </p:cNvPr>
            <p:cNvSpPr/>
            <p:nvPr/>
          </p:nvSpPr>
          <p:spPr>
            <a:xfrm>
              <a:off x="2670951" y="2097864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90" name="pt152">
              <a:extLst>
                <a:ext uri="{FF2B5EF4-FFF2-40B4-BE49-F238E27FC236}">
                  <a16:creationId xmlns:a16="http://schemas.microsoft.com/office/drawing/2014/main" id="{11BE126B-E3D4-4AB7-AE8F-94FFDD11AFFE}"/>
                </a:ext>
              </a:extLst>
            </p:cNvPr>
            <p:cNvSpPr/>
            <p:nvPr/>
          </p:nvSpPr>
          <p:spPr>
            <a:xfrm>
              <a:off x="2788234" y="2222057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91" name="pt153">
              <a:extLst>
                <a:ext uri="{FF2B5EF4-FFF2-40B4-BE49-F238E27FC236}">
                  <a16:creationId xmlns:a16="http://schemas.microsoft.com/office/drawing/2014/main" id="{9F3C68D7-0DF7-4BCB-B687-796AF4BDA7FF}"/>
                </a:ext>
              </a:extLst>
            </p:cNvPr>
            <p:cNvSpPr/>
            <p:nvPr/>
          </p:nvSpPr>
          <p:spPr>
            <a:xfrm>
              <a:off x="3182731" y="2534889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92" name="pt154">
              <a:extLst>
                <a:ext uri="{FF2B5EF4-FFF2-40B4-BE49-F238E27FC236}">
                  <a16:creationId xmlns:a16="http://schemas.microsoft.com/office/drawing/2014/main" id="{84752302-0D7C-45E2-8D9D-511F3AF242DC}"/>
                </a:ext>
              </a:extLst>
            </p:cNvPr>
            <p:cNvSpPr/>
            <p:nvPr/>
          </p:nvSpPr>
          <p:spPr>
            <a:xfrm>
              <a:off x="4368507" y="3480132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93" name="pt155">
              <a:extLst>
                <a:ext uri="{FF2B5EF4-FFF2-40B4-BE49-F238E27FC236}">
                  <a16:creationId xmlns:a16="http://schemas.microsoft.com/office/drawing/2014/main" id="{5C47749B-4F15-4AC2-A86D-E64D6AE2C016}"/>
                </a:ext>
              </a:extLst>
            </p:cNvPr>
            <p:cNvSpPr/>
            <p:nvPr/>
          </p:nvSpPr>
          <p:spPr>
            <a:xfrm>
              <a:off x="4974723" y="3742218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94" name="pt156">
              <a:extLst>
                <a:ext uri="{FF2B5EF4-FFF2-40B4-BE49-F238E27FC236}">
                  <a16:creationId xmlns:a16="http://schemas.microsoft.com/office/drawing/2014/main" id="{6D8943E2-D1AD-4806-BEF2-DF597A894290}"/>
                </a:ext>
              </a:extLst>
            </p:cNvPr>
            <p:cNvSpPr/>
            <p:nvPr/>
          </p:nvSpPr>
          <p:spPr>
            <a:xfrm>
              <a:off x="2619164" y="2006317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95" name="pt157">
              <a:extLst>
                <a:ext uri="{FF2B5EF4-FFF2-40B4-BE49-F238E27FC236}">
                  <a16:creationId xmlns:a16="http://schemas.microsoft.com/office/drawing/2014/main" id="{17935565-BC04-44FF-ADE0-886CDD76447D}"/>
                </a:ext>
              </a:extLst>
            </p:cNvPr>
            <p:cNvSpPr/>
            <p:nvPr/>
          </p:nvSpPr>
          <p:spPr>
            <a:xfrm>
              <a:off x="2672475" y="2016980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96" name="pt158">
              <a:extLst>
                <a:ext uri="{FF2B5EF4-FFF2-40B4-BE49-F238E27FC236}">
                  <a16:creationId xmlns:a16="http://schemas.microsoft.com/office/drawing/2014/main" id="{071B8782-6A0F-4ED4-ABFA-7C4AC64099A2}"/>
                </a:ext>
              </a:extLst>
            </p:cNvPr>
            <p:cNvSpPr/>
            <p:nvPr/>
          </p:nvSpPr>
          <p:spPr>
            <a:xfrm>
              <a:off x="3184255" y="2423520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97" name="pt159">
              <a:extLst>
                <a:ext uri="{FF2B5EF4-FFF2-40B4-BE49-F238E27FC236}">
                  <a16:creationId xmlns:a16="http://schemas.microsoft.com/office/drawing/2014/main" id="{56CA33AD-65C9-4E03-9DE8-E7ED6C04A714}"/>
                </a:ext>
              </a:extLst>
            </p:cNvPr>
            <p:cNvSpPr/>
            <p:nvPr/>
          </p:nvSpPr>
          <p:spPr>
            <a:xfrm>
              <a:off x="3478223" y="2682542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98" name="pt160">
              <a:extLst>
                <a:ext uri="{FF2B5EF4-FFF2-40B4-BE49-F238E27FC236}">
                  <a16:creationId xmlns:a16="http://schemas.microsoft.com/office/drawing/2014/main" id="{88D3118F-DD29-4643-A51D-5B7CE3DB1F69}"/>
                </a:ext>
              </a:extLst>
            </p:cNvPr>
            <p:cNvSpPr/>
            <p:nvPr/>
          </p:nvSpPr>
          <p:spPr>
            <a:xfrm>
              <a:off x="4334236" y="3138185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99" name="pt161">
              <a:extLst>
                <a:ext uri="{FF2B5EF4-FFF2-40B4-BE49-F238E27FC236}">
                  <a16:creationId xmlns:a16="http://schemas.microsoft.com/office/drawing/2014/main" id="{323D0790-69FE-4338-8DD3-1A12E27EC72B}"/>
                </a:ext>
              </a:extLst>
            </p:cNvPr>
            <p:cNvSpPr/>
            <p:nvPr/>
          </p:nvSpPr>
          <p:spPr>
            <a:xfrm>
              <a:off x="5023464" y="3742218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00" name="pt162">
              <a:extLst>
                <a:ext uri="{FF2B5EF4-FFF2-40B4-BE49-F238E27FC236}">
                  <a16:creationId xmlns:a16="http://schemas.microsoft.com/office/drawing/2014/main" id="{EFD05978-A5E2-4BE1-9E5A-299E66B3A293}"/>
                </a:ext>
              </a:extLst>
            </p:cNvPr>
            <p:cNvSpPr/>
            <p:nvPr/>
          </p:nvSpPr>
          <p:spPr>
            <a:xfrm>
              <a:off x="2598602" y="2151854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01" name="pt163">
              <a:extLst>
                <a:ext uri="{FF2B5EF4-FFF2-40B4-BE49-F238E27FC236}">
                  <a16:creationId xmlns:a16="http://schemas.microsoft.com/office/drawing/2014/main" id="{77C9F630-6152-4EBB-A611-F09ECADED4E3}"/>
                </a:ext>
              </a:extLst>
            </p:cNvPr>
            <p:cNvSpPr/>
            <p:nvPr/>
          </p:nvSpPr>
          <p:spPr>
            <a:xfrm>
              <a:off x="2712838" y="2058812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02" name="pt164">
              <a:extLst>
                <a:ext uri="{FF2B5EF4-FFF2-40B4-BE49-F238E27FC236}">
                  <a16:creationId xmlns:a16="http://schemas.microsoft.com/office/drawing/2014/main" id="{93478F00-ED7E-4660-B95B-E8101BA68A13}"/>
                </a:ext>
              </a:extLst>
            </p:cNvPr>
            <p:cNvSpPr/>
            <p:nvPr/>
          </p:nvSpPr>
          <p:spPr>
            <a:xfrm>
              <a:off x="2788996" y="2127532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03" name="pt165">
              <a:extLst>
                <a:ext uri="{FF2B5EF4-FFF2-40B4-BE49-F238E27FC236}">
                  <a16:creationId xmlns:a16="http://schemas.microsoft.com/office/drawing/2014/main" id="{8BA3A479-F05F-4B85-964D-278AC05E5DF0}"/>
                </a:ext>
              </a:extLst>
            </p:cNvPr>
            <p:cNvSpPr/>
            <p:nvPr/>
          </p:nvSpPr>
          <p:spPr>
            <a:xfrm>
              <a:off x="3020515" y="2330119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04" name="pt166">
              <a:extLst>
                <a:ext uri="{FF2B5EF4-FFF2-40B4-BE49-F238E27FC236}">
                  <a16:creationId xmlns:a16="http://schemas.microsoft.com/office/drawing/2014/main" id="{DF638490-6A17-4BB6-B1F6-4BC1A7BDD4B8}"/>
                </a:ext>
              </a:extLst>
            </p:cNvPr>
            <p:cNvSpPr/>
            <p:nvPr/>
          </p:nvSpPr>
          <p:spPr>
            <a:xfrm>
              <a:off x="3195678" y="2475747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05" name="pt167">
              <a:extLst>
                <a:ext uri="{FF2B5EF4-FFF2-40B4-BE49-F238E27FC236}">
                  <a16:creationId xmlns:a16="http://schemas.microsoft.com/office/drawing/2014/main" id="{13855B9A-61F5-467C-A197-4EC84DCC705A}"/>
                </a:ext>
              </a:extLst>
            </p:cNvPr>
            <p:cNvSpPr/>
            <p:nvPr/>
          </p:nvSpPr>
          <p:spPr>
            <a:xfrm>
              <a:off x="3483554" y="2771114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06" name="pt168">
              <a:extLst>
                <a:ext uri="{FF2B5EF4-FFF2-40B4-BE49-F238E27FC236}">
                  <a16:creationId xmlns:a16="http://schemas.microsoft.com/office/drawing/2014/main" id="{28130D48-0B9C-45EF-B96E-0B236D727FDB}"/>
                </a:ext>
              </a:extLst>
            </p:cNvPr>
            <p:cNvSpPr/>
            <p:nvPr/>
          </p:nvSpPr>
          <p:spPr>
            <a:xfrm>
              <a:off x="4345660" y="3219816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07" name="pt169">
              <a:extLst>
                <a:ext uri="{FF2B5EF4-FFF2-40B4-BE49-F238E27FC236}">
                  <a16:creationId xmlns:a16="http://schemas.microsoft.com/office/drawing/2014/main" id="{AAE78EAC-C7C7-450F-BFE5-8D882D3D42F1}"/>
                </a:ext>
              </a:extLst>
            </p:cNvPr>
            <p:cNvSpPr/>
            <p:nvPr/>
          </p:nvSpPr>
          <p:spPr>
            <a:xfrm>
              <a:off x="2564331" y="1963973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08" name="pt170">
              <a:extLst>
                <a:ext uri="{FF2B5EF4-FFF2-40B4-BE49-F238E27FC236}">
                  <a16:creationId xmlns:a16="http://schemas.microsoft.com/office/drawing/2014/main" id="{3C8580BA-A323-4A1D-9515-1DF8B9EE5FFE}"/>
                </a:ext>
              </a:extLst>
            </p:cNvPr>
            <p:cNvSpPr/>
            <p:nvPr/>
          </p:nvSpPr>
          <p:spPr>
            <a:xfrm>
              <a:off x="2605456" y="2011720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09" name="pt171">
              <a:extLst>
                <a:ext uri="{FF2B5EF4-FFF2-40B4-BE49-F238E27FC236}">
                  <a16:creationId xmlns:a16="http://schemas.microsoft.com/office/drawing/2014/main" id="{E559240B-1C77-49D8-93EC-A75187653631}"/>
                </a:ext>
              </a:extLst>
            </p:cNvPr>
            <p:cNvSpPr/>
            <p:nvPr/>
          </p:nvSpPr>
          <p:spPr>
            <a:xfrm>
              <a:off x="2672475" y="2057172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10" name="pt172">
              <a:extLst>
                <a:ext uri="{FF2B5EF4-FFF2-40B4-BE49-F238E27FC236}">
                  <a16:creationId xmlns:a16="http://schemas.microsoft.com/office/drawing/2014/main" id="{FE342DF1-E9CA-427A-9696-E70BCCD47046}"/>
                </a:ext>
              </a:extLst>
            </p:cNvPr>
            <p:cNvSpPr/>
            <p:nvPr/>
          </p:nvSpPr>
          <p:spPr>
            <a:xfrm>
              <a:off x="2788234" y="2180763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11" name="pt173">
              <a:extLst>
                <a:ext uri="{FF2B5EF4-FFF2-40B4-BE49-F238E27FC236}">
                  <a16:creationId xmlns:a16="http://schemas.microsoft.com/office/drawing/2014/main" id="{BDABF920-C963-44D4-99F6-C7494D8C18FC}"/>
                </a:ext>
              </a:extLst>
            </p:cNvPr>
            <p:cNvSpPr/>
            <p:nvPr/>
          </p:nvSpPr>
          <p:spPr>
            <a:xfrm>
              <a:off x="2862869" y="2223164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12" name="pt174">
              <a:extLst>
                <a:ext uri="{FF2B5EF4-FFF2-40B4-BE49-F238E27FC236}">
                  <a16:creationId xmlns:a16="http://schemas.microsoft.com/office/drawing/2014/main" id="{20E947A5-315B-40A6-B1CA-B0E8C6435368}"/>
                </a:ext>
              </a:extLst>
            </p:cNvPr>
            <p:cNvSpPr/>
            <p:nvPr/>
          </p:nvSpPr>
          <p:spPr>
            <a:xfrm>
              <a:off x="3172831" y="2491875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13" name="pt175">
              <a:extLst>
                <a:ext uri="{FF2B5EF4-FFF2-40B4-BE49-F238E27FC236}">
                  <a16:creationId xmlns:a16="http://schemas.microsoft.com/office/drawing/2014/main" id="{A58AB684-D965-4F47-A8EF-12F416B5595B}"/>
                </a:ext>
              </a:extLst>
            </p:cNvPr>
            <p:cNvSpPr/>
            <p:nvPr/>
          </p:nvSpPr>
          <p:spPr>
            <a:xfrm>
              <a:off x="3473654" y="2782315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14" name="pt176">
              <a:extLst>
                <a:ext uri="{FF2B5EF4-FFF2-40B4-BE49-F238E27FC236}">
                  <a16:creationId xmlns:a16="http://schemas.microsoft.com/office/drawing/2014/main" id="{87C706AB-03E5-46FC-A257-0E2BC0AF25E6}"/>
                </a:ext>
              </a:extLst>
            </p:cNvPr>
            <p:cNvSpPr/>
            <p:nvPr/>
          </p:nvSpPr>
          <p:spPr>
            <a:xfrm>
              <a:off x="4388308" y="3376398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15" name="pt177">
              <a:extLst>
                <a:ext uri="{FF2B5EF4-FFF2-40B4-BE49-F238E27FC236}">
                  <a16:creationId xmlns:a16="http://schemas.microsoft.com/office/drawing/2014/main" id="{52A2C900-F61F-43E2-AA97-A209BE9F8B58}"/>
                </a:ext>
              </a:extLst>
            </p:cNvPr>
            <p:cNvSpPr/>
            <p:nvPr/>
          </p:nvSpPr>
          <p:spPr>
            <a:xfrm>
              <a:off x="2617641" y="2026727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16" name="pt178">
              <a:extLst>
                <a:ext uri="{FF2B5EF4-FFF2-40B4-BE49-F238E27FC236}">
                  <a16:creationId xmlns:a16="http://schemas.microsoft.com/office/drawing/2014/main" id="{774F4938-0020-4CF4-94F9-9FD674465B3A}"/>
                </a:ext>
              </a:extLst>
            </p:cNvPr>
            <p:cNvSpPr/>
            <p:nvPr/>
          </p:nvSpPr>
          <p:spPr>
            <a:xfrm>
              <a:off x="2674759" y="2058252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17" name="pt179">
              <a:extLst>
                <a:ext uri="{FF2B5EF4-FFF2-40B4-BE49-F238E27FC236}">
                  <a16:creationId xmlns:a16="http://schemas.microsoft.com/office/drawing/2014/main" id="{2DDBDDA5-C572-4535-BD14-BBB2EC0CD91F}"/>
                </a:ext>
              </a:extLst>
            </p:cNvPr>
            <p:cNvSpPr/>
            <p:nvPr/>
          </p:nvSpPr>
          <p:spPr>
            <a:xfrm>
              <a:off x="2788996" y="2075862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18" name="pt180">
              <a:extLst>
                <a:ext uri="{FF2B5EF4-FFF2-40B4-BE49-F238E27FC236}">
                  <a16:creationId xmlns:a16="http://schemas.microsoft.com/office/drawing/2014/main" id="{E765F870-3208-4BC0-A0D6-0FA20280A49A}"/>
                </a:ext>
              </a:extLst>
            </p:cNvPr>
            <p:cNvSpPr/>
            <p:nvPr/>
          </p:nvSpPr>
          <p:spPr>
            <a:xfrm>
              <a:off x="2879624" y="2151927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19" name="pt181">
              <a:extLst>
                <a:ext uri="{FF2B5EF4-FFF2-40B4-BE49-F238E27FC236}">
                  <a16:creationId xmlns:a16="http://schemas.microsoft.com/office/drawing/2014/main" id="{DDF4FC8B-F611-48C4-91F8-7FCA9EC10699}"/>
                </a:ext>
              </a:extLst>
            </p:cNvPr>
            <p:cNvSpPr/>
            <p:nvPr/>
          </p:nvSpPr>
          <p:spPr>
            <a:xfrm>
              <a:off x="3186539" y="2413254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20" name="pt182">
              <a:extLst>
                <a:ext uri="{FF2B5EF4-FFF2-40B4-BE49-F238E27FC236}">
                  <a16:creationId xmlns:a16="http://schemas.microsoft.com/office/drawing/2014/main" id="{9B40F0FC-879C-4887-9166-D3E166D25F72}"/>
                </a:ext>
              </a:extLst>
            </p:cNvPr>
            <p:cNvSpPr/>
            <p:nvPr/>
          </p:nvSpPr>
          <p:spPr>
            <a:xfrm>
              <a:off x="3481270" y="2570061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21" name="pt183">
              <a:extLst>
                <a:ext uri="{FF2B5EF4-FFF2-40B4-BE49-F238E27FC236}">
                  <a16:creationId xmlns:a16="http://schemas.microsoft.com/office/drawing/2014/main" id="{5C9F573F-F61B-4E5D-A82E-EC85609713CA}"/>
                </a:ext>
              </a:extLst>
            </p:cNvPr>
            <p:cNvSpPr/>
            <p:nvPr/>
          </p:nvSpPr>
          <p:spPr>
            <a:xfrm>
              <a:off x="4334998" y="3050634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22" name="pt184">
              <a:extLst>
                <a:ext uri="{FF2B5EF4-FFF2-40B4-BE49-F238E27FC236}">
                  <a16:creationId xmlns:a16="http://schemas.microsoft.com/office/drawing/2014/main" id="{0B4D46D6-8B9E-4312-8054-33236F230202}"/>
                </a:ext>
              </a:extLst>
            </p:cNvPr>
            <p:cNvSpPr/>
            <p:nvPr/>
          </p:nvSpPr>
          <p:spPr>
            <a:xfrm>
              <a:off x="2584893" y="1990382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23" name="pt185">
              <a:extLst>
                <a:ext uri="{FF2B5EF4-FFF2-40B4-BE49-F238E27FC236}">
                  <a16:creationId xmlns:a16="http://schemas.microsoft.com/office/drawing/2014/main" id="{9E946998-D376-4516-B5D7-223D2D79A3BF}"/>
                </a:ext>
              </a:extLst>
            </p:cNvPr>
            <p:cNvSpPr/>
            <p:nvPr/>
          </p:nvSpPr>
          <p:spPr>
            <a:xfrm>
              <a:off x="2629065" y="2050615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24" name="pt186">
              <a:extLst>
                <a:ext uri="{FF2B5EF4-FFF2-40B4-BE49-F238E27FC236}">
                  <a16:creationId xmlns:a16="http://schemas.microsoft.com/office/drawing/2014/main" id="{5867DD79-5460-4EF4-A269-539202CF62F9}"/>
                </a:ext>
              </a:extLst>
            </p:cNvPr>
            <p:cNvSpPr/>
            <p:nvPr/>
          </p:nvSpPr>
          <p:spPr>
            <a:xfrm>
              <a:off x="2714361" y="2129881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25" name="pt187">
              <a:extLst>
                <a:ext uri="{FF2B5EF4-FFF2-40B4-BE49-F238E27FC236}">
                  <a16:creationId xmlns:a16="http://schemas.microsoft.com/office/drawing/2014/main" id="{AE18701B-BA6F-4461-B6B9-3DCD958F8479}"/>
                </a:ext>
              </a:extLst>
            </p:cNvPr>
            <p:cNvSpPr/>
            <p:nvPr/>
          </p:nvSpPr>
          <p:spPr>
            <a:xfrm>
              <a:off x="2788234" y="2204263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26" name="pt188">
              <a:extLst>
                <a:ext uri="{FF2B5EF4-FFF2-40B4-BE49-F238E27FC236}">
                  <a16:creationId xmlns:a16="http://schemas.microsoft.com/office/drawing/2014/main" id="{4514E39C-C778-4532-9E26-D6C444A40F88}"/>
                </a:ext>
              </a:extLst>
            </p:cNvPr>
            <p:cNvSpPr/>
            <p:nvPr/>
          </p:nvSpPr>
          <p:spPr>
            <a:xfrm>
              <a:off x="3016708" y="2470163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27" name="pt189">
              <a:extLst>
                <a:ext uri="{FF2B5EF4-FFF2-40B4-BE49-F238E27FC236}">
                  <a16:creationId xmlns:a16="http://schemas.microsoft.com/office/drawing/2014/main" id="{BC5C41B7-0259-41C9-AB16-03F347427D82}"/>
                </a:ext>
              </a:extLst>
            </p:cNvPr>
            <p:cNvSpPr/>
            <p:nvPr/>
          </p:nvSpPr>
          <p:spPr>
            <a:xfrm>
              <a:off x="3332762" y="2838886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28" name="pt190">
              <a:extLst>
                <a:ext uri="{FF2B5EF4-FFF2-40B4-BE49-F238E27FC236}">
                  <a16:creationId xmlns:a16="http://schemas.microsoft.com/office/drawing/2014/main" id="{87A34C47-DD40-41AC-88ED-9FB99D77DB54}"/>
                </a:ext>
              </a:extLst>
            </p:cNvPr>
            <p:cNvSpPr/>
            <p:nvPr/>
          </p:nvSpPr>
          <p:spPr>
            <a:xfrm>
              <a:off x="4376884" y="3742218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29" name="pt191">
              <a:extLst>
                <a:ext uri="{FF2B5EF4-FFF2-40B4-BE49-F238E27FC236}">
                  <a16:creationId xmlns:a16="http://schemas.microsoft.com/office/drawing/2014/main" id="{EF013BD0-E2DD-40C8-84AB-F3D510886658}"/>
                </a:ext>
              </a:extLst>
            </p:cNvPr>
            <p:cNvSpPr/>
            <p:nvPr/>
          </p:nvSpPr>
          <p:spPr>
            <a:xfrm>
              <a:off x="5054688" y="3742218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30" name="pt192">
              <a:extLst>
                <a:ext uri="{FF2B5EF4-FFF2-40B4-BE49-F238E27FC236}">
                  <a16:creationId xmlns:a16="http://schemas.microsoft.com/office/drawing/2014/main" id="{25751652-97D8-4D8D-B71F-64F333A5DA67}"/>
                </a:ext>
              </a:extLst>
            </p:cNvPr>
            <p:cNvSpPr/>
            <p:nvPr/>
          </p:nvSpPr>
          <p:spPr>
            <a:xfrm>
              <a:off x="2597840" y="2277799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31" name="pt193">
              <a:extLst>
                <a:ext uri="{FF2B5EF4-FFF2-40B4-BE49-F238E27FC236}">
                  <a16:creationId xmlns:a16="http://schemas.microsoft.com/office/drawing/2014/main" id="{76481DD6-AF88-4BFB-B349-026F0D824829}"/>
                </a:ext>
              </a:extLst>
            </p:cNvPr>
            <p:cNvSpPr/>
            <p:nvPr/>
          </p:nvSpPr>
          <p:spPr>
            <a:xfrm>
              <a:off x="2634396" y="2129646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32" name="pt194">
              <a:extLst>
                <a:ext uri="{FF2B5EF4-FFF2-40B4-BE49-F238E27FC236}">
                  <a16:creationId xmlns:a16="http://schemas.microsoft.com/office/drawing/2014/main" id="{01F40B4C-168E-419F-B6BA-61F3C2328594}"/>
                </a:ext>
              </a:extLst>
            </p:cNvPr>
            <p:cNvSpPr/>
            <p:nvPr/>
          </p:nvSpPr>
          <p:spPr>
            <a:xfrm>
              <a:off x="2710554" y="2107740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33" name="pt195">
              <a:extLst>
                <a:ext uri="{FF2B5EF4-FFF2-40B4-BE49-F238E27FC236}">
                  <a16:creationId xmlns:a16="http://schemas.microsoft.com/office/drawing/2014/main" id="{F30C4A9F-D22B-4163-AD0D-7744044B0367}"/>
                </a:ext>
              </a:extLst>
            </p:cNvPr>
            <p:cNvSpPr/>
            <p:nvPr/>
          </p:nvSpPr>
          <p:spPr>
            <a:xfrm>
              <a:off x="2788234" y="2071067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34" name="pt196">
              <a:extLst>
                <a:ext uri="{FF2B5EF4-FFF2-40B4-BE49-F238E27FC236}">
                  <a16:creationId xmlns:a16="http://schemas.microsoft.com/office/drawing/2014/main" id="{C43DF9B3-07C0-49BD-9549-0C676367A58C}"/>
                </a:ext>
              </a:extLst>
            </p:cNvPr>
            <p:cNvSpPr/>
            <p:nvPr/>
          </p:nvSpPr>
          <p:spPr>
            <a:xfrm>
              <a:off x="3016708" y="2260229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35" name="pt197">
              <a:extLst>
                <a:ext uri="{FF2B5EF4-FFF2-40B4-BE49-F238E27FC236}">
                  <a16:creationId xmlns:a16="http://schemas.microsoft.com/office/drawing/2014/main" id="{92B41BD0-4612-4BD1-B7BF-0FD78784080B}"/>
                </a:ext>
              </a:extLst>
            </p:cNvPr>
            <p:cNvSpPr/>
            <p:nvPr/>
          </p:nvSpPr>
          <p:spPr>
            <a:xfrm>
              <a:off x="3322100" y="2538480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36" name="pt198">
              <a:extLst>
                <a:ext uri="{FF2B5EF4-FFF2-40B4-BE49-F238E27FC236}">
                  <a16:creationId xmlns:a16="http://schemas.microsoft.com/office/drawing/2014/main" id="{E3BE8EBB-42F0-420F-A250-43838B3D9862}"/>
                </a:ext>
              </a:extLst>
            </p:cNvPr>
            <p:cNvSpPr/>
            <p:nvPr/>
          </p:nvSpPr>
          <p:spPr>
            <a:xfrm>
              <a:off x="4338044" y="3061940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37" name="pt199">
              <a:extLst>
                <a:ext uri="{FF2B5EF4-FFF2-40B4-BE49-F238E27FC236}">
                  <a16:creationId xmlns:a16="http://schemas.microsoft.com/office/drawing/2014/main" id="{929251C8-A4D4-463B-8162-5D034CA2D93E}"/>
                </a:ext>
              </a:extLst>
            </p:cNvPr>
            <p:cNvSpPr/>
            <p:nvPr/>
          </p:nvSpPr>
          <p:spPr>
            <a:xfrm>
              <a:off x="5023464" y="3742218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38" name="pt200">
              <a:extLst>
                <a:ext uri="{FF2B5EF4-FFF2-40B4-BE49-F238E27FC236}">
                  <a16:creationId xmlns:a16="http://schemas.microsoft.com/office/drawing/2014/main" id="{EBBEDC14-1E1C-4E7D-89BA-088F3AA7AF8C}"/>
                </a:ext>
              </a:extLst>
            </p:cNvPr>
            <p:cNvSpPr/>
            <p:nvPr/>
          </p:nvSpPr>
          <p:spPr>
            <a:xfrm>
              <a:off x="2584893" y="1997203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39" name="pt201">
              <a:extLst>
                <a:ext uri="{FF2B5EF4-FFF2-40B4-BE49-F238E27FC236}">
                  <a16:creationId xmlns:a16="http://schemas.microsoft.com/office/drawing/2014/main" id="{719BFE38-EDAD-4B91-B058-14775762577E}"/>
                </a:ext>
              </a:extLst>
            </p:cNvPr>
            <p:cNvSpPr/>
            <p:nvPr/>
          </p:nvSpPr>
          <p:spPr>
            <a:xfrm>
              <a:off x="2642012" y="1962700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40" name="pt202">
              <a:extLst>
                <a:ext uri="{FF2B5EF4-FFF2-40B4-BE49-F238E27FC236}">
                  <a16:creationId xmlns:a16="http://schemas.microsoft.com/office/drawing/2014/main" id="{9BA5EE4F-8526-41C6-A72E-C6A8505F0AD3}"/>
                </a:ext>
              </a:extLst>
            </p:cNvPr>
            <p:cNvSpPr/>
            <p:nvPr/>
          </p:nvSpPr>
          <p:spPr>
            <a:xfrm>
              <a:off x="2712077" y="1991102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41" name="pt203">
              <a:extLst>
                <a:ext uri="{FF2B5EF4-FFF2-40B4-BE49-F238E27FC236}">
                  <a16:creationId xmlns:a16="http://schemas.microsoft.com/office/drawing/2014/main" id="{61261F7C-3758-4F4F-8D93-FCF6FB42A388}"/>
                </a:ext>
              </a:extLst>
            </p:cNvPr>
            <p:cNvSpPr/>
            <p:nvPr/>
          </p:nvSpPr>
          <p:spPr>
            <a:xfrm>
              <a:off x="2866677" y="2117483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42" name="pt204">
              <a:extLst>
                <a:ext uri="{FF2B5EF4-FFF2-40B4-BE49-F238E27FC236}">
                  <a16:creationId xmlns:a16="http://schemas.microsoft.com/office/drawing/2014/main" id="{3768F9A8-6BDC-4EBC-A2AC-0B3E9BC8C99B}"/>
                </a:ext>
              </a:extLst>
            </p:cNvPr>
            <p:cNvSpPr/>
            <p:nvPr/>
          </p:nvSpPr>
          <p:spPr>
            <a:xfrm>
              <a:off x="3016708" y="2252763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43" name="pt205">
              <a:extLst>
                <a:ext uri="{FF2B5EF4-FFF2-40B4-BE49-F238E27FC236}">
                  <a16:creationId xmlns:a16="http://schemas.microsoft.com/office/drawing/2014/main" id="{71740A10-B23F-496A-9D4B-0FE47BCEE7AE}"/>
                </a:ext>
              </a:extLst>
            </p:cNvPr>
            <p:cNvSpPr/>
            <p:nvPr/>
          </p:nvSpPr>
          <p:spPr>
            <a:xfrm>
              <a:off x="3331239" y="2477959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44" name="pt206">
              <a:extLst>
                <a:ext uri="{FF2B5EF4-FFF2-40B4-BE49-F238E27FC236}">
                  <a16:creationId xmlns:a16="http://schemas.microsoft.com/office/drawing/2014/main" id="{E32C8536-4909-4C0E-9BB5-D019694FCB13}"/>
                </a:ext>
              </a:extLst>
            </p:cNvPr>
            <p:cNvSpPr/>
            <p:nvPr/>
          </p:nvSpPr>
          <p:spPr>
            <a:xfrm>
              <a:off x="3473654" y="2626471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45" name="pt207">
              <a:extLst>
                <a:ext uri="{FF2B5EF4-FFF2-40B4-BE49-F238E27FC236}">
                  <a16:creationId xmlns:a16="http://schemas.microsoft.com/office/drawing/2014/main" id="{D8712681-F939-43F8-B7C0-8B6AAF449B57}"/>
                </a:ext>
              </a:extLst>
            </p:cNvPr>
            <p:cNvSpPr/>
            <p:nvPr/>
          </p:nvSpPr>
          <p:spPr>
            <a:xfrm>
              <a:off x="4380692" y="3203935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46" name="pt208">
              <a:extLst>
                <a:ext uri="{FF2B5EF4-FFF2-40B4-BE49-F238E27FC236}">
                  <a16:creationId xmlns:a16="http://schemas.microsoft.com/office/drawing/2014/main" id="{4BA77350-959E-4726-9DCB-BC2248986B14}"/>
                </a:ext>
              </a:extLst>
            </p:cNvPr>
            <p:cNvSpPr/>
            <p:nvPr/>
          </p:nvSpPr>
          <p:spPr>
            <a:xfrm>
              <a:off x="2635919" y="2054229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47" name="pt209">
              <a:extLst>
                <a:ext uri="{FF2B5EF4-FFF2-40B4-BE49-F238E27FC236}">
                  <a16:creationId xmlns:a16="http://schemas.microsoft.com/office/drawing/2014/main" id="{2489983B-30B2-42FF-ADD3-75D1057BC4BD}"/>
                </a:ext>
              </a:extLst>
            </p:cNvPr>
            <p:cNvSpPr/>
            <p:nvPr/>
          </p:nvSpPr>
          <p:spPr>
            <a:xfrm>
              <a:off x="2714361" y="1990465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48" name="pt210">
              <a:extLst>
                <a:ext uri="{FF2B5EF4-FFF2-40B4-BE49-F238E27FC236}">
                  <a16:creationId xmlns:a16="http://schemas.microsoft.com/office/drawing/2014/main" id="{EBF7C0F2-4529-4C31-9A18-AAF62ED8DA85}"/>
                </a:ext>
              </a:extLst>
            </p:cNvPr>
            <p:cNvSpPr/>
            <p:nvPr/>
          </p:nvSpPr>
          <p:spPr>
            <a:xfrm>
              <a:off x="3018992" y="2150864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49" name="pt211">
              <a:extLst>
                <a:ext uri="{FF2B5EF4-FFF2-40B4-BE49-F238E27FC236}">
                  <a16:creationId xmlns:a16="http://schemas.microsoft.com/office/drawing/2014/main" id="{559EB3A8-E30D-4DB2-950F-1CA495CCE610}"/>
                </a:ext>
              </a:extLst>
            </p:cNvPr>
            <p:cNvSpPr/>
            <p:nvPr/>
          </p:nvSpPr>
          <p:spPr>
            <a:xfrm>
              <a:off x="3331239" y="2325463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50" name="pt212">
              <a:extLst>
                <a:ext uri="{FF2B5EF4-FFF2-40B4-BE49-F238E27FC236}">
                  <a16:creationId xmlns:a16="http://schemas.microsoft.com/office/drawing/2014/main" id="{DCB1FA0A-C8DE-4F1D-8BEC-F91361381D97}"/>
                </a:ext>
              </a:extLst>
            </p:cNvPr>
            <p:cNvSpPr/>
            <p:nvPr/>
          </p:nvSpPr>
          <p:spPr>
            <a:xfrm>
              <a:off x="4340329" y="2950319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51" name="pt213">
              <a:extLst>
                <a:ext uri="{FF2B5EF4-FFF2-40B4-BE49-F238E27FC236}">
                  <a16:creationId xmlns:a16="http://schemas.microsoft.com/office/drawing/2014/main" id="{DB56CF7F-A059-4B7A-96CA-012EA8C55981}"/>
                </a:ext>
              </a:extLst>
            </p:cNvPr>
            <p:cNvSpPr/>
            <p:nvPr/>
          </p:nvSpPr>
          <p:spPr>
            <a:xfrm>
              <a:off x="5024225" y="3472918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52" name="pt214">
              <a:extLst>
                <a:ext uri="{FF2B5EF4-FFF2-40B4-BE49-F238E27FC236}">
                  <a16:creationId xmlns:a16="http://schemas.microsoft.com/office/drawing/2014/main" id="{8BE33B82-F71D-420D-AD0E-322CF497D6FF}"/>
                </a:ext>
              </a:extLst>
            </p:cNvPr>
            <p:cNvSpPr/>
            <p:nvPr/>
          </p:nvSpPr>
          <p:spPr>
            <a:xfrm>
              <a:off x="2582609" y="2084917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53" name="pt215">
              <a:extLst>
                <a:ext uri="{FF2B5EF4-FFF2-40B4-BE49-F238E27FC236}">
                  <a16:creationId xmlns:a16="http://schemas.microsoft.com/office/drawing/2014/main" id="{DE6F376E-734C-4FA0-BC77-75B8E2F1EDA4}"/>
                </a:ext>
              </a:extLst>
            </p:cNvPr>
            <p:cNvSpPr/>
            <p:nvPr/>
          </p:nvSpPr>
          <p:spPr>
            <a:xfrm>
              <a:off x="2617641" y="1972002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54" name="pt216">
              <a:extLst>
                <a:ext uri="{FF2B5EF4-FFF2-40B4-BE49-F238E27FC236}">
                  <a16:creationId xmlns:a16="http://schemas.microsoft.com/office/drawing/2014/main" id="{045DFF2E-45B4-43EA-A671-969CA693FFC1}"/>
                </a:ext>
              </a:extLst>
            </p:cNvPr>
            <p:cNvSpPr/>
            <p:nvPr/>
          </p:nvSpPr>
          <p:spPr>
            <a:xfrm>
              <a:off x="2674759" y="1983836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55" name="pt217">
              <a:extLst>
                <a:ext uri="{FF2B5EF4-FFF2-40B4-BE49-F238E27FC236}">
                  <a16:creationId xmlns:a16="http://schemas.microsoft.com/office/drawing/2014/main" id="{1A26361B-11C1-445D-A3B2-B995C3099ABD}"/>
                </a:ext>
              </a:extLst>
            </p:cNvPr>
            <p:cNvSpPr/>
            <p:nvPr/>
          </p:nvSpPr>
          <p:spPr>
            <a:xfrm>
              <a:off x="2792804" y="2032064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56" name="pt218">
              <a:extLst>
                <a:ext uri="{FF2B5EF4-FFF2-40B4-BE49-F238E27FC236}">
                  <a16:creationId xmlns:a16="http://schemas.microsoft.com/office/drawing/2014/main" id="{06C553E0-666D-4C47-A4E0-EB6CD1170AC3}"/>
                </a:ext>
              </a:extLst>
            </p:cNvPr>
            <p:cNvSpPr/>
            <p:nvPr/>
          </p:nvSpPr>
          <p:spPr>
            <a:xfrm>
              <a:off x="3329716" y="2375818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57" name="pt219">
              <a:extLst>
                <a:ext uri="{FF2B5EF4-FFF2-40B4-BE49-F238E27FC236}">
                  <a16:creationId xmlns:a16="http://schemas.microsoft.com/office/drawing/2014/main" id="{A0AA7F75-199A-4ADB-AFD1-0B7B1A6FC519}"/>
                </a:ext>
              </a:extLst>
            </p:cNvPr>
            <p:cNvSpPr/>
            <p:nvPr/>
          </p:nvSpPr>
          <p:spPr>
            <a:xfrm>
              <a:off x="4351752" y="3049844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58" name="pt220">
              <a:extLst>
                <a:ext uri="{FF2B5EF4-FFF2-40B4-BE49-F238E27FC236}">
                  <a16:creationId xmlns:a16="http://schemas.microsoft.com/office/drawing/2014/main" id="{2D04F081-F093-4D12-B2AF-1575F77C5537}"/>
                </a:ext>
              </a:extLst>
            </p:cNvPr>
            <p:cNvSpPr/>
            <p:nvPr/>
          </p:nvSpPr>
          <p:spPr>
            <a:xfrm>
              <a:off x="5081343" y="3742218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59" name="pt221">
              <a:extLst>
                <a:ext uri="{FF2B5EF4-FFF2-40B4-BE49-F238E27FC236}">
                  <a16:creationId xmlns:a16="http://schemas.microsoft.com/office/drawing/2014/main" id="{E7ED7DCD-7EAF-43BD-8F61-6E4D8A30A78C}"/>
                </a:ext>
              </a:extLst>
            </p:cNvPr>
            <p:cNvSpPr/>
            <p:nvPr/>
          </p:nvSpPr>
          <p:spPr>
            <a:xfrm>
              <a:off x="2600125" y="2119779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60" name="pt222">
              <a:extLst>
                <a:ext uri="{FF2B5EF4-FFF2-40B4-BE49-F238E27FC236}">
                  <a16:creationId xmlns:a16="http://schemas.microsoft.com/office/drawing/2014/main" id="{01D14C5C-185F-4E55-8B0B-401DB1B55776}"/>
                </a:ext>
              </a:extLst>
            </p:cNvPr>
            <p:cNvSpPr/>
            <p:nvPr/>
          </p:nvSpPr>
          <p:spPr>
            <a:xfrm>
              <a:off x="2639727" y="2301188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61" name="pt223">
              <a:extLst>
                <a:ext uri="{FF2B5EF4-FFF2-40B4-BE49-F238E27FC236}">
                  <a16:creationId xmlns:a16="http://schemas.microsoft.com/office/drawing/2014/main" id="{3DDF180F-9C8B-4917-8876-BC436E744DE9}"/>
                </a:ext>
              </a:extLst>
            </p:cNvPr>
            <p:cNvSpPr/>
            <p:nvPr/>
          </p:nvSpPr>
          <p:spPr>
            <a:xfrm>
              <a:off x="2716646" y="2098076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62" name="pt224">
              <a:extLst>
                <a:ext uri="{FF2B5EF4-FFF2-40B4-BE49-F238E27FC236}">
                  <a16:creationId xmlns:a16="http://schemas.microsoft.com/office/drawing/2014/main" id="{BC787532-D9CF-47F7-9879-0F19033261EA}"/>
                </a:ext>
              </a:extLst>
            </p:cNvPr>
            <p:cNvSpPr/>
            <p:nvPr/>
          </p:nvSpPr>
          <p:spPr>
            <a:xfrm>
              <a:off x="2794327" y="2104480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63" name="pt225">
              <a:extLst>
                <a:ext uri="{FF2B5EF4-FFF2-40B4-BE49-F238E27FC236}">
                  <a16:creationId xmlns:a16="http://schemas.microsoft.com/office/drawing/2014/main" id="{5A8214BB-8AFA-453A-A205-6BD4F32964DD}"/>
                </a:ext>
              </a:extLst>
            </p:cNvPr>
            <p:cNvSpPr/>
            <p:nvPr/>
          </p:nvSpPr>
          <p:spPr>
            <a:xfrm>
              <a:off x="3021277" y="2092342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64" name="pt226">
              <a:extLst>
                <a:ext uri="{FF2B5EF4-FFF2-40B4-BE49-F238E27FC236}">
                  <a16:creationId xmlns:a16="http://schemas.microsoft.com/office/drawing/2014/main" id="{B56CB8D0-24DF-482D-BF77-50B30E14C938}"/>
                </a:ext>
              </a:extLst>
            </p:cNvPr>
            <p:cNvSpPr/>
            <p:nvPr/>
          </p:nvSpPr>
          <p:spPr>
            <a:xfrm>
              <a:off x="3333524" y="2239273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65" name="pt227">
              <a:extLst>
                <a:ext uri="{FF2B5EF4-FFF2-40B4-BE49-F238E27FC236}">
                  <a16:creationId xmlns:a16="http://schemas.microsoft.com/office/drawing/2014/main" id="{2E89CE3B-81F6-4FBC-90B7-DE1FF3F15F8D}"/>
                </a:ext>
              </a:extLst>
            </p:cNvPr>
            <p:cNvSpPr/>
            <p:nvPr/>
          </p:nvSpPr>
          <p:spPr>
            <a:xfrm>
              <a:off x="3491170" y="2428130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66" name="pt228">
              <a:extLst>
                <a:ext uri="{FF2B5EF4-FFF2-40B4-BE49-F238E27FC236}">
                  <a16:creationId xmlns:a16="http://schemas.microsoft.com/office/drawing/2014/main" id="{E3103D10-65C5-4327-AA5C-039597B1A587}"/>
                </a:ext>
              </a:extLst>
            </p:cNvPr>
            <p:cNvSpPr/>
            <p:nvPr/>
          </p:nvSpPr>
          <p:spPr>
            <a:xfrm>
              <a:off x="4354037" y="2873878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67" name="pt229">
              <a:extLst>
                <a:ext uri="{FF2B5EF4-FFF2-40B4-BE49-F238E27FC236}">
                  <a16:creationId xmlns:a16="http://schemas.microsoft.com/office/drawing/2014/main" id="{470CFCCD-1590-4618-AFD0-BED2BDB4EE83}"/>
                </a:ext>
              </a:extLst>
            </p:cNvPr>
            <p:cNvSpPr/>
            <p:nvPr/>
          </p:nvSpPr>
          <p:spPr>
            <a:xfrm>
              <a:off x="2575754" y="1965276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68" name="pt230">
              <a:extLst>
                <a:ext uri="{FF2B5EF4-FFF2-40B4-BE49-F238E27FC236}">
                  <a16:creationId xmlns:a16="http://schemas.microsoft.com/office/drawing/2014/main" id="{6B5C4234-7B71-40D4-B3E0-C0D2D7EFD6CD}"/>
                </a:ext>
              </a:extLst>
            </p:cNvPr>
            <p:cNvSpPr/>
            <p:nvPr/>
          </p:nvSpPr>
          <p:spPr>
            <a:xfrm>
              <a:off x="2632873" y="1994958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69" name="pt231">
              <a:extLst>
                <a:ext uri="{FF2B5EF4-FFF2-40B4-BE49-F238E27FC236}">
                  <a16:creationId xmlns:a16="http://schemas.microsoft.com/office/drawing/2014/main" id="{01F33D09-330B-4F02-B3A3-F91BEAF620F9}"/>
                </a:ext>
              </a:extLst>
            </p:cNvPr>
            <p:cNvSpPr/>
            <p:nvPr/>
          </p:nvSpPr>
          <p:spPr>
            <a:xfrm>
              <a:off x="2719692" y="2079959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70" name="pt232">
              <a:extLst>
                <a:ext uri="{FF2B5EF4-FFF2-40B4-BE49-F238E27FC236}">
                  <a16:creationId xmlns:a16="http://schemas.microsoft.com/office/drawing/2014/main" id="{C5A13DDA-A64F-4BCA-9882-415155CFDFBD}"/>
                </a:ext>
              </a:extLst>
            </p:cNvPr>
            <p:cNvSpPr/>
            <p:nvPr/>
          </p:nvSpPr>
          <p:spPr>
            <a:xfrm>
              <a:off x="2786711" y="2125562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71" name="pt233">
              <a:extLst>
                <a:ext uri="{FF2B5EF4-FFF2-40B4-BE49-F238E27FC236}">
                  <a16:creationId xmlns:a16="http://schemas.microsoft.com/office/drawing/2014/main" id="{0253B578-5ADC-4FF3-842E-E6B04416D248}"/>
                </a:ext>
              </a:extLst>
            </p:cNvPr>
            <p:cNvSpPr/>
            <p:nvPr/>
          </p:nvSpPr>
          <p:spPr>
            <a:xfrm>
              <a:off x="3021277" y="2346487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72" name="pt234">
              <a:extLst>
                <a:ext uri="{FF2B5EF4-FFF2-40B4-BE49-F238E27FC236}">
                  <a16:creationId xmlns:a16="http://schemas.microsoft.com/office/drawing/2014/main" id="{0C045C5C-75C7-4736-8550-7EF92CF903B7}"/>
                </a:ext>
              </a:extLst>
            </p:cNvPr>
            <p:cNvSpPr/>
            <p:nvPr/>
          </p:nvSpPr>
          <p:spPr>
            <a:xfrm>
              <a:off x="3308392" y="2684666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73" name="pt235">
              <a:extLst>
                <a:ext uri="{FF2B5EF4-FFF2-40B4-BE49-F238E27FC236}">
                  <a16:creationId xmlns:a16="http://schemas.microsoft.com/office/drawing/2014/main" id="{6AE5FE8E-C5D8-452F-981E-77FBBB716738}"/>
                </a:ext>
              </a:extLst>
            </p:cNvPr>
            <p:cNvSpPr/>
            <p:nvPr/>
          </p:nvSpPr>
          <p:spPr>
            <a:xfrm>
              <a:off x="4346421" y="3336564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74" name="pt236">
              <a:extLst>
                <a:ext uri="{FF2B5EF4-FFF2-40B4-BE49-F238E27FC236}">
                  <a16:creationId xmlns:a16="http://schemas.microsoft.com/office/drawing/2014/main" id="{7CFBD789-CB86-40F9-B966-25512C4945B4}"/>
                </a:ext>
              </a:extLst>
            </p:cNvPr>
            <p:cNvSpPr/>
            <p:nvPr/>
          </p:nvSpPr>
          <p:spPr>
            <a:xfrm>
              <a:off x="4944259" y="3742218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75" name="pt237">
              <a:extLst>
                <a:ext uri="{FF2B5EF4-FFF2-40B4-BE49-F238E27FC236}">
                  <a16:creationId xmlns:a16="http://schemas.microsoft.com/office/drawing/2014/main" id="{9CBD0875-DCD7-4340-AC98-43430AD4145D}"/>
                </a:ext>
              </a:extLst>
            </p:cNvPr>
            <p:cNvSpPr/>
            <p:nvPr/>
          </p:nvSpPr>
          <p:spPr>
            <a:xfrm>
              <a:off x="2601648" y="2276271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76" name="pt238">
              <a:extLst>
                <a:ext uri="{FF2B5EF4-FFF2-40B4-BE49-F238E27FC236}">
                  <a16:creationId xmlns:a16="http://schemas.microsoft.com/office/drawing/2014/main" id="{3AA8BFE8-0007-48A0-994E-A58B761508CB}"/>
                </a:ext>
              </a:extLst>
            </p:cNvPr>
            <p:cNvSpPr/>
            <p:nvPr/>
          </p:nvSpPr>
          <p:spPr>
            <a:xfrm>
              <a:off x="2638204" y="2124733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77" name="pt239">
              <a:extLst>
                <a:ext uri="{FF2B5EF4-FFF2-40B4-BE49-F238E27FC236}">
                  <a16:creationId xmlns:a16="http://schemas.microsoft.com/office/drawing/2014/main" id="{292D4FB6-B9FB-468F-8D81-E3AFD8D63CEA}"/>
                </a:ext>
              </a:extLst>
            </p:cNvPr>
            <p:cNvSpPr/>
            <p:nvPr/>
          </p:nvSpPr>
          <p:spPr>
            <a:xfrm>
              <a:off x="2716646" y="2303250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78" name="pt240">
              <a:extLst>
                <a:ext uri="{FF2B5EF4-FFF2-40B4-BE49-F238E27FC236}">
                  <a16:creationId xmlns:a16="http://schemas.microsoft.com/office/drawing/2014/main" id="{1EE34384-2272-46FF-B685-5F777E6C94A0}"/>
                </a:ext>
              </a:extLst>
            </p:cNvPr>
            <p:cNvSpPr/>
            <p:nvPr/>
          </p:nvSpPr>
          <p:spPr>
            <a:xfrm>
              <a:off x="2868962" y="2197079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79" name="pt241">
              <a:extLst>
                <a:ext uri="{FF2B5EF4-FFF2-40B4-BE49-F238E27FC236}">
                  <a16:creationId xmlns:a16="http://schemas.microsoft.com/office/drawing/2014/main" id="{D4CE5D2E-7B57-4D0A-A3AD-604D69BD168D}"/>
                </a:ext>
              </a:extLst>
            </p:cNvPr>
            <p:cNvSpPr/>
            <p:nvPr/>
          </p:nvSpPr>
          <p:spPr>
            <a:xfrm>
              <a:off x="3021277" y="2115626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80" name="pt242">
              <a:extLst>
                <a:ext uri="{FF2B5EF4-FFF2-40B4-BE49-F238E27FC236}">
                  <a16:creationId xmlns:a16="http://schemas.microsoft.com/office/drawing/2014/main" id="{2CB0F608-E199-4835-8139-3B85EC301E8D}"/>
                </a:ext>
              </a:extLst>
            </p:cNvPr>
            <p:cNvSpPr/>
            <p:nvPr/>
          </p:nvSpPr>
          <p:spPr>
            <a:xfrm>
              <a:off x="3338855" y="2271561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81" name="pt243">
              <a:extLst>
                <a:ext uri="{FF2B5EF4-FFF2-40B4-BE49-F238E27FC236}">
                  <a16:creationId xmlns:a16="http://schemas.microsoft.com/office/drawing/2014/main" id="{CE2E0AE9-2E48-436F-8E03-D976E4BC79D5}"/>
                </a:ext>
              </a:extLst>
            </p:cNvPr>
            <p:cNvSpPr/>
            <p:nvPr/>
          </p:nvSpPr>
          <p:spPr>
            <a:xfrm>
              <a:off x="3497263" y="2472345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82" name="pt244">
              <a:extLst>
                <a:ext uri="{FF2B5EF4-FFF2-40B4-BE49-F238E27FC236}">
                  <a16:creationId xmlns:a16="http://schemas.microsoft.com/office/drawing/2014/main" id="{B42DC97B-5BA9-4674-8621-5CD888A48AAB}"/>
                </a:ext>
              </a:extLst>
            </p:cNvPr>
            <p:cNvSpPr/>
            <p:nvPr/>
          </p:nvSpPr>
          <p:spPr>
            <a:xfrm>
              <a:off x="4357845" y="2918502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83" name="pl245">
              <a:extLst>
                <a:ext uri="{FF2B5EF4-FFF2-40B4-BE49-F238E27FC236}">
                  <a16:creationId xmlns:a16="http://schemas.microsoft.com/office/drawing/2014/main" id="{F1EB7C08-DFF4-4233-AD93-EB12565675DC}"/>
                </a:ext>
              </a:extLst>
            </p:cNvPr>
            <p:cNvSpPr/>
            <p:nvPr/>
          </p:nvSpPr>
          <p:spPr>
            <a:xfrm>
              <a:off x="2572896" y="1943194"/>
              <a:ext cx="2430954" cy="1690556"/>
            </a:xfrm>
            <a:custGeom>
              <a:avLst/>
              <a:gdLst/>
              <a:ahLst/>
              <a:cxnLst/>
              <a:rect l="0" t="0" r="0" b="0"/>
              <a:pathLst>
                <a:path w="2430954" h="1690556">
                  <a:moveTo>
                    <a:pt x="0" y="0"/>
                  </a:moveTo>
                  <a:lnTo>
                    <a:pt x="12946" y="67251"/>
                  </a:lnTo>
                  <a:lnTo>
                    <a:pt x="31986" y="91951"/>
                  </a:lnTo>
                  <a:lnTo>
                    <a:pt x="70065" y="89857"/>
                  </a:lnTo>
                  <a:lnTo>
                    <a:pt x="108143" y="145798"/>
                  </a:lnTo>
                  <a:lnTo>
                    <a:pt x="146222" y="163664"/>
                  </a:lnTo>
                  <a:lnTo>
                    <a:pt x="222380" y="251961"/>
                  </a:lnTo>
                  <a:lnTo>
                    <a:pt x="298538" y="299686"/>
                  </a:lnTo>
                  <a:lnTo>
                    <a:pt x="450853" y="451677"/>
                  </a:lnTo>
                  <a:lnTo>
                    <a:pt x="603169" y="572200"/>
                  </a:lnTo>
                  <a:lnTo>
                    <a:pt x="755484" y="734393"/>
                  </a:lnTo>
                  <a:lnTo>
                    <a:pt x="907800" y="830548"/>
                  </a:lnTo>
                  <a:lnTo>
                    <a:pt x="1821692" y="1317534"/>
                  </a:lnTo>
                  <a:lnTo>
                    <a:pt x="2430954" y="1690556"/>
                  </a:lnTo>
                </a:path>
              </a:pathLst>
            </a:custGeom>
            <a:ln w="6775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84" name="pl246">
              <a:extLst>
                <a:ext uri="{FF2B5EF4-FFF2-40B4-BE49-F238E27FC236}">
                  <a16:creationId xmlns:a16="http://schemas.microsoft.com/office/drawing/2014/main" id="{43C194C0-8427-42EE-9363-65935E744A2C}"/>
                </a:ext>
              </a:extLst>
            </p:cNvPr>
            <p:cNvSpPr/>
            <p:nvPr/>
          </p:nvSpPr>
          <p:spPr>
            <a:xfrm>
              <a:off x="2585843" y="2069679"/>
              <a:ext cx="2418007" cy="1483938"/>
            </a:xfrm>
            <a:custGeom>
              <a:avLst/>
              <a:gdLst/>
              <a:ahLst/>
              <a:cxnLst/>
              <a:rect l="0" t="0" r="0" b="0"/>
              <a:pathLst>
                <a:path w="2418007" h="1483938">
                  <a:moveTo>
                    <a:pt x="0" y="163841"/>
                  </a:moveTo>
                  <a:lnTo>
                    <a:pt x="19039" y="190221"/>
                  </a:lnTo>
                  <a:lnTo>
                    <a:pt x="38078" y="13853"/>
                  </a:lnTo>
                  <a:lnTo>
                    <a:pt x="57118" y="111173"/>
                  </a:lnTo>
                  <a:lnTo>
                    <a:pt x="95197" y="0"/>
                  </a:lnTo>
                  <a:lnTo>
                    <a:pt x="133276" y="59990"/>
                  </a:lnTo>
                  <a:lnTo>
                    <a:pt x="209433" y="50845"/>
                  </a:lnTo>
                  <a:lnTo>
                    <a:pt x="285591" y="110612"/>
                  </a:lnTo>
                  <a:lnTo>
                    <a:pt x="437906" y="156336"/>
                  </a:lnTo>
                  <a:lnTo>
                    <a:pt x="590222" y="282620"/>
                  </a:lnTo>
                  <a:lnTo>
                    <a:pt x="742537" y="313402"/>
                  </a:lnTo>
                  <a:lnTo>
                    <a:pt x="894853" y="497534"/>
                  </a:lnTo>
                  <a:lnTo>
                    <a:pt x="1808745" y="989596"/>
                  </a:lnTo>
                  <a:lnTo>
                    <a:pt x="2418007" y="1483938"/>
                  </a:lnTo>
                </a:path>
              </a:pathLst>
            </a:custGeom>
            <a:ln w="6775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85" name="rc247">
              <a:extLst>
                <a:ext uri="{FF2B5EF4-FFF2-40B4-BE49-F238E27FC236}">
                  <a16:creationId xmlns:a16="http://schemas.microsoft.com/office/drawing/2014/main" id="{6B9BAC4C-7542-48C6-B8E4-41E3D5E26A19}"/>
                </a:ext>
              </a:extLst>
            </p:cNvPr>
            <p:cNvSpPr/>
            <p:nvPr/>
          </p:nvSpPr>
          <p:spPr>
            <a:xfrm>
              <a:off x="2566506" y="1936804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86" name="rc248">
              <a:extLst>
                <a:ext uri="{FF2B5EF4-FFF2-40B4-BE49-F238E27FC236}">
                  <a16:creationId xmlns:a16="http://schemas.microsoft.com/office/drawing/2014/main" id="{629B9DB7-A5B5-40C3-8888-8FB0C6001D6E}"/>
                </a:ext>
              </a:extLst>
            </p:cNvPr>
            <p:cNvSpPr/>
            <p:nvPr/>
          </p:nvSpPr>
          <p:spPr>
            <a:xfrm>
              <a:off x="2579453" y="2004055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87" name="rc249">
              <a:extLst>
                <a:ext uri="{FF2B5EF4-FFF2-40B4-BE49-F238E27FC236}">
                  <a16:creationId xmlns:a16="http://schemas.microsoft.com/office/drawing/2014/main" id="{B4BDF155-821C-47B4-BF94-CBBE1832A131}"/>
                </a:ext>
              </a:extLst>
            </p:cNvPr>
            <p:cNvSpPr/>
            <p:nvPr/>
          </p:nvSpPr>
          <p:spPr>
            <a:xfrm>
              <a:off x="2579453" y="2227130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88" name="rc250">
              <a:extLst>
                <a:ext uri="{FF2B5EF4-FFF2-40B4-BE49-F238E27FC236}">
                  <a16:creationId xmlns:a16="http://schemas.microsoft.com/office/drawing/2014/main" id="{A87D3B28-F076-47F6-9F86-DF2A23B0DCAA}"/>
                </a:ext>
              </a:extLst>
            </p:cNvPr>
            <p:cNvSpPr/>
            <p:nvPr/>
          </p:nvSpPr>
          <p:spPr>
            <a:xfrm>
              <a:off x="2598492" y="2028755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89" name="rc251">
              <a:extLst>
                <a:ext uri="{FF2B5EF4-FFF2-40B4-BE49-F238E27FC236}">
                  <a16:creationId xmlns:a16="http://schemas.microsoft.com/office/drawing/2014/main" id="{24D60A87-E903-4647-8BB8-171A2C8FFF4C}"/>
                </a:ext>
              </a:extLst>
            </p:cNvPr>
            <p:cNvSpPr/>
            <p:nvPr/>
          </p:nvSpPr>
          <p:spPr>
            <a:xfrm>
              <a:off x="2598492" y="2253511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90" name="rc252">
              <a:extLst>
                <a:ext uri="{FF2B5EF4-FFF2-40B4-BE49-F238E27FC236}">
                  <a16:creationId xmlns:a16="http://schemas.microsoft.com/office/drawing/2014/main" id="{A1DCA642-ADF5-4F60-B7C4-F53CA59474B9}"/>
                </a:ext>
              </a:extLst>
            </p:cNvPr>
            <p:cNvSpPr/>
            <p:nvPr/>
          </p:nvSpPr>
          <p:spPr>
            <a:xfrm>
              <a:off x="2617532" y="2077143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91" name="rc253">
              <a:extLst>
                <a:ext uri="{FF2B5EF4-FFF2-40B4-BE49-F238E27FC236}">
                  <a16:creationId xmlns:a16="http://schemas.microsoft.com/office/drawing/2014/main" id="{219ABDC1-9F28-4595-85F7-6E79F8BF3046}"/>
                </a:ext>
              </a:extLst>
            </p:cNvPr>
            <p:cNvSpPr/>
            <p:nvPr/>
          </p:nvSpPr>
          <p:spPr>
            <a:xfrm>
              <a:off x="2636571" y="2026661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92" name="rc254">
              <a:extLst>
                <a:ext uri="{FF2B5EF4-FFF2-40B4-BE49-F238E27FC236}">
                  <a16:creationId xmlns:a16="http://schemas.microsoft.com/office/drawing/2014/main" id="{D89234EC-BA67-4107-ABBD-831CDA962484}"/>
                </a:ext>
              </a:extLst>
            </p:cNvPr>
            <p:cNvSpPr/>
            <p:nvPr/>
          </p:nvSpPr>
          <p:spPr>
            <a:xfrm>
              <a:off x="2636571" y="2174463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93" name="rc255">
              <a:extLst>
                <a:ext uri="{FF2B5EF4-FFF2-40B4-BE49-F238E27FC236}">
                  <a16:creationId xmlns:a16="http://schemas.microsoft.com/office/drawing/2014/main" id="{3DC555A5-0ED3-49B6-929B-7E9C2B137EC5}"/>
                </a:ext>
              </a:extLst>
            </p:cNvPr>
            <p:cNvSpPr/>
            <p:nvPr/>
          </p:nvSpPr>
          <p:spPr>
            <a:xfrm>
              <a:off x="2674650" y="2082603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94" name="rc256">
              <a:extLst>
                <a:ext uri="{FF2B5EF4-FFF2-40B4-BE49-F238E27FC236}">
                  <a16:creationId xmlns:a16="http://schemas.microsoft.com/office/drawing/2014/main" id="{79B99459-0996-4B15-B753-E05B7AE46DED}"/>
                </a:ext>
              </a:extLst>
            </p:cNvPr>
            <p:cNvSpPr/>
            <p:nvPr/>
          </p:nvSpPr>
          <p:spPr>
            <a:xfrm>
              <a:off x="2674650" y="2063289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95" name="rc257">
              <a:extLst>
                <a:ext uri="{FF2B5EF4-FFF2-40B4-BE49-F238E27FC236}">
                  <a16:creationId xmlns:a16="http://schemas.microsoft.com/office/drawing/2014/main" id="{92ED67D6-B6C3-44A9-8471-E31782060E08}"/>
                </a:ext>
              </a:extLst>
            </p:cNvPr>
            <p:cNvSpPr/>
            <p:nvPr/>
          </p:nvSpPr>
          <p:spPr>
            <a:xfrm>
              <a:off x="2712729" y="2100468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96" name="rc258">
              <a:extLst>
                <a:ext uri="{FF2B5EF4-FFF2-40B4-BE49-F238E27FC236}">
                  <a16:creationId xmlns:a16="http://schemas.microsoft.com/office/drawing/2014/main" id="{124F9D23-F0FA-4BB0-9171-527F0ECEA804}"/>
                </a:ext>
              </a:extLst>
            </p:cNvPr>
            <p:cNvSpPr/>
            <p:nvPr/>
          </p:nvSpPr>
          <p:spPr>
            <a:xfrm>
              <a:off x="2712729" y="2123279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97" name="rc259">
              <a:extLst>
                <a:ext uri="{FF2B5EF4-FFF2-40B4-BE49-F238E27FC236}">
                  <a16:creationId xmlns:a16="http://schemas.microsoft.com/office/drawing/2014/main" id="{6E8814D0-F414-4E05-A872-AD27A64927D0}"/>
                </a:ext>
              </a:extLst>
            </p:cNvPr>
            <p:cNvSpPr/>
            <p:nvPr/>
          </p:nvSpPr>
          <p:spPr>
            <a:xfrm>
              <a:off x="2788887" y="2188766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98" name="rc260">
              <a:extLst>
                <a:ext uri="{FF2B5EF4-FFF2-40B4-BE49-F238E27FC236}">
                  <a16:creationId xmlns:a16="http://schemas.microsoft.com/office/drawing/2014/main" id="{F1F306ED-4C8F-4B63-8C06-7F7B44A5D95A}"/>
                </a:ext>
              </a:extLst>
            </p:cNvPr>
            <p:cNvSpPr/>
            <p:nvPr/>
          </p:nvSpPr>
          <p:spPr>
            <a:xfrm>
              <a:off x="2788887" y="2114134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399" name="rc261">
              <a:extLst>
                <a:ext uri="{FF2B5EF4-FFF2-40B4-BE49-F238E27FC236}">
                  <a16:creationId xmlns:a16="http://schemas.microsoft.com/office/drawing/2014/main" id="{2F1A6BDB-0913-4D42-9D3E-4C317EDB0A63}"/>
                </a:ext>
              </a:extLst>
            </p:cNvPr>
            <p:cNvSpPr/>
            <p:nvPr/>
          </p:nvSpPr>
          <p:spPr>
            <a:xfrm>
              <a:off x="2865044" y="2236490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00" name="rc262">
              <a:extLst>
                <a:ext uri="{FF2B5EF4-FFF2-40B4-BE49-F238E27FC236}">
                  <a16:creationId xmlns:a16="http://schemas.microsoft.com/office/drawing/2014/main" id="{FF93FE3A-505A-4CC0-8017-0DD5F8F1E5B3}"/>
                </a:ext>
              </a:extLst>
            </p:cNvPr>
            <p:cNvSpPr/>
            <p:nvPr/>
          </p:nvSpPr>
          <p:spPr>
            <a:xfrm>
              <a:off x="2865044" y="2173902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01" name="rc263">
              <a:extLst>
                <a:ext uri="{FF2B5EF4-FFF2-40B4-BE49-F238E27FC236}">
                  <a16:creationId xmlns:a16="http://schemas.microsoft.com/office/drawing/2014/main" id="{DBC57DC3-F83A-4E2B-AABD-B34BF5AAB79A}"/>
                </a:ext>
              </a:extLst>
            </p:cNvPr>
            <p:cNvSpPr/>
            <p:nvPr/>
          </p:nvSpPr>
          <p:spPr>
            <a:xfrm>
              <a:off x="3017360" y="2388481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02" name="rc264">
              <a:extLst>
                <a:ext uri="{FF2B5EF4-FFF2-40B4-BE49-F238E27FC236}">
                  <a16:creationId xmlns:a16="http://schemas.microsoft.com/office/drawing/2014/main" id="{29291847-1169-4F48-87CE-6E0D90424E0C}"/>
                </a:ext>
              </a:extLst>
            </p:cNvPr>
            <p:cNvSpPr/>
            <p:nvPr/>
          </p:nvSpPr>
          <p:spPr>
            <a:xfrm>
              <a:off x="3017360" y="2219626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03" name="rc265">
              <a:extLst>
                <a:ext uri="{FF2B5EF4-FFF2-40B4-BE49-F238E27FC236}">
                  <a16:creationId xmlns:a16="http://schemas.microsoft.com/office/drawing/2014/main" id="{6DD8FEEA-1E9D-407C-AFDF-3C41A5736508}"/>
                </a:ext>
              </a:extLst>
            </p:cNvPr>
            <p:cNvSpPr/>
            <p:nvPr/>
          </p:nvSpPr>
          <p:spPr>
            <a:xfrm>
              <a:off x="3169675" y="2509005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04" name="rc266">
              <a:extLst>
                <a:ext uri="{FF2B5EF4-FFF2-40B4-BE49-F238E27FC236}">
                  <a16:creationId xmlns:a16="http://schemas.microsoft.com/office/drawing/2014/main" id="{BC195747-FB5E-4817-8FC2-FE8BA62D86FC}"/>
                </a:ext>
              </a:extLst>
            </p:cNvPr>
            <p:cNvSpPr/>
            <p:nvPr/>
          </p:nvSpPr>
          <p:spPr>
            <a:xfrm>
              <a:off x="3169675" y="2345910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05" name="rc267">
              <a:extLst>
                <a:ext uri="{FF2B5EF4-FFF2-40B4-BE49-F238E27FC236}">
                  <a16:creationId xmlns:a16="http://schemas.microsoft.com/office/drawing/2014/main" id="{CE4A7976-43AA-426F-A769-3D02388EF498}"/>
                </a:ext>
              </a:extLst>
            </p:cNvPr>
            <p:cNvSpPr/>
            <p:nvPr/>
          </p:nvSpPr>
          <p:spPr>
            <a:xfrm>
              <a:off x="3321991" y="2671198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06" name="rc268">
              <a:extLst>
                <a:ext uri="{FF2B5EF4-FFF2-40B4-BE49-F238E27FC236}">
                  <a16:creationId xmlns:a16="http://schemas.microsoft.com/office/drawing/2014/main" id="{7F2F347F-D13F-4BAF-9474-2E8B525CECC4}"/>
                </a:ext>
              </a:extLst>
            </p:cNvPr>
            <p:cNvSpPr/>
            <p:nvPr/>
          </p:nvSpPr>
          <p:spPr>
            <a:xfrm>
              <a:off x="3321991" y="2376691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07" name="rc269">
              <a:extLst>
                <a:ext uri="{FF2B5EF4-FFF2-40B4-BE49-F238E27FC236}">
                  <a16:creationId xmlns:a16="http://schemas.microsoft.com/office/drawing/2014/main" id="{0740EA58-D38B-4E0A-BE93-A3AF56917837}"/>
                </a:ext>
              </a:extLst>
            </p:cNvPr>
            <p:cNvSpPr/>
            <p:nvPr/>
          </p:nvSpPr>
          <p:spPr>
            <a:xfrm>
              <a:off x="3474306" y="2767352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08" name="rc270">
              <a:extLst>
                <a:ext uri="{FF2B5EF4-FFF2-40B4-BE49-F238E27FC236}">
                  <a16:creationId xmlns:a16="http://schemas.microsoft.com/office/drawing/2014/main" id="{87F33507-D5C3-4E04-8507-BB63AAF46733}"/>
                </a:ext>
              </a:extLst>
            </p:cNvPr>
            <p:cNvSpPr/>
            <p:nvPr/>
          </p:nvSpPr>
          <p:spPr>
            <a:xfrm>
              <a:off x="3474306" y="2560824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09" name="rc271">
              <a:extLst>
                <a:ext uri="{FF2B5EF4-FFF2-40B4-BE49-F238E27FC236}">
                  <a16:creationId xmlns:a16="http://schemas.microsoft.com/office/drawing/2014/main" id="{668D1F7F-8A3C-4DCA-A604-4A5D488CE5AD}"/>
                </a:ext>
              </a:extLst>
            </p:cNvPr>
            <p:cNvSpPr/>
            <p:nvPr/>
          </p:nvSpPr>
          <p:spPr>
            <a:xfrm>
              <a:off x="4388199" y="3254339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10" name="rc272">
              <a:extLst>
                <a:ext uri="{FF2B5EF4-FFF2-40B4-BE49-F238E27FC236}">
                  <a16:creationId xmlns:a16="http://schemas.microsoft.com/office/drawing/2014/main" id="{69AEB988-6768-46B1-9F1A-F590FE1C9A0A}"/>
                </a:ext>
              </a:extLst>
            </p:cNvPr>
            <p:cNvSpPr/>
            <p:nvPr/>
          </p:nvSpPr>
          <p:spPr>
            <a:xfrm>
              <a:off x="4388199" y="3052886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11" name="rc273">
              <a:extLst>
                <a:ext uri="{FF2B5EF4-FFF2-40B4-BE49-F238E27FC236}">
                  <a16:creationId xmlns:a16="http://schemas.microsoft.com/office/drawing/2014/main" id="{1CCC0249-0817-4610-AF0E-98B080EBD38C}"/>
                </a:ext>
              </a:extLst>
            </p:cNvPr>
            <p:cNvSpPr/>
            <p:nvPr/>
          </p:nvSpPr>
          <p:spPr>
            <a:xfrm>
              <a:off x="4997461" y="3627361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12" name="rc274">
              <a:extLst>
                <a:ext uri="{FF2B5EF4-FFF2-40B4-BE49-F238E27FC236}">
                  <a16:creationId xmlns:a16="http://schemas.microsoft.com/office/drawing/2014/main" id="{2E48047D-86F7-4144-A4A8-41E59FAAE3C1}"/>
                </a:ext>
              </a:extLst>
            </p:cNvPr>
            <p:cNvSpPr/>
            <p:nvPr/>
          </p:nvSpPr>
          <p:spPr>
            <a:xfrm>
              <a:off x="4997461" y="3547227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13" name="pl275">
              <a:extLst>
                <a:ext uri="{FF2B5EF4-FFF2-40B4-BE49-F238E27FC236}">
                  <a16:creationId xmlns:a16="http://schemas.microsoft.com/office/drawing/2014/main" id="{7241D704-7C67-4AEA-887E-F27BA73011A3}"/>
                </a:ext>
              </a:extLst>
            </p:cNvPr>
            <p:cNvSpPr/>
            <p:nvPr/>
          </p:nvSpPr>
          <p:spPr>
            <a:xfrm>
              <a:off x="2557664" y="1924392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14" name="pl276">
              <a:extLst>
                <a:ext uri="{FF2B5EF4-FFF2-40B4-BE49-F238E27FC236}">
                  <a16:creationId xmlns:a16="http://schemas.microsoft.com/office/drawing/2014/main" id="{9E394D7A-F823-4A9A-9C07-474BBBA1C8AC}"/>
                </a:ext>
              </a:extLst>
            </p:cNvPr>
            <p:cNvSpPr/>
            <p:nvPr/>
          </p:nvSpPr>
          <p:spPr>
            <a:xfrm>
              <a:off x="2572896" y="1924392"/>
              <a:ext cx="0" cy="39683"/>
            </a:xfrm>
            <a:custGeom>
              <a:avLst/>
              <a:gdLst/>
              <a:ahLst/>
              <a:cxnLst/>
              <a:rect l="0" t="0" r="0" b="0"/>
              <a:pathLst>
                <a:path h="39683">
                  <a:moveTo>
                    <a:pt x="0" y="0"/>
                  </a:moveTo>
                  <a:lnTo>
                    <a:pt x="0" y="39683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15" name="pl277">
              <a:extLst>
                <a:ext uri="{FF2B5EF4-FFF2-40B4-BE49-F238E27FC236}">
                  <a16:creationId xmlns:a16="http://schemas.microsoft.com/office/drawing/2014/main" id="{76C5311B-1878-4BC5-BF6E-D1498656BF99}"/>
                </a:ext>
              </a:extLst>
            </p:cNvPr>
            <p:cNvSpPr/>
            <p:nvPr/>
          </p:nvSpPr>
          <p:spPr>
            <a:xfrm>
              <a:off x="2557664" y="1964075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16" name="pl278">
              <a:extLst>
                <a:ext uri="{FF2B5EF4-FFF2-40B4-BE49-F238E27FC236}">
                  <a16:creationId xmlns:a16="http://schemas.microsoft.com/office/drawing/2014/main" id="{4FED22EA-8EA2-43CF-89F9-2E85BFEBAE17}"/>
                </a:ext>
              </a:extLst>
            </p:cNvPr>
            <p:cNvSpPr/>
            <p:nvPr/>
          </p:nvSpPr>
          <p:spPr>
            <a:xfrm>
              <a:off x="2570611" y="1999184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17" name="pl279">
              <a:extLst>
                <a:ext uri="{FF2B5EF4-FFF2-40B4-BE49-F238E27FC236}">
                  <a16:creationId xmlns:a16="http://schemas.microsoft.com/office/drawing/2014/main" id="{B37520B1-0A21-444F-9B97-6BE50C8EB871}"/>
                </a:ext>
              </a:extLst>
            </p:cNvPr>
            <p:cNvSpPr/>
            <p:nvPr/>
          </p:nvSpPr>
          <p:spPr>
            <a:xfrm>
              <a:off x="2585843" y="1999184"/>
              <a:ext cx="0" cy="23236"/>
            </a:xfrm>
            <a:custGeom>
              <a:avLst/>
              <a:gdLst/>
              <a:ahLst/>
              <a:cxnLst/>
              <a:rect l="0" t="0" r="0" b="0"/>
              <a:pathLst>
                <a:path h="23236">
                  <a:moveTo>
                    <a:pt x="0" y="0"/>
                  </a:moveTo>
                  <a:lnTo>
                    <a:pt x="0" y="23236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18" name="pl280">
              <a:extLst>
                <a:ext uri="{FF2B5EF4-FFF2-40B4-BE49-F238E27FC236}">
                  <a16:creationId xmlns:a16="http://schemas.microsoft.com/office/drawing/2014/main" id="{2271F372-9D97-4ABD-BD1B-EDD70A778B28}"/>
                </a:ext>
              </a:extLst>
            </p:cNvPr>
            <p:cNvSpPr/>
            <p:nvPr/>
          </p:nvSpPr>
          <p:spPr>
            <a:xfrm>
              <a:off x="2570611" y="2022420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19" name="pl281">
              <a:extLst>
                <a:ext uri="{FF2B5EF4-FFF2-40B4-BE49-F238E27FC236}">
                  <a16:creationId xmlns:a16="http://schemas.microsoft.com/office/drawing/2014/main" id="{345737B8-6235-4C47-8E0D-333453C23A2B}"/>
                </a:ext>
              </a:extLst>
            </p:cNvPr>
            <p:cNvSpPr/>
            <p:nvPr/>
          </p:nvSpPr>
          <p:spPr>
            <a:xfrm>
              <a:off x="2570611" y="2170209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20" name="pl282">
              <a:extLst>
                <a:ext uri="{FF2B5EF4-FFF2-40B4-BE49-F238E27FC236}">
                  <a16:creationId xmlns:a16="http://schemas.microsoft.com/office/drawing/2014/main" id="{75A33D68-12AE-4F9B-9513-A659255544B4}"/>
                </a:ext>
              </a:extLst>
            </p:cNvPr>
            <p:cNvSpPr/>
            <p:nvPr/>
          </p:nvSpPr>
          <p:spPr>
            <a:xfrm>
              <a:off x="2585843" y="2170209"/>
              <a:ext cx="0" cy="159186"/>
            </a:xfrm>
            <a:custGeom>
              <a:avLst/>
              <a:gdLst/>
              <a:ahLst/>
              <a:cxnLst/>
              <a:rect l="0" t="0" r="0" b="0"/>
              <a:pathLst>
                <a:path h="159186">
                  <a:moveTo>
                    <a:pt x="0" y="0"/>
                  </a:moveTo>
                  <a:lnTo>
                    <a:pt x="0" y="159186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21" name="pl283">
              <a:extLst>
                <a:ext uri="{FF2B5EF4-FFF2-40B4-BE49-F238E27FC236}">
                  <a16:creationId xmlns:a16="http://schemas.microsoft.com/office/drawing/2014/main" id="{62C61803-A14C-4A1D-AE97-69EE734F9C4D}"/>
                </a:ext>
              </a:extLst>
            </p:cNvPr>
            <p:cNvSpPr/>
            <p:nvPr/>
          </p:nvSpPr>
          <p:spPr>
            <a:xfrm>
              <a:off x="2570611" y="2329395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22" name="pl284">
              <a:extLst>
                <a:ext uri="{FF2B5EF4-FFF2-40B4-BE49-F238E27FC236}">
                  <a16:creationId xmlns:a16="http://schemas.microsoft.com/office/drawing/2014/main" id="{8D1B9438-9377-47C5-AADE-1B0A331E5DBE}"/>
                </a:ext>
              </a:extLst>
            </p:cNvPr>
            <p:cNvSpPr/>
            <p:nvPr/>
          </p:nvSpPr>
          <p:spPr>
            <a:xfrm>
              <a:off x="2589651" y="2015699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23" name="pl285">
              <a:extLst>
                <a:ext uri="{FF2B5EF4-FFF2-40B4-BE49-F238E27FC236}">
                  <a16:creationId xmlns:a16="http://schemas.microsoft.com/office/drawing/2014/main" id="{5134519B-C840-4D1C-A4C0-138738FB83F8}"/>
                </a:ext>
              </a:extLst>
            </p:cNvPr>
            <p:cNvSpPr/>
            <p:nvPr/>
          </p:nvSpPr>
          <p:spPr>
            <a:xfrm>
              <a:off x="2604882" y="2015699"/>
              <a:ext cx="0" cy="41123"/>
            </a:xfrm>
            <a:custGeom>
              <a:avLst/>
              <a:gdLst/>
              <a:ahLst/>
              <a:cxnLst/>
              <a:rect l="0" t="0" r="0" b="0"/>
              <a:pathLst>
                <a:path h="41123">
                  <a:moveTo>
                    <a:pt x="0" y="0"/>
                  </a:moveTo>
                  <a:lnTo>
                    <a:pt x="0" y="41123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24" name="pl286">
              <a:extLst>
                <a:ext uri="{FF2B5EF4-FFF2-40B4-BE49-F238E27FC236}">
                  <a16:creationId xmlns:a16="http://schemas.microsoft.com/office/drawing/2014/main" id="{04D71C08-3060-4915-834D-33C3C8536AF8}"/>
                </a:ext>
              </a:extLst>
            </p:cNvPr>
            <p:cNvSpPr/>
            <p:nvPr/>
          </p:nvSpPr>
          <p:spPr>
            <a:xfrm>
              <a:off x="2589651" y="2056823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25" name="pl287">
              <a:extLst>
                <a:ext uri="{FF2B5EF4-FFF2-40B4-BE49-F238E27FC236}">
                  <a16:creationId xmlns:a16="http://schemas.microsoft.com/office/drawing/2014/main" id="{8EBFBD42-A297-48EF-9C79-2D2750821BA7}"/>
                </a:ext>
              </a:extLst>
            </p:cNvPr>
            <p:cNvSpPr/>
            <p:nvPr/>
          </p:nvSpPr>
          <p:spPr>
            <a:xfrm>
              <a:off x="2589651" y="2230486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26" name="pl288">
              <a:extLst>
                <a:ext uri="{FF2B5EF4-FFF2-40B4-BE49-F238E27FC236}">
                  <a16:creationId xmlns:a16="http://schemas.microsoft.com/office/drawing/2014/main" id="{D41DB230-3357-4F9D-BE57-3323E9DE7408}"/>
                </a:ext>
              </a:extLst>
            </p:cNvPr>
            <p:cNvSpPr/>
            <p:nvPr/>
          </p:nvSpPr>
          <p:spPr>
            <a:xfrm>
              <a:off x="2604882" y="2230486"/>
              <a:ext cx="0" cy="64263"/>
            </a:xfrm>
            <a:custGeom>
              <a:avLst/>
              <a:gdLst/>
              <a:ahLst/>
              <a:cxnLst/>
              <a:rect l="0" t="0" r="0" b="0"/>
              <a:pathLst>
                <a:path h="64263">
                  <a:moveTo>
                    <a:pt x="0" y="0"/>
                  </a:moveTo>
                  <a:lnTo>
                    <a:pt x="0" y="64263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27" name="pl289">
              <a:extLst>
                <a:ext uri="{FF2B5EF4-FFF2-40B4-BE49-F238E27FC236}">
                  <a16:creationId xmlns:a16="http://schemas.microsoft.com/office/drawing/2014/main" id="{494A8E04-8801-4C3E-AB1F-74D6EF209E96}"/>
                </a:ext>
              </a:extLst>
            </p:cNvPr>
            <p:cNvSpPr/>
            <p:nvPr/>
          </p:nvSpPr>
          <p:spPr>
            <a:xfrm>
              <a:off x="2589651" y="2294749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28" name="pl290">
              <a:extLst>
                <a:ext uri="{FF2B5EF4-FFF2-40B4-BE49-F238E27FC236}">
                  <a16:creationId xmlns:a16="http://schemas.microsoft.com/office/drawing/2014/main" id="{467CA439-3FEB-410C-A98C-5BFF66A0CA36}"/>
                </a:ext>
              </a:extLst>
            </p:cNvPr>
            <p:cNvSpPr/>
            <p:nvPr/>
          </p:nvSpPr>
          <p:spPr>
            <a:xfrm>
              <a:off x="2608690" y="2053362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29" name="pl291">
              <a:extLst>
                <a:ext uri="{FF2B5EF4-FFF2-40B4-BE49-F238E27FC236}">
                  <a16:creationId xmlns:a16="http://schemas.microsoft.com/office/drawing/2014/main" id="{48107DFB-ACDA-4486-A18A-5B2963DB6761}"/>
                </a:ext>
              </a:extLst>
            </p:cNvPr>
            <p:cNvSpPr/>
            <p:nvPr/>
          </p:nvSpPr>
          <p:spPr>
            <a:xfrm>
              <a:off x="2623922" y="2053362"/>
              <a:ext cx="0" cy="66086"/>
            </a:xfrm>
            <a:custGeom>
              <a:avLst/>
              <a:gdLst/>
              <a:ahLst/>
              <a:cxnLst/>
              <a:rect l="0" t="0" r="0" b="0"/>
              <a:pathLst>
                <a:path h="66086">
                  <a:moveTo>
                    <a:pt x="0" y="0"/>
                  </a:moveTo>
                  <a:lnTo>
                    <a:pt x="0" y="66086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30" name="pl292">
              <a:extLst>
                <a:ext uri="{FF2B5EF4-FFF2-40B4-BE49-F238E27FC236}">
                  <a16:creationId xmlns:a16="http://schemas.microsoft.com/office/drawing/2014/main" id="{53478FB8-0B84-47B3-B86E-E6B96EC5A15C}"/>
                </a:ext>
              </a:extLst>
            </p:cNvPr>
            <p:cNvSpPr/>
            <p:nvPr/>
          </p:nvSpPr>
          <p:spPr>
            <a:xfrm>
              <a:off x="2608690" y="2119449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31" name="pl293">
              <a:extLst>
                <a:ext uri="{FF2B5EF4-FFF2-40B4-BE49-F238E27FC236}">
                  <a16:creationId xmlns:a16="http://schemas.microsoft.com/office/drawing/2014/main" id="{32894AA3-CF90-4CBC-8C94-9C831A075E2E}"/>
                </a:ext>
              </a:extLst>
            </p:cNvPr>
            <p:cNvSpPr/>
            <p:nvPr/>
          </p:nvSpPr>
          <p:spPr>
            <a:xfrm>
              <a:off x="2627729" y="2017529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32" name="pl294">
              <a:extLst>
                <a:ext uri="{FF2B5EF4-FFF2-40B4-BE49-F238E27FC236}">
                  <a16:creationId xmlns:a16="http://schemas.microsoft.com/office/drawing/2014/main" id="{1A86EDE3-26A0-421B-A85C-59872AA20846}"/>
                </a:ext>
              </a:extLst>
            </p:cNvPr>
            <p:cNvSpPr/>
            <p:nvPr/>
          </p:nvSpPr>
          <p:spPr>
            <a:xfrm>
              <a:off x="2642961" y="2017529"/>
              <a:ext cx="0" cy="32433"/>
            </a:xfrm>
            <a:custGeom>
              <a:avLst/>
              <a:gdLst/>
              <a:ahLst/>
              <a:cxnLst/>
              <a:rect l="0" t="0" r="0" b="0"/>
              <a:pathLst>
                <a:path h="32433">
                  <a:moveTo>
                    <a:pt x="0" y="0"/>
                  </a:moveTo>
                  <a:lnTo>
                    <a:pt x="0" y="32433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33" name="pl295">
              <a:extLst>
                <a:ext uri="{FF2B5EF4-FFF2-40B4-BE49-F238E27FC236}">
                  <a16:creationId xmlns:a16="http://schemas.microsoft.com/office/drawing/2014/main" id="{64FFD3FF-53DA-40CA-A8CA-34346751D6E3}"/>
                </a:ext>
              </a:extLst>
            </p:cNvPr>
            <p:cNvSpPr/>
            <p:nvPr/>
          </p:nvSpPr>
          <p:spPr>
            <a:xfrm>
              <a:off x="2627729" y="2049963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34" name="pl296">
              <a:extLst>
                <a:ext uri="{FF2B5EF4-FFF2-40B4-BE49-F238E27FC236}">
                  <a16:creationId xmlns:a16="http://schemas.microsoft.com/office/drawing/2014/main" id="{2BA2D053-5902-4814-A50C-C7708694D7D9}"/>
                </a:ext>
              </a:extLst>
            </p:cNvPr>
            <p:cNvSpPr/>
            <p:nvPr/>
          </p:nvSpPr>
          <p:spPr>
            <a:xfrm>
              <a:off x="2627729" y="2153641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35" name="pl297">
              <a:extLst>
                <a:ext uri="{FF2B5EF4-FFF2-40B4-BE49-F238E27FC236}">
                  <a16:creationId xmlns:a16="http://schemas.microsoft.com/office/drawing/2014/main" id="{27928E07-F270-4BE9-BBE6-A9339EC0C8B8}"/>
                </a:ext>
              </a:extLst>
            </p:cNvPr>
            <p:cNvSpPr/>
            <p:nvPr/>
          </p:nvSpPr>
          <p:spPr>
            <a:xfrm>
              <a:off x="2642961" y="2153641"/>
              <a:ext cx="0" cy="59008"/>
            </a:xfrm>
            <a:custGeom>
              <a:avLst/>
              <a:gdLst/>
              <a:ahLst/>
              <a:cxnLst/>
              <a:rect l="0" t="0" r="0" b="0"/>
              <a:pathLst>
                <a:path h="59008">
                  <a:moveTo>
                    <a:pt x="0" y="0"/>
                  </a:moveTo>
                  <a:lnTo>
                    <a:pt x="0" y="59008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36" name="pl298">
              <a:extLst>
                <a:ext uri="{FF2B5EF4-FFF2-40B4-BE49-F238E27FC236}">
                  <a16:creationId xmlns:a16="http://schemas.microsoft.com/office/drawing/2014/main" id="{FB656387-E405-4B01-9FDE-E3858951C53D}"/>
                </a:ext>
              </a:extLst>
            </p:cNvPr>
            <p:cNvSpPr/>
            <p:nvPr/>
          </p:nvSpPr>
          <p:spPr>
            <a:xfrm>
              <a:off x="2627729" y="2212649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37" name="pl299">
              <a:extLst>
                <a:ext uri="{FF2B5EF4-FFF2-40B4-BE49-F238E27FC236}">
                  <a16:creationId xmlns:a16="http://schemas.microsoft.com/office/drawing/2014/main" id="{48E14EA8-A5F4-4BD3-B204-F6F3C1CAD33A}"/>
                </a:ext>
              </a:extLst>
            </p:cNvPr>
            <p:cNvSpPr/>
            <p:nvPr/>
          </p:nvSpPr>
          <p:spPr>
            <a:xfrm>
              <a:off x="2665808" y="2069439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38" name="pl300">
              <a:extLst>
                <a:ext uri="{FF2B5EF4-FFF2-40B4-BE49-F238E27FC236}">
                  <a16:creationId xmlns:a16="http://schemas.microsoft.com/office/drawing/2014/main" id="{35F303C9-C377-476A-A309-D6C6000CDC75}"/>
                </a:ext>
              </a:extLst>
            </p:cNvPr>
            <p:cNvSpPr/>
            <p:nvPr/>
          </p:nvSpPr>
          <p:spPr>
            <a:xfrm>
              <a:off x="2681040" y="2069439"/>
              <a:ext cx="0" cy="41366"/>
            </a:xfrm>
            <a:custGeom>
              <a:avLst/>
              <a:gdLst/>
              <a:ahLst/>
              <a:cxnLst/>
              <a:rect l="0" t="0" r="0" b="0"/>
              <a:pathLst>
                <a:path h="41366">
                  <a:moveTo>
                    <a:pt x="0" y="0"/>
                  </a:moveTo>
                  <a:lnTo>
                    <a:pt x="0" y="41366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39" name="pl301">
              <a:extLst>
                <a:ext uri="{FF2B5EF4-FFF2-40B4-BE49-F238E27FC236}">
                  <a16:creationId xmlns:a16="http://schemas.microsoft.com/office/drawing/2014/main" id="{FD03712E-BA49-42D0-A0E1-B7EB52DEF592}"/>
                </a:ext>
              </a:extLst>
            </p:cNvPr>
            <p:cNvSpPr/>
            <p:nvPr/>
          </p:nvSpPr>
          <p:spPr>
            <a:xfrm>
              <a:off x="2665808" y="2110806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40" name="pl302">
              <a:extLst>
                <a:ext uri="{FF2B5EF4-FFF2-40B4-BE49-F238E27FC236}">
                  <a16:creationId xmlns:a16="http://schemas.microsoft.com/office/drawing/2014/main" id="{095EC221-2A9B-469F-9863-11ED63A58D5A}"/>
                </a:ext>
              </a:extLst>
            </p:cNvPr>
            <p:cNvSpPr/>
            <p:nvPr/>
          </p:nvSpPr>
          <p:spPr>
            <a:xfrm>
              <a:off x="2665808" y="2044346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41" name="pl303">
              <a:extLst>
                <a:ext uri="{FF2B5EF4-FFF2-40B4-BE49-F238E27FC236}">
                  <a16:creationId xmlns:a16="http://schemas.microsoft.com/office/drawing/2014/main" id="{BF8F421A-475A-45AC-B965-DA09E58A5A8A}"/>
                </a:ext>
              </a:extLst>
            </p:cNvPr>
            <p:cNvSpPr/>
            <p:nvPr/>
          </p:nvSpPr>
          <p:spPr>
            <a:xfrm>
              <a:off x="2681040" y="2044346"/>
              <a:ext cx="0" cy="54593"/>
            </a:xfrm>
            <a:custGeom>
              <a:avLst/>
              <a:gdLst/>
              <a:ahLst/>
              <a:cxnLst/>
              <a:rect l="0" t="0" r="0" b="0"/>
              <a:pathLst>
                <a:path h="54593">
                  <a:moveTo>
                    <a:pt x="0" y="0"/>
                  </a:moveTo>
                  <a:lnTo>
                    <a:pt x="0" y="54593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42" name="pl304">
              <a:extLst>
                <a:ext uri="{FF2B5EF4-FFF2-40B4-BE49-F238E27FC236}">
                  <a16:creationId xmlns:a16="http://schemas.microsoft.com/office/drawing/2014/main" id="{CFF98B12-C6D7-4603-BBAA-8B51B6C17C0C}"/>
                </a:ext>
              </a:extLst>
            </p:cNvPr>
            <p:cNvSpPr/>
            <p:nvPr/>
          </p:nvSpPr>
          <p:spPr>
            <a:xfrm>
              <a:off x="2665808" y="2098940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43" name="pl305">
              <a:extLst>
                <a:ext uri="{FF2B5EF4-FFF2-40B4-BE49-F238E27FC236}">
                  <a16:creationId xmlns:a16="http://schemas.microsoft.com/office/drawing/2014/main" id="{C69B243A-1BEA-4648-908F-87880B1BB1BF}"/>
                </a:ext>
              </a:extLst>
            </p:cNvPr>
            <p:cNvSpPr/>
            <p:nvPr/>
          </p:nvSpPr>
          <p:spPr>
            <a:xfrm>
              <a:off x="2703887" y="2082442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44" name="pl306">
              <a:extLst>
                <a:ext uri="{FF2B5EF4-FFF2-40B4-BE49-F238E27FC236}">
                  <a16:creationId xmlns:a16="http://schemas.microsoft.com/office/drawing/2014/main" id="{4AC9877C-BB83-4A31-AE51-E88556C4FE36}"/>
                </a:ext>
              </a:extLst>
            </p:cNvPr>
            <p:cNvSpPr/>
            <p:nvPr/>
          </p:nvSpPr>
          <p:spPr>
            <a:xfrm>
              <a:off x="2719119" y="2082442"/>
              <a:ext cx="0" cy="52460"/>
            </a:xfrm>
            <a:custGeom>
              <a:avLst/>
              <a:gdLst/>
              <a:ahLst/>
              <a:cxnLst/>
              <a:rect l="0" t="0" r="0" b="0"/>
              <a:pathLst>
                <a:path h="52460">
                  <a:moveTo>
                    <a:pt x="0" y="0"/>
                  </a:moveTo>
                  <a:lnTo>
                    <a:pt x="0" y="5246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45" name="pl307">
              <a:extLst>
                <a:ext uri="{FF2B5EF4-FFF2-40B4-BE49-F238E27FC236}">
                  <a16:creationId xmlns:a16="http://schemas.microsoft.com/office/drawing/2014/main" id="{3C3839BA-8945-4D3C-88A9-2623A4EAC52C}"/>
                </a:ext>
              </a:extLst>
            </p:cNvPr>
            <p:cNvSpPr/>
            <p:nvPr/>
          </p:nvSpPr>
          <p:spPr>
            <a:xfrm>
              <a:off x="2703887" y="2134902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46" name="pl308">
              <a:extLst>
                <a:ext uri="{FF2B5EF4-FFF2-40B4-BE49-F238E27FC236}">
                  <a16:creationId xmlns:a16="http://schemas.microsoft.com/office/drawing/2014/main" id="{8903CC6B-BF27-4CEB-B15D-ADD87F4A2D41}"/>
                </a:ext>
              </a:extLst>
            </p:cNvPr>
            <p:cNvSpPr/>
            <p:nvPr/>
          </p:nvSpPr>
          <p:spPr>
            <a:xfrm>
              <a:off x="2703887" y="2102212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47" name="pl309">
              <a:extLst>
                <a:ext uri="{FF2B5EF4-FFF2-40B4-BE49-F238E27FC236}">
                  <a16:creationId xmlns:a16="http://schemas.microsoft.com/office/drawing/2014/main" id="{B19A4F61-8E17-4604-B69C-98BD137A29BA}"/>
                </a:ext>
              </a:extLst>
            </p:cNvPr>
            <p:cNvSpPr/>
            <p:nvPr/>
          </p:nvSpPr>
          <p:spPr>
            <a:xfrm>
              <a:off x="2719119" y="2102212"/>
              <a:ext cx="0" cy="59590"/>
            </a:xfrm>
            <a:custGeom>
              <a:avLst/>
              <a:gdLst/>
              <a:ahLst/>
              <a:cxnLst/>
              <a:rect l="0" t="0" r="0" b="0"/>
              <a:pathLst>
                <a:path h="59590">
                  <a:moveTo>
                    <a:pt x="0" y="0"/>
                  </a:moveTo>
                  <a:lnTo>
                    <a:pt x="0" y="5959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48" name="pl310">
              <a:extLst>
                <a:ext uri="{FF2B5EF4-FFF2-40B4-BE49-F238E27FC236}">
                  <a16:creationId xmlns:a16="http://schemas.microsoft.com/office/drawing/2014/main" id="{1AF0D393-D44E-407E-8369-7A42FD86B770}"/>
                </a:ext>
              </a:extLst>
            </p:cNvPr>
            <p:cNvSpPr/>
            <p:nvPr/>
          </p:nvSpPr>
          <p:spPr>
            <a:xfrm>
              <a:off x="2703887" y="2161803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49" name="pl311">
              <a:extLst>
                <a:ext uri="{FF2B5EF4-FFF2-40B4-BE49-F238E27FC236}">
                  <a16:creationId xmlns:a16="http://schemas.microsoft.com/office/drawing/2014/main" id="{833F1BAD-158F-47F6-B188-A3A49521E380}"/>
                </a:ext>
              </a:extLst>
            </p:cNvPr>
            <p:cNvSpPr/>
            <p:nvPr/>
          </p:nvSpPr>
          <p:spPr>
            <a:xfrm>
              <a:off x="2780045" y="2181200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50" name="pl312">
              <a:extLst>
                <a:ext uri="{FF2B5EF4-FFF2-40B4-BE49-F238E27FC236}">
                  <a16:creationId xmlns:a16="http://schemas.microsoft.com/office/drawing/2014/main" id="{AC0D9577-655B-4F12-ACE5-4A13CEC1EF3F}"/>
                </a:ext>
              </a:extLst>
            </p:cNvPr>
            <p:cNvSpPr/>
            <p:nvPr/>
          </p:nvSpPr>
          <p:spPr>
            <a:xfrm>
              <a:off x="2795276" y="2181200"/>
              <a:ext cx="0" cy="29023"/>
            </a:xfrm>
            <a:custGeom>
              <a:avLst/>
              <a:gdLst/>
              <a:ahLst/>
              <a:cxnLst/>
              <a:rect l="0" t="0" r="0" b="0"/>
              <a:pathLst>
                <a:path h="29023">
                  <a:moveTo>
                    <a:pt x="0" y="0"/>
                  </a:moveTo>
                  <a:lnTo>
                    <a:pt x="0" y="29023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51" name="pl313">
              <a:extLst>
                <a:ext uri="{FF2B5EF4-FFF2-40B4-BE49-F238E27FC236}">
                  <a16:creationId xmlns:a16="http://schemas.microsoft.com/office/drawing/2014/main" id="{B95CA08D-C02C-4AE5-9C50-06CF86DF05CB}"/>
                </a:ext>
              </a:extLst>
            </p:cNvPr>
            <p:cNvSpPr/>
            <p:nvPr/>
          </p:nvSpPr>
          <p:spPr>
            <a:xfrm>
              <a:off x="2780045" y="2210224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52" name="pl314">
              <a:extLst>
                <a:ext uri="{FF2B5EF4-FFF2-40B4-BE49-F238E27FC236}">
                  <a16:creationId xmlns:a16="http://schemas.microsoft.com/office/drawing/2014/main" id="{7F7B4A72-D709-49A3-B485-69B0A07D08AE}"/>
                </a:ext>
              </a:extLst>
            </p:cNvPr>
            <p:cNvSpPr/>
            <p:nvPr/>
          </p:nvSpPr>
          <p:spPr>
            <a:xfrm>
              <a:off x="2780045" y="2097050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53" name="pl315">
              <a:extLst>
                <a:ext uri="{FF2B5EF4-FFF2-40B4-BE49-F238E27FC236}">
                  <a16:creationId xmlns:a16="http://schemas.microsoft.com/office/drawing/2014/main" id="{F3F4FAA0-67F2-492C-A570-C9CE39637D95}"/>
                </a:ext>
              </a:extLst>
            </p:cNvPr>
            <p:cNvSpPr/>
            <p:nvPr/>
          </p:nvSpPr>
          <p:spPr>
            <a:xfrm>
              <a:off x="2795276" y="2097050"/>
              <a:ext cx="0" cy="50280"/>
            </a:xfrm>
            <a:custGeom>
              <a:avLst/>
              <a:gdLst/>
              <a:ahLst/>
              <a:cxnLst/>
              <a:rect l="0" t="0" r="0" b="0"/>
              <a:pathLst>
                <a:path h="50280">
                  <a:moveTo>
                    <a:pt x="0" y="0"/>
                  </a:moveTo>
                  <a:lnTo>
                    <a:pt x="0" y="5028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54" name="pl316">
              <a:extLst>
                <a:ext uri="{FF2B5EF4-FFF2-40B4-BE49-F238E27FC236}">
                  <a16:creationId xmlns:a16="http://schemas.microsoft.com/office/drawing/2014/main" id="{0826D7F6-B317-4362-AEB0-113E265BA727}"/>
                </a:ext>
              </a:extLst>
            </p:cNvPr>
            <p:cNvSpPr/>
            <p:nvPr/>
          </p:nvSpPr>
          <p:spPr>
            <a:xfrm>
              <a:off x="2780045" y="2147331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55" name="pl317">
              <a:extLst>
                <a:ext uri="{FF2B5EF4-FFF2-40B4-BE49-F238E27FC236}">
                  <a16:creationId xmlns:a16="http://schemas.microsoft.com/office/drawing/2014/main" id="{F937FE1C-D682-4EC8-BFAA-E564FFF38758}"/>
                </a:ext>
              </a:extLst>
            </p:cNvPr>
            <p:cNvSpPr/>
            <p:nvPr/>
          </p:nvSpPr>
          <p:spPr>
            <a:xfrm>
              <a:off x="2856203" y="2201868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56" name="pl318">
              <a:extLst>
                <a:ext uri="{FF2B5EF4-FFF2-40B4-BE49-F238E27FC236}">
                  <a16:creationId xmlns:a16="http://schemas.microsoft.com/office/drawing/2014/main" id="{B9154121-A075-42EB-A4CD-5D7A94B3E253}"/>
                </a:ext>
              </a:extLst>
            </p:cNvPr>
            <p:cNvSpPr/>
            <p:nvPr/>
          </p:nvSpPr>
          <p:spPr>
            <a:xfrm>
              <a:off x="2871434" y="2201868"/>
              <a:ext cx="0" cy="93458"/>
            </a:xfrm>
            <a:custGeom>
              <a:avLst/>
              <a:gdLst/>
              <a:ahLst/>
              <a:cxnLst/>
              <a:rect l="0" t="0" r="0" b="0"/>
              <a:pathLst>
                <a:path h="93458">
                  <a:moveTo>
                    <a:pt x="0" y="0"/>
                  </a:moveTo>
                  <a:lnTo>
                    <a:pt x="0" y="93458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57" name="pl319">
              <a:extLst>
                <a:ext uri="{FF2B5EF4-FFF2-40B4-BE49-F238E27FC236}">
                  <a16:creationId xmlns:a16="http://schemas.microsoft.com/office/drawing/2014/main" id="{F1CDF720-F1A2-4A4D-9957-62330E4F88E1}"/>
                </a:ext>
              </a:extLst>
            </p:cNvPr>
            <p:cNvSpPr/>
            <p:nvPr/>
          </p:nvSpPr>
          <p:spPr>
            <a:xfrm>
              <a:off x="2856203" y="2295327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58" name="pl320">
              <a:extLst>
                <a:ext uri="{FF2B5EF4-FFF2-40B4-BE49-F238E27FC236}">
                  <a16:creationId xmlns:a16="http://schemas.microsoft.com/office/drawing/2014/main" id="{ABDFF0DE-925A-496B-BBF8-7B63B48C3B70}"/>
                </a:ext>
              </a:extLst>
            </p:cNvPr>
            <p:cNvSpPr/>
            <p:nvPr/>
          </p:nvSpPr>
          <p:spPr>
            <a:xfrm>
              <a:off x="2856203" y="2151039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59" name="pl321">
              <a:extLst>
                <a:ext uri="{FF2B5EF4-FFF2-40B4-BE49-F238E27FC236}">
                  <a16:creationId xmlns:a16="http://schemas.microsoft.com/office/drawing/2014/main" id="{5F0965CE-A2AD-4368-BD85-F258D0C39E53}"/>
                </a:ext>
              </a:extLst>
            </p:cNvPr>
            <p:cNvSpPr/>
            <p:nvPr/>
          </p:nvSpPr>
          <p:spPr>
            <a:xfrm>
              <a:off x="2871434" y="2151039"/>
              <a:ext cx="0" cy="63875"/>
            </a:xfrm>
            <a:custGeom>
              <a:avLst/>
              <a:gdLst/>
              <a:ahLst/>
              <a:cxnLst/>
              <a:rect l="0" t="0" r="0" b="0"/>
              <a:pathLst>
                <a:path h="63875">
                  <a:moveTo>
                    <a:pt x="0" y="0"/>
                  </a:moveTo>
                  <a:lnTo>
                    <a:pt x="0" y="63875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60" name="pl322">
              <a:extLst>
                <a:ext uri="{FF2B5EF4-FFF2-40B4-BE49-F238E27FC236}">
                  <a16:creationId xmlns:a16="http://schemas.microsoft.com/office/drawing/2014/main" id="{EB1DCF85-B56C-4149-A266-ACF860D39DC8}"/>
                </a:ext>
              </a:extLst>
            </p:cNvPr>
            <p:cNvSpPr/>
            <p:nvPr/>
          </p:nvSpPr>
          <p:spPr>
            <a:xfrm>
              <a:off x="2856203" y="2214914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61" name="pl323">
              <a:extLst>
                <a:ext uri="{FF2B5EF4-FFF2-40B4-BE49-F238E27FC236}">
                  <a16:creationId xmlns:a16="http://schemas.microsoft.com/office/drawing/2014/main" id="{4652D21C-77FE-495A-B32D-69B3554CF311}"/>
                </a:ext>
              </a:extLst>
            </p:cNvPr>
            <p:cNvSpPr/>
            <p:nvPr/>
          </p:nvSpPr>
          <p:spPr>
            <a:xfrm>
              <a:off x="3008518" y="2361422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62" name="pl324">
              <a:extLst>
                <a:ext uri="{FF2B5EF4-FFF2-40B4-BE49-F238E27FC236}">
                  <a16:creationId xmlns:a16="http://schemas.microsoft.com/office/drawing/2014/main" id="{92F2AAD8-ADD3-4BA6-8031-307136E32FF1}"/>
                </a:ext>
              </a:extLst>
            </p:cNvPr>
            <p:cNvSpPr/>
            <p:nvPr/>
          </p:nvSpPr>
          <p:spPr>
            <a:xfrm>
              <a:off x="3023750" y="2361422"/>
              <a:ext cx="0" cy="74116"/>
            </a:xfrm>
            <a:custGeom>
              <a:avLst/>
              <a:gdLst/>
              <a:ahLst/>
              <a:cxnLst/>
              <a:rect l="0" t="0" r="0" b="0"/>
              <a:pathLst>
                <a:path h="74116">
                  <a:moveTo>
                    <a:pt x="0" y="0"/>
                  </a:moveTo>
                  <a:lnTo>
                    <a:pt x="0" y="74116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63" name="pl325">
              <a:extLst>
                <a:ext uri="{FF2B5EF4-FFF2-40B4-BE49-F238E27FC236}">
                  <a16:creationId xmlns:a16="http://schemas.microsoft.com/office/drawing/2014/main" id="{55A6873D-19D4-4383-B7AF-367A6D08E1A1}"/>
                </a:ext>
              </a:extLst>
            </p:cNvPr>
            <p:cNvSpPr/>
            <p:nvPr/>
          </p:nvSpPr>
          <p:spPr>
            <a:xfrm>
              <a:off x="3008518" y="2435539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64" name="pl326">
              <a:extLst>
                <a:ext uri="{FF2B5EF4-FFF2-40B4-BE49-F238E27FC236}">
                  <a16:creationId xmlns:a16="http://schemas.microsoft.com/office/drawing/2014/main" id="{D20AB894-55B7-4AD3-BA38-F352D33FA812}"/>
                </a:ext>
              </a:extLst>
            </p:cNvPr>
            <p:cNvSpPr/>
            <p:nvPr/>
          </p:nvSpPr>
          <p:spPr>
            <a:xfrm>
              <a:off x="3008518" y="2197967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65" name="pl327">
              <a:extLst>
                <a:ext uri="{FF2B5EF4-FFF2-40B4-BE49-F238E27FC236}">
                  <a16:creationId xmlns:a16="http://schemas.microsoft.com/office/drawing/2014/main" id="{70871B36-4D47-4FC7-8B6D-356CCF29F7F5}"/>
                </a:ext>
              </a:extLst>
            </p:cNvPr>
            <p:cNvSpPr/>
            <p:nvPr/>
          </p:nvSpPr>
          <p:spPr>
            <a:xfrm>
              <a:off x="3023750" y="2197967"/>
              <a:ext cx="0" cy="60997"/>
            </a:xfrm>
            <a:custGeom>
              <a:avLst/>
              <a:gdLst/>
              <a:ahLst/>
              <a:cxnLst/>
              <a:rect l="0" t="0" r="0" b="0"/>
              <a:pathLst>
                <a:path h="60997">
                  <a:moveTo>
                    <a:pt x="0" y="0"/>
                  </a:moveTo>
                  <a:lnTo>
                    <a:pt x="0" y="60997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66" name="pl328">
              <a:extLst>
                <a:ext uri="{FF2B5EF4-FFF2-40B4-BE49-F238E27FC236}">
                  <a16:creationId xmlns:a16="http://schemas.microsoft.com/office/drawing/2014/main" id="{BA8F6F64-3572-4AA1-8DD4-0CEFC0581DCC}"/>
                </a:ext>
              </a:extLst>
            </p:cNvPr>
            <p:cNvSpPr/>
            <p:nvPr/>
          </p:nvSpPr>
          <p:spPr>
            <a:xfrm>
              <a:off x="3008518" y="2258964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67" name="pl329">
              <a:extLst>
                <a:ext uri="{FF2B5EF4-FFF2-40B4-BE49-F238E27FC236}">
                  <a16:creationId xmlns:a16="http://schemas.microsoft.com/office/drawing/2014/main" id="{9A5F0638-6E10-4020-B430-93A8FAD0775C}"/>
                </a:ext>
              </a:extLst>
            </p:cNvPr>
            <p:cNvSpPr/>
            <p:nvPr/>
          </p:nvSpPr>
          <p:spPr>
            <a:xfrm>
              <a:off x="3160833" y="2470936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68" name="pl330">
              <a:extLst>
                <a:ext uri="{FF2B5EF4-FFF2-40B4-BE49-F238E27FC236}">
                  <a16:creationId xmlns:a16="http://schemas.microsoft.com/office/drawing/2014/main" id="{E5A00B11-D514-4F1A-9217-1396800CC1D1}"/>
                </a:ext>
              </a:extLst>
            </p:cNvPr>
            <p:cNvSpPr/>
            <p:nvPr/>
          </p:nvSpPr>
          <p:spPr>
            <a:xfrm>
              <a:off x="3176065" y="2470936"/>
              <a:ext cx="0" cy="102694"/>
            </a:xfrm>
            <a:custGeom>
              <a:avLst/>
              <a:gdLst/>
              <a:ahLst/>
              <a:cxnLst/>
              <a:rect l="0" t="0" r="0" b="0"/>
              <a:pathLst>
                <a:path h="102694">
                  <a:moveTo>
                    <a:pt x="0" y="0"/>
                  </a:moveTo>
                  <a:lnTo>
                    <a:pt x="0" y="102694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69" name="pl331">
              <a:extLst>
                <a:ext uri="{FF2B5EF4-FFF2-40B4-BE49-F238E27FC236}">
                  <a16:creationId xmlns:a16="http://schemas.microsoft.com/office/drawing/2014/main" id="{0154ED8D-7AA5-41E3-85E1-86B0E4865316}"/>
                </a:ext>
              </a:extLst>
            </p:cNvPr>
            <p:cNvSpPr/>
            <p:nvPr/>
          </p:nvSpPr>
          <p:spPr>
            <a:xfrm>
              <a:off x="3160833" y="2573630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70" name="pl332">
              <a:extLst>
                <a:ext uri="{FF2B5EF4-FFF2-40B4-BE49-F238E27FC236}">
                  <a16:creationId xmlns:a16="http://schemas.microsoft.com/office/drawing/2014/main" id="{13084E1A-27D8-46B6-BF01-D68473925632}"/>
                </a:ext>
              </a:extLst>
            </p:cNvPr>
            <p:cNvSpPr/>
            <p:nvPr/>
          </p:nvSpPr>
          <p:spPr>
            <a:xfrm>
              <a:off x="3160833" y="2327080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71" name="pl333">
              <a:extLst>
                <a:ext uri="{FF2B5EF4-FFF2-40B4-BE49-F238E27FC236}">
                  <a16:creationId xmlns:a16="http://schemas.microsoft.com/office/drawing/2014/main" id="{021A5130-A5F9-4E42-B941-8A641D1D1CDE}"/>
                </a:ext>
              </a:extLst>
            </p:cNvPr>
            <p:cNvSpPr/>
            <p:nvPr/>
          </p:nvSpPr>
          <p:spPr>
            <a:xfrm>
              <a:off x="3176065" y="2327080"/>
              <a:ext cx="0" cy="54329"/>
            </a:xfrm>
            <a:custGeom>
              <a:avLst/>
              <a:gdLst/>
              <a:ahLst/>
              <a:cxnLst/>
              <a:rect l="0" t="0" r="0" b="0"/>
              <a:pathLst>
                <a:path h="54329">
                  <a:moveTo>
                    <a:pt x="0" y="0"/>
                  </a:moveTo>
                  <a:lnTo>
                    <a:pt x="0" y="54329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72" name="pl334">
              <a:extLst>
                <a:ext uri="{FF2B5EF4-FFF2-40B4-BE49-F238E27FC236}">
                  <a16:creationId xmlns:a16="http://schemas.microsoft.com/office/drawing/2014/main" id="{FF66DF16-7601-4B70-84F5-45383B95227F}"/>
                </a:ext>
              </a:extLst>
            </p:cNvPr>
            <p:cNvSpPr/>
            <p:nvPr/>
          </p:nvSpPr>
          <p:spPr>
            <a:xfrm>
              <a:off x="3160833" y="2381409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73" name="pl335">
              <a:extLst>
                <a:ext uri="{FF2B5EF4-FFF2-40B4-BE49-F238E27FC236}">
                  <a16:creationId xmlns:a16="http://schemas.microsoft.com/office/drawing/2014/main" id="{ABB47169-C710-43B2-BDAF-7FD51183B1F8}"/>
                </a:ext>
              </a:extLst>
            </p:cNvPr>
            <p:cNvSpPr/>
            <p:nvPr/>
          </p:nvSpPr>
          <p:spPr>
            <a:xfrm>
              <a:off x="3313149" y="2619494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74" name="pl336">
              <a:extLst>
                <a:ext uri="{FF2B5EF4-FFF2-40B4-BE49-F238E27FC236}">
                  <a16:creationId xmlns:a16="http://schemas.microsoft.com/office/drawing/2014/main" id="{33A952E7-FC2E-4E95-AACC-05E62C4579E9}"/>
                </a:ext>
              </a:extLst>
            </p:cNvPr>
            <p:cNvSpPr/>
            <p:nvPr/>
          </p:nvSpPr>
          <p:spPr>
            <a:xfrm>
              <a:off x="3328380" y="2619494"/>
              <a:ext cx="0" cy="142383"/>
            </a:xfrm>
            <a:custGeom>
              <a:avLst/>
              <a:gdLst/>
              <a:ahLst/>
              <a:cxnLst/>
              <a:rect l="0" t="0" r="0" b="0"/>
              <a:pathLst>
                <a:path h="142383">
                  <a:moveTo>
                    <a:pt x="0" y="0"/>
                  </a:moveTo>
                  <a:lnTo>
                    <a:pt x="0" y="142383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75" name="pl337">
              <a:extLst>
                <a:ext uri="{FF2B5EF4-FFF2-40B4-BE49-F238E27FC236}">
                  <a16:creationId xmlns:a16="http://schemas.microsoft.com/office/drawing/2014/main" id="{F29CFE2B-BF1F-4F23-B2B9-D1E75629EB56}"/>
                </a:ext>
              </a:extLst>
            </p:cNvPr>
            <p:cNvSpPr/>
            <p:nvPr/>
          </p:nvSpPr>
          <p:spPr>
            <a:xfrm>
              <a:off x="3313149" y="2761878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76" name="pl338">
              <a:extLst>
                <a:ext uri="{FF2B5EF4-FFF2-40B4-BE49-F238E27FC236}">
                  <a16:creationId xmlns:a16="http://schemas.microsoft.com/office/drawing/2014/main" id="{57AB9F26-2D5C-4718-9E3C-F32EBF8A5ADA}"/>
                </a:ext>
              </a:extLst>
            </p:cNvPr>
            <p:cNvSpPr/>
            <p:nvPr/>
          </p:nvSpPr>
          <p:spPr>
            <a:xfrm>
              <a:off x="3313149" y="2347367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77" name="pl339">
              <a:extLst>
                <a:ext uri="{FF2B5EF4-FFF2-40B4-BE49-F238E27FC236}">
                  <a16:creationId xmlns:a16="http://schemas.microsoft.com/office/drawing/2014/main" id="{AC57CDF6-4815-4E8B-B3FA-F09F3A8805CA}"/>
                </a:ext>
              </a:extLst>
            </p:cNvPr>
            <p:cNvSpPr/>
            <p:nvPr/>
          </p:nvSpPr>
          <p:spPr>
            <a:xfrm>
              <a:off x="3328380" y="2347367"/>
              <a:ext cx="0" cy="79782"/>
            </a:xfrm>
            <a:custGeom>
              <a:avLst/>
              <a:gdLst/>
              <a:ahLst/>
              <a:cxnLst/>
              <a:rect l="0" t="0" r="0" b="0"/>
              <a:pathLst>
                <a:path h="79782">
                  <a:moveTo>
                    <a:pt x="0" y="0"/>
                  </a:moveTo>
                  <a:lnTo>
                    <a:pt x="0" y="79782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78" name="pl340">
              <a:extLst>
                <a:ext uri="{FF2B5EF4-FFF2-40B4-BE49-F238E27FC236}">
                  <a16:creationId xmlns:a16="http://schemas.microsoft.com/office/drawing/2014/main" id="{D673D786-6D26-4801-84DD-99B48928611D}"/>
                </a:ext>
              </a:extLst>
            </p:cNvPr>
            <p:cNvSpPr/>
            <p:nvPr/>
          </p:nvSpPr>
          <p:spPr>
            <a:xfrm>
              <a:off x="3313149" y="2427150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79" name="pl341">
              <a:extLst>
                <a:ext uri="{FF2B5EF4-FFF2-40B4-BE49-F238E27FC236}">
                  <a16:creationId xmlns:a16="http://schemas.microsoft.com/office/drawing/2014/main" id="{E7CA99DA-BFD9-4579-BBD9-E6D44C6A8967}"/>
                </a:ext>
              </a:extLst>
            </p:cNvPr>
            <p:cNvSpPr/>
            <p:nvPr/>
          </p:nvSpPr>
          <p:spPr>
            <a:xfrm>
              <a:off x="3465464" y="2713378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80" name="pl342">
              <a:extLst>
                <a:ext uri="{FF2B5EF4-FFF2-40B4-BE49-F238E27FC236}">
                  <a16:creationId xmlns:a16="http://schemas.microsoft.com/office/drawing/2014/main" id="{52D9F5E2-A532-4B15-8C2B-448C1394C051}"/>
                </a:ext>
              </a:extLst>
            </p:cNvPr>
            <p:cNvSpPr/>
            <p:nvPr/>
          </p:nvSpPr>
          <p:spPr>
            <a:xfrm>
              <a:off x="3480696" y="2713378"/>
              <a:ext cx="0" cy="149570"/>
            </a:xfrm>
            <a:custGeom>
              <a:avLst/>
              <a:gdLst/>
              <a:ahLst/>
              <a:cxnLst/>
              <a:rect l="0" t="0" r="0" b="0"/>
              <a:pathLst>
                <a:path h="149570">
                  <a:moveTo>
                    <a:pt x="0" y="0"/>
                  </a:moveTo>
                  <a:lnTo>
                    <a:pt x="0" y="14957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81" name="pl343">
              <a:extLst>
                <a:ext uri="{FF2B5EF4-FFF2-40B4-BE49-F238E27FC236}">
                  <a16:creationId xmlns:a16="http://schemas.microsoft.com/office/drawing/2014/main" id="{99B73EF2-E8C8-499B-A6A1-68DA59AE1CCE}"/>
                </a:ext>
              </a:extLst>
            </p:cNvPr>
            <p:cNvSpPr/>
            <p:nvPr/>
          </p:nvSpPr>
          <p:spPr>
            <a:xfrm>
              <a:off x="3465464" y="2862949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82" name="pl344">
              <a:extLst>
                <a:ext uri="{FF2B5EF4-FFF2-40B4-BE49-F238E27FC236}">
                  <a16:creationId xmlns:a16="http://schemas.microsoft.com/office/drawing/2014/main" id="{AFAB2AE9-E2DE-4B8C-A4A6-2D6387BDCA73}"/>
                </a:ext>
              </a:extLst>
            </p:cNvPr>
            <p:cNvSpPr/>
            <p:nvPr/>
          </p:nvSpPr>
          <p:spPr>
            <a:xfrm>
              <a:off x="3465464" y="2539279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83" name="pl345">
              <a:extLst>
                <a:ext uri="{FF2B5EF4-FFF2-40B4-BE49-F238E27FC236}">
                  <a16:creationId xmlns:a16="http://schemas.microsoft.com/office/drawing/2014/main" id="{B29FE979-F8AE-4212-8413-EEB0984984BA}"/>
                </a:ext>
              </a:extLst>
            </p:cNvPr>
            <p:cNvSpPr/>
            <p:nvPr/>
          </p:nvSpPr>
          <p:spPr>
            <a:xfrm>
              <a:off x="3480696" y="2539279"/>
              <a:ext cx="0" cy="60724"/>
            </a:xfrm>
            <a:custGeom>
              <a:avLst/>
              <a:gdLst/>
              <a:ahLst/>
              <a:cxnLst/>
              <a:rect l="0" t="0" r="0" b="0"/>
              <a:pathLst>
                <a:path h="60724">
                  <a:moveTo>
                    <a:pt x="0" y="0"/>
                  </a:moveTo>
                  <a:lnTo>
                    <a:pt x="0" y="60724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84" name="pl346">
              <a:extLst>
                <a:ext uri="{FF2B5EF4-FFF2-40B4-BE49-F238E27FC236}">
                  <a16:creationId xmlns:a16="http://schemas.microsoft.com/office/drawing/2014/main" id="{236D40F7-4501-4D51-B89F-E7E4B2AA834A}"/>
                </a:ext>
              </a:extLst>
            </p:cNvPr>
            <p:cNvSpPr/>
            <p:nvPr/>
          </p:nvSpPr>
          <p:spPr>
            <a:xfrm>
              <a:off x="3465464" y="2600003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85" name="pl347">
              <a:extLst>
                <a:ext uri="{FF2B5EF4-FFF2-40B4-BE49-F238E27FC236}">
                  <a16:creationId xmlns:a16="http://schemas.microsoft.com/office/drawing/2014/main" id="{B2A587B3-A366-48C8-87C1-79EEA1143E1A}"/>
                </a:ext>
              </a:extLst>
            </p:cNvPr>
            <p:cNvSpPr/>
            <p:nvPr/>
          </p:nvSpPr>
          <p:spPr>
            <a:xfrm>
              <a:off x="4379357" y="3179128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86" name="pl348">
              <a:extLst>
                <a:ext uri="{FF2B5EF4-FFF2-40B4-BE49-F238E27FC236}">
                  <a16:creationId xmlns:a16="http://schemas.microsoft.com/office/drawing/2014/main" id="{260DE82E-1361-43D1-801A-4923C0B188B5}"/>
                </a:ext>
              </a:extLst>
            </p:cNvPr>
            <p:cNvSpPr/>
            <p:nvPr/>
          </p:nvSpPr>
          <p:spPr>
            <a:xfrm>
              <a:off x="4394589" y="3179128"/>
              <a:ext cx="0" cy="228306"/>
            </a:xfrm>
            <a:custGeom>
              <a:avLst/>
              <a:gdLst/>
              <a:ahLst/>
              <a:cxnLst/>
              <a:rect l="0" t="0" r="0" b="0"/>
              <a:pathLst>
                <a:path h="228306">
                  <a:moveTo>
                    <a:pt x="0" y="0"/>
                  </a:moveTo>
                  <a:lnTo>
                    <a:pt x="0" y="228306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87" name="pl349">
              <a:extLst>
                <a:ext uri="{FF2B5EF4-FFF2-40B4-BE49-F238E27FC236}">
                  <a16:creationId xmlns:a16="http://schemas.microsoft.com/office/drawing/2014/main" id="{62A6C7B9-9449-4C98-B571-C709DF56954C}"/>
                </a:ext>
              </a:extLst>
            </p:cNvPr>
            <p:cNvSpPr/>
            <p:nvPr/>
          </p:nvSpPr>
          <p:spPr>
            <a:xfrm>
              <a:off x="4379357" y="3407435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88" name="pl350">
              <a:extLst>
                <a:ext uri="{FF2B5EF4-FFF2-40B4-BE49-F238E27FC236}">
                  <a16:creationId xmlns:a16="http://schemas.microsoft.com/office/drawing/2014/main" id="{C19F38B3-989C-4B1F-811C-ADFF37935EDC}"/>
                </a:ext>
              </a:extLst>
            </p:cNvPr>
            <p:cNvSpPr/>
            <p:nvPr/>
          </p:nvSpPr>
          <p:spPr>
            <a:xfrm>
              <a:off x="4379357" y="3021604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89" name="pl351">
              <a:extLst>
                <a:ext uri="{FF2B5EF4-FFF2-40B4-BE49-F238E27FC236}">
                  <a16:creationId xmlns:a16="http://schemas.microsoft.com/office/drawing/2014/main" id="{E9A54BAC-8DC8-43FC-AEEE-3C59D4B5A0D6}"/>
                </a:ext>
              </a:extLst>
            </p:cNvPr>
            <p:cNvSpPr/>
            <p:nvPr/>
          </p:nvSpPr>
          <p:spPr>
            <a:xfrm>
              <a:off x="4394589" y="3021604"/>
              <a:ext cx="0" cy="84766"/>
            </a:xfrm>
            <a:custGeom>
              <a:avLst/>
              <a:gdLst/>
              <a:ahLst/>
              <a:cxnLst/>
              <a:rect l="0" t="0" r="0" b="0"/>
              <a:pathLst>
                <a:path h="84766">
                  <a:moveTo>
                    <a:pt x="0" y="0"/>
                  </a:moveTo>
                  <a:lnTo>
                    <a:pt x="0" y="84766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90" name="pl352">
              <a:extLst>
                <a:ext uri="{FF2B5EF4-FFF2-40B4-BE49-F238E27FC236}">
                  <a16:creationId xmlns:a16="http://schemas.microsoft.com/office/drawing/2014/main" id="{6BAB8A42-3880-4997-B953-1465CA21527C}"/>
                </a:ext>
              </a:extLst>
            </p:cNvPr>
            <p:cNvSpPr/>
            <p:nvPr/>
          </p:nvSpPr>
          <p:spPr>
            <a:xfrm>
              <a:off x="4379357" y="3106371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91" name="pl353">
              <a:extLst>
                <a:ext uri="{FF2B5EF4-FFF2-40B4-BE49-F238E27FC236}">
                  <a16:creationId xmlns:a16="http://schemas.microsoft.com/office/drawing/2014/main" id="{6F12F28F-4D6C-4153-B91F-56EE7D476EEB}"/>
                </a:ext>
              </a:extLst>
            </p:cNvPr>
            <p:cNvSpPr/>
            <p:nvPr/>
          </p:nvSpPr>
          <p:spPr>
            <a:xfrm>
              <a:off x="4988619" y="3584452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92" name="pl354">
              <a:extLst>
                <a:ext uri="{FF2B5EF4-FFF2-40B4-BE49-F238E27FC236}">
                  <a16:creationId xmlns:a16="http://schemas.microsoft.com/office/drawing/2014/main" id="{69040E8F-8794-4263-9372-08EBD91793B2}"/>
                </a:ext>
              </a:extLst>
            </p:cNvPr>
            <p:cNvSpPr/>
            <p:nvPr/>
          </p:nvSpPr>
          <p:spPr>
            <a:xfrm>
              <a:off x="5003850" y="3584452"/>
              <a:ext cx="0" cy="116169"/>
            </a:xfrm>
            <a:custGeom>
              <a:avLst/>
              <a:gdLst/>
              <a:ahLst/>
              <a:cxnLst/>
              <a:rect l="0" t="0" r="0" b="0"/>
              <a:pathLst>
                <a:path h="116169">
                  <a:moveTo>
                    <a:pt x="0" y="0"/>
                  </a:moveTo>
                  <a:lnTo>
                    <a:pt x="0" y="116169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93" name="pl355">
              <a:extLst>
                <a:ext uri="{FF2B5EF4-FFF2-40B4-BE49-F238E27FC236}">
                  <a16:creationId xmlns:a16="http://schemas.microsoft.com/office/drawing/2014/main" id="{C2B94AFC-2593-42C8-9582-C6CC1C250FAF}"/>
                </a:ext>
              </a:extLst>
            </p:cNvPr>
            <p:cNvSpPr/>
            <p:nvPr/>
          </p:nvSpPr>
          <p:spPr>
            <a:xfrm>
              <a:off x="4988619" y="3700621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94" name="pl356">
              <a:extLst>
                <a:ext uri="{FF2B5EF4-FFF2-40B4-BE49-F238E27FC236}">
                  <a16:creationId xmlns:a16="http://schemas.microsoft.com/office/drawing/2014/main" id="{66FDBA74-0DAB-44BB-A404-46CFFF2B139C}"/>
                </a:ext>
              </a:extLst>
            </p:cNvPr>
            <p:cNvSpPr/>
            <p:nvPr/>
          </p:nvSpPr>
          <p:spPr>
            <a:xfrm>
              <a:off x="4988619" y="3497544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95" name="pl357">
              <a:extLst>
                <a:ext uri="{FF2B5EF4-FFF2-40B4-BE49-F238E27FC236}">
                  <a16:creationId xmlns:a16="http://schemas.microsoft.com/office/drawing/2014/main" id="{2F5B72C6-C31A-4EF2-8EC8-953E207EF17C}"/>
                </a:ext>
              </a:extLst>
            </p:cNvPr>
            <p:cNvSpPr/>
            <p:nvPr/>
          </p:nvSpPr>
          <p:spPr>
            <a:xfrm>
              <a:off x="5003850" y="3497544"/>
              <a:ext cx="0" cy="136145"/>
            </a:xfrm>
            <a:custGeom>
              <a:avLst/>
              <a:gdLst/>
              <a:ahLst/>
              <a:cxnLst/>
              <a:rect l="0" t="0" r="0" b="0"/>
              <a:pathLst>
                <a:path h="136145">
                  <a:moveTo>
                    <a:pt x="0" y="0"/>
                  </a:moveTo>
                  <a:lnTo>
                    <a:pt x="0" y="136145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96" name="pl358">
              <a:extLst>
                <a:ext uri="{FF2B5EF4-FFF2-40B4-BE49-F238E27FC236}">
                  <a16:creationId xmlns:a16="http://schemas.microsoft.com/office/drawing/2014/main" id="{4C5A139E-F3BB-4339-B2D6-6E1885D1DAA8}"/>
                </a:ext>
              </a:extLst>
            </p:cNvPr>
            <p:cNvSpPr/>
            <p:nvPr/>
          </p:nvSpPr>
          <p:spPr>
            <a:xfrm>
              <a:off x="4988619" y="3633689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97" name="pl359">
              <a:extLst>
                <a:ext uri="{FF2B5EF4-FFF2-40B4-BE49-F238E27FC236}">
                  <a16:creationId xmlns:a16="http://schemas.microsoft.com/office/drawing/2014/main" id="{6AC70D26-B410-488F-89E0-2EB9692C9ECB}"/>
                </a:ext>
              </a:extLst>
            </p:cNvPr>
            <p:cNvSpPr/>
            <p:nvPr/>
          </p:nvSpPr>
          <p:spPr>
            <a:xfrm>
              <a:off x="2334522" y="3488698"/>
              <a:ext cx="3434713" cy="0"/>
            </a:xfrm>
            <a:custGeom>
              <a:avLst/>
              <a:gdLst/>
              <a:ahLst/>
              <a:cxnLst/>
              <a:rect l="0" t="0" r="0" b="0"/>
              <a:pathLst>
                <a:path w="3434713">
                  <a:moveTo>
                    <a:pt x="0" y="0"/>
                  </a:moveTo>
                  <a:lnTo>
                    <a:pt x="3434713" y="0"/>
                  </a:lnTo>
                  <a:lnTo>
                    <a:pt x="3434713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98" name="pl360">
              <a:extLst>
                <a:ext uri="{FF2B5EF4-FFF2-40B4-BE49-F238E27FC236}">
                  <a16:creationId xmlns:a16="http://schemas.microsoft.com/office/drawing/2014/main" id="{F179D93B-9220-43F1-A62E-7D312EAF3AE7}"/>
                </a:ext>
              </a:extLst>
            </p:cNvPr>
            <p:cNvSpPr/>
            <p:nvPr/>
          </p:nvSpPr>
          <p:spPr>
            <a:xfrm>
              <a:off x="2334522" y="3750783"/>
              <a:ext cx="3434713" cy="0"/>
            </a:xfrm>
            <a:custGeom>
              <a:avLst/>
              <a:gdLst/>
              <a:ahLst/>
              <a:cxnLst/>
              <a:rect l="0" t="0" r="0" b="0"/>
              <a:pathLst>
                <a:path w="3434713">
                  <a:moveTo>
                    <a:pt x="0" y="0"/>
                  </a:moveTo>
                  <a:lnTo>
                    <a:pt x="3434713" y="0"/>
                  </a:lnTo>
                  <a:lnTo>
                    <a:pt x="3434713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499" name="rc361">
              <a:extLst>
                <a:ext uri="{FF2B5EF4-FFF2-40B4-BE49-F238E27FC236}">
                  <a16:creationId xmlns:a16="http://schemas.microsoft.com/office/drawing/2014/main" id="{EE65E92F-A412-4920-9AFF-AC6E36DDA891}"/>
                </a:ext>
              </a:extLst>
            </p:cNvPr>
            <p:cNvSpPr/>
            <p:nvPr/>
          </p:nvSpPr>
          <p:spPr>
            <a:xfrm>
              <a:off x="2334522" y="1312573"/>
              <a:ext cx="3434713" cy="2873075"/>
            </a:xfrm>
            <a:prstGeom prst="rect">
              <a:avLst/>
            </a:prstGeom>
            <a:ln w="13550" cap="rnd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00" name="tx362">
              <a:extLst>
                <a:ext uri="{FF2B5EF4-FFF2-40B4-BE49-F238E27FC236}">
                  <a16:creationId xmlns:a16="http://schemas.microsoft.com/office/drawing/2014/main" id="{95C11C38-6629-4653-8AD0-52476EA7E0FD}"/>
                </a:ext>
              </a:extLst>
            </p:cNvPr>
            <p:cNvSpPr/>
            <p:nvPr/>
          </p:nvSpPr>
          <p:spPr>
            <a:xfrm>
              <a:off x="1961829" y="3636962"/>
              <a:ext cx="285932" cy="8001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r-FR" sz="1500" dirty="0">
                  <a:solidFill>
                    <a:srgbClr val="4D4D4D">
                      <a:alpha val="100000"/>
                    </a:srgbClr>
                  </a:solidFill>
                  <a:latin typeface="Nunito" pitchFamily="2" charset="0"/>
                  <a:cs typeface="Arial"/>
                </a:rPr>
                <a:t>0,01</a:t>
              </a:r>
              <a:endParaRPr sz="1500" dirty="0">
                <a:solidFill>
                  <a:srgbClr val="4D4D4D">
                    <a:alpha val="100000"/>
                  </a:srgbClr>
                </a:solidFill>
                <a:latin typeface="Nunito" pitchFamily="2" charset="0"/>
                <a:cs typeface="Arial"/>
              </a:endParaRPr>
            </a:p>
          </p:txBody>
        </p:sp>
        <p:sp>
          <p:nvSpPr>
            <p:cNvPr id="501" name="tx363">
              <a:extLst>
                <a:ext uri="{FF2B5EF4-FFF2-40B4-BE49-F238E27FC236}">
                  <a16:creationId xmlns:a16="http://schemas.microsoft.com/office/drawing/2014/main" id="{3BC0F819-F0D5-4D68-A965-B8234E0104D7}"/>
                </a:ext>
              </a:extLst>
            </p:cNvPr>
            <p:cNvSpPr/>
            <p:nvPr/>
          </p:nvSpPr>
          <p:spPr>
            <a:xfrm>
              <a:off x="2028825" y="2766333"/>
              <a:ext cx="314004" cy="8001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00" dirty="0">
                  <a:solidFill>
                    <a:srgbClr val="4D4D4D">
                      <a:alpha val="100000"/>
                    </a:srgbClr>
                  </a:solidFill>
                  <a:latin typeface="Nunito" pitchFamily="2" charset="0"/>
                  <a:cs typeface="Arial"/>
                </a:rPr>
                <a:t>1</a:t>
              </a:r>
            </a:p>
          </p:txBody>
        </p:sp>
        <p:sp>
          <p:nvSpPr>
            <p:cNvPr id="502" name="tx364">
              <a:extLst>
                <a:ext uri="{FF2B5EF4-FFF2-40B4-BE49-F238E27FC236}">
                  <a16:creationId xmlns:a16="http://schemas.microsoft.com/office/drawing/2014/main" id="{075B21D9-1499-484B-A2AF-4420C11D99AA}"/>
                </a:ext>
              </a:extLst>
            </p:cNvPr>
            <p:cNvSpPr/>
            <p:nvPr/>
          </p:nvSpPr>
          <p:spPr>
            <a:xfrm>
              <a:off x="1952625" y="1895704"/>
              <a:ext cx="314004" cy="8001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00" dirty="0">
                  <a:solidFill>
                    <a:srgbClr val="4D4D4D">
                      <a:alpha val="100000"/>
                    </a:srgbClr>
                  </a:solidFill>
                  <a:latin typeface="Nunito" pitchFamily="2" charset="0"/>
                  <a:cs typeface="Arial"/>
                </a:rPr>
                <a:t>1</a:t>
              </a:r>
              <a:r>
                <a:rPr lang="fr-FR" sz="1500" dirty="0">
                  <a:solidFill>
                    <a:srgbClr val="4D4D4D">
                      <a:alpha val="100000"/>
                    </a:srgbClr>
                  </a:solidFill>
                  <a:latin typeface="Nunito" pitchFamily="2" charset="0"/>
                  <a:cs typeface="Arial"/>
                </a:rPr>
                <a:t>00</a:t>
              </a:r>
              <a:endParaRPr sz="1500" dirty="0">
                <a:solidFill>
                  <a:srgbClr val="4D4D4D">
                    <a:alpha val="100000"/>
                  </a:srgbClr>
                </a:solidFill>
                <a:latin typeface="Nunito" pitchFamily="2" charset="0"/>
                <a:cs typeface="Arial"/>
              </a:endParaRPr>
            </a:p>
          </p:txBody>
        </p:sp>
        <p:sp>
          <p:nvSpPr>
            <p:cNvPr id="503" name="pl365">
              <a:extLst>
                <a:ext uri="{FF2B5EF4-FFF2-40B4-BE49-F238E27FC236}">
                  <a16:creationId xmlns:a16="http://schemas.microsoft.com/office/drawing/2014/main" id="{2DFEECF9-CC68-4408-BEFB-FBBED1F992EC}"/>
                </a:ext>
              </a:extLst>
            </p:cNvPr>
            <p:cNvSpPr/>
            <p:nvPr/>
          </p:nvSpPr>
          <p:spPr>
            <a:xfrm>
              <a:off x="2299728" y="3619740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04" name="pl366">
              <a:extLst>
                <a:ext uri="{FF2B5EF4-FFF2-40B4-BE49-F238E27FC236}">
                  <a16:creationId xmlns:a16="http://schemas.microsoft.com/office/drawing/2014/main" id="{009614F0-CF28-4502-A79F-E9A403B7422C}"/>
                </a:ext>
              </a:extLst>
            </p:cNvPr>
            <p:cNvSpPr/>
            <p:nvPr/>
          </p:nvSpPr>
          <p:spPr>
            <a:xfrm>
              <a:off x="2299728" y="2749111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05" name="pl367">
              <a:extLst>
                <a:ext uri="{FF2B5EF4-FFF2-40B4-BE49-F238E27FC236}">
                  <a16:creationId xmlns:a16="http://schemas.microsoft.com/office/drawing/2014/main" id="{72BD360A-CA4E-463C-81A8-5EF4BC70F21F}"/>
                </a:ext>
              </a:extLst>
            </p:cNvPr>
            <p:cNvSpPr/>
            <p:nvPr/>
          </p:nvSpPr>
          <p:spPr>
            <a:xfrm>
              <a:off x="2299728" y="1878482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06" name="pl368">
              <a:extLst>
                <a:ext uri="{FF2B5EF4-FFF2-40B4-BE49-F238E27FC236}">
                  <a16:creationId xmlns:a16="http://schemas.microsoft.com/office/drawing/2014/main" id="{3DDC1CA0-9D8A-4601-A651-ADEC91E94257}"/>
                </a:ext>
              </a:extLst>
            </p:cNvPr>
            <p:cNvSpPr/>
            <p:nvPr/>
          </p:nvSpPr>
          <p:spPr>
            <a:xfrm>
              <a:off x="2566803" y="4185649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07" name="pl369">
              <a:extLst>
                <a:ext uri="{FF2B5EF4-FFF2-40B4-BE49-F238E27FC236}">
                  <a16:creationId xmlns:a16="http://schemas.microsoft.com/office/drawing/2014/main" id="{602DE7E1-36C6-4917-9A86-2A324C6DC004}"/>
                </a:ext>
              </a:extLst>
            </p:cNvPr>
            <p:cNvSpPr/>
            <p:nvPr/>
          </p:nvSpPr>
          <p:spPr>
            <a:xfrm>
              <a:off x="3328380" y="4185649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08" name="pl370">
              <a:extLst>
                <a:ext uri="{FF2B5EF4-FFF2-40B4-BE49-F238E27FC236}">
                  <a16:creationId xmlns:a16="http://schemas.microsoft.com/office/drawing/2014/main" id="{0E68D9A5-D9EB-4ACA-85BB-80B6F85F3459}"/>
                </a:ext>
              </a:extLst>
            </p:cNvPr>
            <p:cNvSpPr/>
            <p:nvPr/>
          </p:nvSpPr>
          <p:spPr>
            <a:xfrm>
              <a:off x="4089958" y="4185649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09" name="pl371">
              <a:extLst>
                <a:ext uri="{FF2B5EF4-FFF2-40B4-BE49-F238E27FC236}">
                  <a16:creationId xmlns:a16="http://schemas.microsoft.com/office/drawing/2014/main" id="{4E224001-5CC3-4D8C-8239-739ED5522CC8}"/>
                </a:ext>
              </a:extLst>
            </p:cNvPr>
            <p:cNvSpPr/>
            <p:nvPr/>
          </p:nvSpPr>
          <p:spPr>
            <a:xfrm>
              <a:off x="4851535" y="4185649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10" name="pl372">
              <a:extLst>
                <a:ext uri="{FF2B5EF4-FFF2-40B4-BE49-F238E27FC236}">
                  <a16:creationId xmlns:a16="http://schemas.microsoft.com/office/drawing/2014/main" id="{8A288F09-1F09-4A0E-B4E7-DD42EC7362F2}"/>
                </a:ext>
              </a:extLst>
            </p:cNvPr>
            <p:cNvSpPr/>
            <p:nvPr/>
          </p:nvSpPr>
          <p:spPr>
            <a:xfrm>
              <a:off x="5613112" y="4185649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11" name="tx373">
              <a:extLst>
                <a:ext uri="{FF2B5EF4-FFF2-40B4-BE49-F238E27FC236}">
                  <a16:creationId xmlns:a16="http://schemas.microsoft.com/office/drawing/2014/main" id="{42BC9E97-5991-4778-BBBF-58E115EA4B76}"/>
                </a:ext>
              </a:extLst>
            </p:cNvPr>
            <p:cNvSpPr/>
            <p:nvPr/>
          </p:nvSpPr>
          <p:spPr>
            <a:xfrm>
              <a:off x="2535714" y="4322762"/>
              <a:ext cx="62179" cy="8001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00" dirty="0">
                  <a:solidFill>
                    <a:srgbClr val="4D4D4D">
                      <a:alpha val="100000"/>
                    </a:srgbClr>
                  </a:solidFill>
                  <a:latin typeface="Nunito" pitchFamily="2" charset="0"/>
                  <a:cs typeface="Arial"/>
                </a:rPr>
                <a:t>0</a:t>
              </a:r>
            </a:p>
          </p:txBody>
        </p:sp>
        <p:sp>
          <p:nvSpPr>
            <p:cNvPr id="512" name="tx374">
              <a:extLst>
                <a:ext uri="{FF2B5EF4-FFF2-40B4-BE49-F238E27FC236}">
                  <a16:creationId xmlns:a16="http://schemas.microsoft.com/office/drawing/2014/main" id="{410C56A1-828E-4C95-9632-EF618FB1FEBF}"/>
                </a:ext>
              </a:extLst>
            </p:cNvPr>
            <p:cNvSpPr/>
            <p:nvPr/>
          </p:nvSpPr>
          <p:spPr>
            <a:xfrm>
              <a:off x="3266201" y="4322762"/>
              <a:ext cx="124358" cy="8001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00">
                  <a:solidFill>
                    <a:srgbClr val="4D4D4D">
                      <a:alpha val="100000"/>
                    </a:srgbClr>
                  </a:solidFill>
                  <a:latin typeface="Nunito" pitchFamily="2" charset="0"/>
                  <a:cs typeface="Arial"/>
                </a:rPr>
                <a:t>10</a:t>
              </a:r>
            </a:p>
          </p:txBody>
        </p:sp>
        <p:sp>
          <p:nvSpPr>
            <p:cNvPr id="513" name="tx375">
              <a:extLst>
                <a:ext uri="{FF2B5EF4-FFF2-40B4-BE49-F238E27FC236}">
                  <a16:creationId xmlns:a16="http://schemas.microsoft.com/office/drawing/2014/main" id="{9553C154-7CA4-4C37-BC9C-B844561B9062}"/>
                </a:ext>
              </a:extLst>
            </p:cNvPr>
            <p:cNvSpPr/>
            <p:nvPr/>
          </p:nvSpPr>
          <p:spPr>
            <a:xfrm>
              <a:off x="4027778" y="4322762"/>
              <a:ext cx="124358" cy="8001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00">
                  <a:solidFill>
                    <a:srgbClr val="4D4D4D">
                      <a:alpha val="100000"/>
                    </a:srgbClr>
                  </a:solidFill>
                  <a:latin typeface="Nunito" pitchFamily="2" charset="0"/>
                  <a:cs typeface="Arial"/>
                </a:rPr>
                <a:t>20</a:t>
              </a:r>
            </a:p>
          </p:txBody>
        </p:sp>
        <p:sp>
          <p:nvSpPr>
            <p:cNvPr id="514" name="tx376">
              <a:extLst>
                <a:ext uri="{FF2B5EF4-FFF2-40B4-BE49-F238E27FC236}">
                  <a16:creationId xmlns:a16="http://schemas.microsoft.com/office/drawing/2014/main" id="{C41DAAFE-0B58-490F-A0F1-0C628D700FB9}"/>
                </a:ext>
              </a:extLst>
            </p:cNvPr>
            <p:cNvSpPr/>
            <p:nvPr/>
          </p:nvSpPr>
          <p:spPr>
            <a:xfrm>
              <a:off x="4789356" y="4322762"/>
              <a:ext cx="124358" cy="8001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00">
                  <a:solidFill>
                    <a:srgbClr val="4D4D4D">
                      <a:alpha val="100000"/>
                    </a:srgbClr>
                  </a:solidFill>
                  <a:latin typeface="Nunito" pitchFamily="2" charset="0"/>
                  <a:cs typeface="Arial"/>
                </a:rPr>
                <a:t>30</a:t>
              </a:r>
            </a:p>
          </p:txBody>
        </p:sp>
        <p:sp>
          <p:nvSpPr>
            <p:cNvPr id="515" name="tx377">
              <a:extLst>
                <a:ext uri="{FF2B5EF4-FFF2-40B4-BE49-F238E27FC236}">
                  <a16:creationId xmlns:a16="http://schemas.microsoft.com/office/drawing/2014/main" id="{23C3F928-C19B-4A32-9646-E5462EC42985}"/>
                </a:ext>
              </a:extLst>
            </p:cNvPr>
            <p:cNvSpPr/>
            <p:nvPr/>
          </p:nvSpPr>
          <p:spPr>
            <a:xfrm>
              <a:off x="5550933" y="4322762"/>
              <a:ext cx="124358" cy="8001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00">
                  <a:solidFill>
                    <a:srgbClr val="4D4D4D">
                      <a:alpha val="100000"/>
                    </a:srgbClr>
                  </a:solidFill>
                  <a:latin typeface="Nunito" pitchFamily="2" charset="0"/>
                  <a:cs typeface="Arial"/>
                </a:rPr>
                <a:t>40</a:t>
              </a:r>
            </a:p>
          </p:txBody>
        </p:sp>
        <p:sp>
          <p:nvSpPr>
            <p:cNvPr id="516" name="tx378">
              <a:extLst>
                <a:ext uri="{FF2B5EF4-FFF2-40B4-BE49-F238E27FC236}">
                  <a16:creationId xmlns:a16="http://schemas.microsoft.com/office/drawing/2014/main" id="{1D7330D1-9949-45F6-A486-0591DDB38B8B}"/>
                </a:ext>
              </a:extLst>
            </p:cNvPr>
            <p:cNvSpPr/>
            <p:nvPr/>
          </p:nvSpPr>
          <p:spPr>
            <a:xfrm>
              <a:off x="3601400" y="4531337"/>
              <a:ext cx="900958" cy="10003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00" dirty="0">
                  <a:solidFill>
                    <a:srgbClr val="000000">
                      <a:alpha val="100000"/>
                    </a:srgbClr>
                  </a:solidFill>
                  <a:latin typeface="Nunito" pitchFamily="2" charset="0"/>
                  <a:cs typeface="Arial"/>
                </a:rPr>
                <a:t>Temps (heure)</a:t>
              </a:r>
            </a:p>
          </p:txBody>
        </p:sp>
        <p:sp>
          <p:nvSpPr>
            <p:cNvPr id="517" name="tx379">
              <a:extLst>
                <a:ext uri="{FF2B5EF4-FFF2-40B4-BE49-F238E27FC236}">
                  <a16:creationId xmlns:a16="http://schemas.microsoft.com/office/drawing/2014/main" id="{5C683A3A-B0A1-48E7-9577-EB8802D0A630}"/>
                </a:ext>
              </a:extLst>
            </p:cNvPr>
            <p:cNvSpPr/>
            <p:nvPr/>
          </p:nvSpPr>
          <p:spPr>
            <a:xfrm rot="16200000">
              <a:off x="318150" y="2699094"/>
              <a:ext cx="3008741" cy="10003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00" dirty="0">
                  <a:solidFill>
                    <a:srgbClr val="000000">
                      <a:alpha val="100000"/>
                    </a:srgbClr>
                  </a:solidFill>
                  <a:latin typeface="Nunito" pitchFamily="2" charset="0"/>
                  <a:cs typeface="Arial"/>
                </a:rPr>
                <a:t>Concentration </a:t>
              </a:r>
              <a:r>
                <a:rPr sz="1500" dirty="0" err="1">
                  <a:solidFill>
                    <a:srgbClr val="000000">
                      <a:alpha val="100000"/>
                    </a:srgbClr>
                  </a:solidFill>
                  <a:latin typeface="Nunito" pitchFamily="2" charset="0"/>
                  <a:cs typeface="Arial"/>
                </a:rPr>
                <a:t>plasmatique</a:t>
              </a:r>
              <a:r>
                <a:rPr sz="1500" dirty="0">
                  <a:solidFill>
                    <a:srgbClr val="000000">
                      <a:alpha val="100000"/>
                    </a:srgbClr>
                  </a:solidFill>
                  <a:latin typeface="Nunito" pitchFamily="2" charset="0"/>
                  <a:cs typeface="Arial"/>
                </a:rPr>
                <a:t> </a:t>
              </a:r>
              <a:r>
                <a:rPr sz="1500" dirty="0" err="1">
                  <a:solidFill>
                    <a:srgbClr val="000000">
                      <a:alpha val="100000"/>
                    </a:srgbClr>
                  </a:solidFill>
                  <a:latin typeface="Nunito" pitchFamily="2" charset="0"/>
                  <a:cs typeface="Arial"/>
                </a:rPr>
                <a:t>totale</a:t>
              </a:r>
              <a:r>
                <a:rPr sz="1500" dirty="0">
                  <a:solidFill>
                    <a:srgbClr val="000000">
                      <a:alpha val="100000"/>
                    </a:srgbClr>
                  </a:solidFill>
                  <a:latin typeface="Nunito" pitchFamily="2" charset="0"/>
                  <a:cs typeface="Arial"/>
                </a:rPr>
                <a:t> SD</a:t>
              </a:r>
              <a:r>
                <a:rPr lang="fr-FR" sz="1500" dirty="0">
                  <a:solidFill>
                    <a:srgbClr val="000000">
                      <a:alpha val="100000"/>
                    </a:srgbClr>
                  </a:solidFill>
                  <a:latin typeface="Nunito" pitchFamily="2" charset="0"/>
                  <a:cs typeface="Arial"/>
                </a:rPr>
                <a:t>Z</a:t>
              </a:r>
              <a:r>
                <a:rPr sz="1500" dirty="0">
                  <a:solidFill>
                    <a:srgbClr val="000000">
                      <a:alpha val="100000"/>
                    </a:srgbClr>
                  </a:solidFill>
                  <a:latin typeface="Nunito" pitchFamily="2" charset="0"/>
                  <a:cs typeface="Arial"/>
                </a:rPr>
                <a:t> (µg/mL)</a:t>
              </a:r>
            </a:p>
          </p:txBody>
        </p:sp>
        <p:sp>
          <p:nvSpPr>
            <p:cNvPr id="518" name="rc380">
              <a:extLst>
                <a:ext uri="{FF2B5EF4-FFF2-40B4-BE49-F238E27FC236}">
                  <a16:creationId xmlns:a16="http://schemas.microsoft.com/office/drawing/2014/main" id="{AEEB2A78-2079-4518-BF5B-71FAFD9B9779}"/>
                </a:ext>
              </a:extLst>
            </p:cNvPr>
            <p:cNvSpPr/>
            <p:nvPr/>
          </p:nvSpPr>
          <p:spPr>
            <a:xfrm>
              <a:off x="3396153" y="814761"/>
              <a:ext cx="1311451" cy="358634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19" name="tx381">
              <a:extLst>
                <a:ext uri="{FF2B5EF4-FFF2-40B4-BE49-F238E27FC236}">
                  <a16:creationId xmlns:a16="http://schemas.microsoft.com/office/drawing/2014/main" id="{F270A9D2-24EC-42BF-8179-E5D3E72631EA}"/>
                </a:ext>
              </a:extLst>
            </p:cNvPr>
            <p:cNvSpPr/>
            <p:nvPr/>
          </p:nvSpPr>
          <p:spPr>
            <a:xfrm>
              <a:off x="3465742" y="944060"/>
              <a:ext cx="256306" cy="10003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00" dirty="0" err="1">
                  <a:solidFill>
                    <a:srgbClr val="000000">
                      <a:alpha val="100000"/>
                    </a:srgbClr>
                  </a:solidFill>
                  <a:latin typeface="Nunito" pitchFamily="2" charset="0"/>
                  <a:cs typeface="Arial"/>
                </a:rPr>
                <a:t>voie</a:t>
              </a:r>
              <a:endParaRPr sz="1500" dirty="0">
                <a:solidFill>
                  <a:srgbClr val="000000">
                    <a:alpha val="100000"/>
                  </a:srgbClr>
                </a:solidFill>
                <a:latin typeface="Nunito" pitchFamily="2" charset="0"/>
                <a:cs typeface="Arial"/>
              </a:endParaRPr>
            </a:p>
          </p:txBody>
        </p:sp>
        <p:sp>
          <p:nvSpPr>
            <p:cNvPr id="520" name="rc382">
              <a:extLst>
                <a:ext uri="{FF2B5EF4-FFF2-40B4-BE49-F238E27FC236}">
                  <a16:creationId xmlns:a16="http://schemas.microsoft.com/office/drawing/2014/main" id="{C7047142-6FA4-4B18-8BAC-60B0C49358C8}"/>
                </a:ext>
              </a:extLst>
            </p:cNvPr>
            <p:cNvSpPr/>
            <p:nvPr/>
          </p:nvSpPr>
          <p:spPr>
            <a:xfrm>
              <a:off x="3791637" y="884350"/>
              <a:ext cx="219455" cy="219456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21" name="pl383">
              <a:extLst>
                <a:ext uri="{FF2B5EF4-FFF2-40B4-BE49-F238E27FC236}">
                  <a16:creationId xmlns:a16="http://schemas.microsoft.com/office/drawing/2014/main" id="{C7F3D176-6FBB-4D3F-AC0A-B98F379CFBBC}"/>
                </a:ext>
              </a:extLst>
            </p:cNvPr>
            <p:cNvSpPr/>
            <p:nvPr/>
          </p:nvSpPr>
          <p:spPr>
            <a:xfrm>
              <a:off x="3813583" y="994078"/>
              <a:ext cx="175564" cy="0"/>
            </a:xfrm>
            <a:custGeom>
              <a:avLst/>
              <a:gdLst/>
              <a:ahLst/>
              <a:cxnLst/>
              <a:rect l="0" t="0" r="0" b="0"/>
              <a:pathLst>
                <a:path w="175564">
                  <a:moveTo>
                    <a:pt x="0" y="0"/>
                  </a:moveTo>
                  <a:lnTo>
                    <a:pt x="175564" y="0"/>
                  </a:lnTo>
                </a:path>
              </a:pathLst>
            </a:custGeom>
            <a:ln w="6775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22" name="rc384">
              <a:extLst>
                <a:ext uri="{FF2B5EF4-FFF2-40B4-BE49-F238E27FC236}">
                  <a16:creationId xmlns:a16="http://schemas.microsoft.com/office/drawing/2014/main" id="{B86CFB5E-B70C-44F7-8F85-363311E5D63E}"/>
                </a:ext>
              </a:extLst>
            </p:cNvPr>
            <p:cNvSpPr/>
            <p:nvPr/>
          </p:nvSpPr>
          <p:spPr>
            <a:xfrm>
              <a:off x="3894976" y="987688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23" name="pl385">
              <a:extLst>
                <a:ext uri="{FF2B5EF4-FFF2-40B4-BE49-F238E27FC236}">
                  <a16:creationId xmlns:a16="http://schemas.microsoft.com/office/drawing/2014/main" id="{F3514302-0175-4E33-9437-583F00B75CB3}"/>
                </a:ext>
              </a:extLst>
            </p:cNvPr>
            <p:cNvSpPr/>
            <p:nvPr/>
          </p:nvSpPr>
          <p:spPr>
            <a:xfrm>
              <a:off x="3813583" y="994078"/>
              <a:ext cx="175564" cy="0"/>
            </a:xfrm>
            <a:custGeom>
              <a:avLst/>
              <a:gdLst/>
              <a:ahLst/>
              <a:cxnLst/>
              <a:rect l="0" t="0" r="0" b="0"/>
              <a:pathLst>
                <a:path w="175564">
                  <a:moveTo>
                    <a:pt x="0" y="0"/>
                  </a:moveTo>
                  <a:lnTo>
                    <a:pt x="175564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24" name="rc386">
              <a:extLst>
                <a:ext uri="{FF2B5EF4-FFF2-40B4-BE49-F238E27FC236}">
                  <a16:creationId xmlns:a16="http://schemas.microsoft.com/office/drawing/2014/main" id="{4A9C2068-F3CD-4963-AD62-6EBFE15B7D90}"/>
                </a:ext>
              </a:extLst>
            </p:cNvPr>
            <p:cNvSpPr/>
            <p:nvPr/>
          </p:nvSpPr>
          <p:spPr>
            <a:xfrm>
              <a:off x="4230922" y="884350"/>
              <a:ext cx="219455" cy="219456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25" name="pl387">
              <a:extLst>
                <a:ext uri="{FF2B5EF4-FFF2-40B4-BE49-F238E27FC236}">
                  <a16:creationId xmlns:a16="http://schemas.microsoft.com/office/drawing/2014/main" id="{9F58FC11-2156-4D53-9B1C-E6BBFDA7FAB3}"/>
                </a:ext>
              </a:extLst>
            </p:cNvPr>
            <p:cNvSpPr/>
            <p:nvPr/>
          </p:nvSpPr>
          <p:spPr>
            <a:xfrm>
              <a:off x="4252867" y="994078"/>
              <a:ext cx="175564" cy="0"/>
            </a:xfrm>
            <a:custGeom>
              <a:avLst/>
              <a:gdLst/>
              <a:ahLst/>
              <a:cxnLst/>
              <a:rect l="0" t="0" r="0" b="0"/>
              <a:pathLst>
                <a:path w="175564">
                  <a:moveTo>
                    <a:pt x="0" y="0"/>
                  </a:moveTo>
                  <a:lnTo>
                    <a:pt x="175564" y="0"/>
                  </a:lnTo>
                </a:path>
              </a:pathLst>
            </a:custGeom>
            <a:ln w="6775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26" name="rc388">
              <a:extLst>
                <a:ext uri="{FF2B5EF4-FFF2-40B4-BE49-F238E27FC236}">
                  <a16:creationId xmlns:a16="http://schemas.microsoft.com/office/drawing/2014/main" id="{87F689BD-E973-4E07-918C-B028833E7335}"/>
                </a:ext>
              </a:extLst>
            </p:cNvPr>
            <p:cNvSpPr/>
            <p:nvPr/>
          </p:nvSpPr>
          <p:spPr>
            <a:xfrm>
              <a:off x="4334260" y="987688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27" name="pl389">
              <a:extLst>
                <a:ext uri="{FF2B5EF4-FFF2-40B4-BE49-F238E27FC236}">
                  <a16:creationId xmlns:a16="http://schemas.microsoft.com/office/drawing/2014/main" id="{1937DAF1-0D29-4246-830E-D91C65E7C890}"/>
                </a:ext>
              </a:extLst>
            </p:cNvPr>
            <p:cNvSpPr/>
            <p:nvPr/>
          </p:nvSpPr>
          <p:spPr>
            <a:xfrm>
              <a:off x="4252867" y="994078"/>
              <a:ext cx="175564" cy="0"/>
            </a:xfrm>
            <a:custGeom>
              <a:avLst/>
              <a:gdLst/>
              <a:ahLst/>
              <a:cxnLst/>
              <a:rect l="0" t="0" r="0" b="0"/>
              <a:pathLst>
                <a:path w="175564">
                  <a:moveTo>
                    <a:pt x="0" y="0"/>
                  </a:moveTo>
                  <a:lnTo>
                    <a:pt x="175564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28" name="tx390">
              <a:extLst>
                <a:ext uri="{FF2B5EF4-FFF2-40B4-BE49-F238E27FC236}">
                  <a16:creationId xmlns:a16="http://schemas.microsoft.com/office/drawing/2014/main" id="{A58E9AED-CFF7-4B17-9886-23762AB0E43B}"/>
                </a:ext>
              </a:extLst>
            </p:cNvPr>
            <p:cNvSpPr/>
            <p:nvPr/>
          </p:nvSpPr>
          <p:spPr>
            <a:xfrm>
              <a:off x="4080682" y="954073"/>
              <a:ext cx="80650" cy="8001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00">
                  <a:solidFill>
                    <a:srgbClr val="000000">
                      <a:alpha val="100000"/>
                    </a:srgbClr>
                  </a:solidFill>
                  <a:latin typeface="Nunito" pitchFamily="2" charset="0"/>
                  <a:cs typeface="Arial"/>
                </a:rPr>
                <a:t>iv</a:t>
              </a:r>
            </a:p>
          </p:txBody>
        </p:sp>
        <p:sp>
          <p:nvSpPr>
            <p:cNvPr id="529" name="tx391">
              <a:extLst>
                <a:ext uri="{FF2B5EF4-FFF2-40B4-BE49-F238E27FC236}">
                  <a16:creationId xmlns:a16="http://schemas.microsoft.com/office/drawing/2014/main" id="{BBBA8715-A35C-4113-9B2B-2C7B0DA6E726}"/>
                </a:ext>
              </a:extLst>
            </p:cNvPr>
            <p:cNvSpPr/>
            <p:nvPr/>
          </p:nvSpPr>
          <p:spPr>
            <a:xfrm>
              <a:off x="4519967" y="954073"/>
              <a:ext cx="118049" cy="8001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00">
                  <a:solidFill>
                    <a:srgbClr val="000000">
                      <a:alpha val="100000"/>
                    </a:srgbClr>
                  </a:solidFill>
                  <a:latin typeface="Nunito" pitchFamily="2" charset="0"/>
                  <a:cs typeface="Arial"/>
                </a:rPr>
                <a:t>vo</a:t>
              </a:r>
            </a:p>
          </p:txBody>
        </p:sp>
      </p:grpSp>
      <p:grpSp>
        <p:nvGrpSpPr>
          <p:cNvPr id="530" name="Groupe 529">
            <a:extLst>
              <a:ext uri="{FF2B5EF4-FFF2-40B4-BE49-F238E27FC236}">
                <a16:creationId xmlns:a16="http://schemas.microsoft.com/office/drawing/2014/main" id="{59F05118-54D8-431D-9207-0DE990F2FA81}"/>
              </a:ext>
            </a:extLst>
          </p:cNvPr>
          <p:cNvGrpSpPr/>
          <p:nvPr/>
        </p:nvGrpSpPr>
        <p:grpSpPr>
          <a:xfrm>
            <a:off x="6400800" y="1714499"/>
            <a:ext cx="5592099" cy="5280537"/>
            <a:chOff x="1724025" y="745172"/>
            <a:chExt cx="4114800" cy="3885546"/>
          </a:xfrm>
        </p:grpSpPr>
        <p:sp>
          <p:nvSpPr>
            <p:cNvPr id="531" name="rc3">
              <a:extLst>
                <a:ext uri="{FF2B5EF4-FFF2-40B4-BE49-F238E27FC236}">
                  <a16:creationId xmlns:a16="http://schemas.microsoft.com/office/drawing/2014/main" id="{0D5D3F99-51C2-48DF-A74F-FDDB7F0047DA}"/>
                </a:ext>
              </a:extLst>
            </p:cNvPr>
            <p:cNvSpPr/>
            <p:nvPr/>
          </p:nvSpPr>
          <p:spPr>
            <a:xfrm>
              <a:off x="1724025" y="745172"/>
              <a:ext cx="4114800" cy="384048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525" cap="rnd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32" name="rc4">
              <a:extLst>
                <a:ext uri="{FF2B5EF4-FFF2-40B4-BE49-F238E27FC236}">
                  <a16:creationId xmlns:a16="http://schemas.microsoft.com/office/drawing/2014/main" id="{C6D86B11-B03C-4897-8EE9-1B8F73B79050}"/>
                </a:ext>
              </a:extLst>
            </p:cNvPr>
            <p:cNvSpPr/>
            <p:nvPr/>
          </p:nvSpPr>
          <p:spPr>
            <a:xfrm>
              <a:off x="1724025" y="745172"/>
              <a:ext cx="4114799" cy="384048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3550" cap="rnd">
              <a:solidFill>
                <a:srgbClr val="FFFFFF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33" name="rc5">
              <a:extLst>
                <a:ext uri="{FF2B5EF4-FFF2-40B4-BE49-F238E27FC236}">
                  <a16:creationId xmlns:a16="http://schemas.microsoft.com/office/drawing/2014/main" id="{70C05A70-9CD6-4BB4-8B08-C7A1FBEE056F}"/>
                </a:ext>
              </a:extLst>
            </p:cNvPr>
            <p:cNvSpPr/>
            <p:nvPr/>
          </p:nvSpPr>
          <p:spPr>
            <a:xfrm>
              <a:off x="2334522" y="1312573"/>
              <a:ext cx="3434713" cy="2873075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34" name="pl6">
              <a:extLst>
                <a:ext uri="{FF2B5EF4-FFF2-40B4-BE49-F238E27FC236}">
                  <a16:creationId xmlns:a16="http://schemas.microsoft.com/office/drawing/2014/main" id="{A606FD90-F2F5-4BF2-B134-EBC61345A316}"/>
                </a:ext>
              </a:extLst>
            </p:cNvPr>
            <p:cNvSpPr/>
            <p:nvPr/>
          </p:nvSpPr>
          <p:spPr>
            <a:xfrm>
              <a:off x="2334522" y="4055055"/>
              <a:ext cx="3434713" cy="0"/>
            </a:xfrm>
            <a:custGeom>
              <a:avLst/>
              <a:gdLst/>
              <a:ahLst/>
              <a:cxnLst/>
              <a:rect l="0" t="0" r="0" b="0"/>
              <a:pathLst>
                <a:path w="3434713">
                  <a:moveTo>
                    <a:pt x="0" y="0"/>
                  </a:moveTo>
                  <a:lnTo>
                    <a:pt x="3434713" y="0"/>
                  </a:lnTo>
                  <a:lnTo>
                    <a:pt x="3434713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35" name="pl7">
              <a:extLst>
                <a:ext uri="{FF2B5EF4-FFF2-40B4-BE49-F238E27FC236}">
                  <a16:creationId xmlns:a16="http://schemas.microsoft.com/office/drawing/2014/main" id="{1654CC30-5426-4624-8FB9-161EB8B7611E}"/>
                </a:ext>
              </a:extLst>
            </p:cNvPr>
            <p:cNvSpPr/>
            <p:nvPr/>
          </p:nvSpPr>
          <p:spPr>
            <a:xfrm>
              <a:off x="2334522" y="3184426"/>
              <a:ext cx="3434713" cy="0"/>
            </a:xfrm>
            <a:custGeom>
              <a:avLst/>
              <a:gdLst/>
              <a:ahLst/>
              <a:cxnLst/>
              <a:rect l="0" t="0" r="0" b="0"/>
              <a:pathLst>
                <a:path w="3434713">
                  <a:moveTo>
                    <a:pt x="0" y="0"/>
                  </a:moveTo>
                  <a:lnTo>
                    <a:pt x="3434713" y="0"/>
                  </a:lnTo>
                  <a:lnTo>
                    <a:pt x="3434713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36" name="pl8">
              <a:extLst>
                <a:ext uri="{FF2B5EF4-FFF2-40B4-BE49-F238E27FC236}">
                  <a16:creationId xmlns:a16="http://schemas.microsoft.com/office/drawing/2014/main" id="{0F553C94-69F7-4631-B191-585F98D88EB3}"/>
                </a:ext>
              </a:extLst>
            </p:cNvPr>
            <p:cNvSpPr/>
            <p:nvPr/>
          </p:nvSpPr>
          <p:spPr>
            <a:xfrm>
              <a:off x="2334522" y="2313797"/>
              <a:ext cx="3434713" cy="0"/>
            </a:xfrm>
            <a:custGeom>
              <a:avLst/>
              <a:gdLst/>
              <a:ahLst/>
              <a:cxnLst/>
              <a:rect l="0" t="0" r="0" b="0"/>
              <a:pathLst>
                <a:path w="3434713">
                  <a:moveTo>
                    <a:pt x="0" y="0"/>
                  </a:moveTo>
                  <a:lnTo>
                    <a:pt x="3434713" y="0"/>
                  </a:lnTo>
                  <a:lnTo>
                    <a:pt x="3434713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37" name="pl9">
              <a:extLst>
                <a:ext uri="{FF2B5EF4-FFF2-40B4-BE49-F238E27FC236}">
                  <a16:creationId xmlns:a16="http://schemas.microsoft.com/office/drawing/2014/main" id="{234699D0-2B73-41F3-A539-66A4BEAA567B}"/>
                </a:ext>
              </a:extLst>
            </p:cNvPr>
            <p:cNvSpPr/>
            <p:nvPr/>
          </p:nvSpPr>
          <p:spPr>
            <a:xfrm>
              <a:off x="2334522" y="1443168"/>
              <a:ext cx="3434713" cy="0"/>
            </a:xfrm>
            <a:custGeom>
              <a:avLst/>
              <a:gdLst/>
              <a:ahLst/>
              <a:cxnLst/>
              <a:rect l="0" t="0" r="0" b="0"/>
              <a:pathLst>
                <a:path w="3434713">
                  <a:moveTo>
                    <a:pt x="0" y="0"/>
                  </a:moveTo>
                  <a:lnTo>
                    <a:pt x="3434713" y="0"/>
                  </a:lnTo>
                  <a:lnTo>
                    <a:pt x="3434713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38" name="pl10">
              <a:extLst>
                <a:ext uri="{FF2B5EF4-FFF2-40B4-BE49-F238E27FC236}">
                  <a16:creationId xmlns:a16="http://schemas.microsoft.com/office/drawing/2014/main" id="{FED6FA06-E56E-4E42-902D-E9A013621F9A}"/>
                </a:ext>
              </a:extLst>
            </p:cNvPr>
            <p:cNvSpPr/>
            <p:nvPr/>
          </p:nvSpPr>
          <p:spPr>
            <a:xfrm>
              <a:off x="2947592" y="1312573"/>
              <a:ext cx="0" cy="2873075"/>
            </a:xfrm>
            <a:custGeom>
              <a:avLst/>
              <a:gdLst/>
              <a:ahLst/>
              <a:cxnLst/>
              <a:rect l="0" t="0" r="0" b="0"/>
              <a:pathLst>
                <a:path h="2873075">
                  <a:moveTo>
                    <a:pt x="0" y="2873075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39" name="pl11">
              <a:extLst>
                <a:ext uri="{FF2B5EF4-FFF2-40B4-BE49-F238E27FC236}">
                  <a16:creationId xmlns:a16="http://schemas.microsoft.com/office/drawing/2014/main" id="{98E409A7-B5ED-4FFC-AFC8-A522BDD9A33C}"/>
                </a:ext>
              </a:extLst>
            </p:cNvPr>
            <p:cNvSpPr/>
            <p:nvPr/>
          </p:nvSpPr>
          <p:spPr>
            <a:xfrm>
              <a:off x="3709169" y="1312573"/>
              <a:ext cx="0" cy="2873075"/>
            </a:xfrm>
            <a:custGeom>
              <a:avLst/>
              <a:gdLst/>
              <a:ahLst/>
              <a:cxnLst/>
              <a:rect l="0" t="0" r="0" b="0"/>
              <a:pathLst>
                <a:path h="2873075">
                  <a:moveTo>
                    <a:pt x="0" y="2873075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40" name="pl12">
              <a:extLst>
                <a:ext uri="{FF2B5EF4-FFF2-40B4-BE49-F238E27FC236}">
                  <a16:creationId xmlns:a16="http://schemas.microsoft.com/office/drawing/2014/main" id="{51D72274-9D91-4F9C-B670-615B0DBC3FFF}"/>
                </a:ext>
              </a:extLst>
            </p:cNvPr>
            <p:cNvSpPr/>
            <p:nvPr/>
          </p:nvSpPr>
          <p:spPr>
            <a:xfrm>
              <a:off x="4470746" y="1312573"/>
              <a:ext cx="0" cy="2873075"/>
            </a:xfrm>
            <a:custGeom>
              <a:avLst/>
              <a:gdLst/>
              <a:ahLst/>
              <a:cxnLst/>
              <a:rect l="0" t="0" r="0" b="0"/>
              <a:pathLst>
                <a:path h="2873075">
                  <a:moveTo>
                    <a:pt x="0" y="2873075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41" name="pl13">
              <a:extLst>
                <a:ext uri="{FF2B5EF4-FFF2-40B4-BE49-F238E27FC236}">
                  <a16:creationId xmlns:a16="http://schemas.microsoft.com/office/drawing/2014/main" id="{7BEFF021-81ED-4CD8-8561-D1B0C6384D6F}"/>
                </a:ext>
              </a:extLst>
            </p:cNvPr>
            <p:cNvSpPr/>
            <p:nvPr/>
          </p:nvSpPr>
          <p:spPr>
            <a:xfrm>
              <a:off x="5232324" y="1312573"/>
              <a:ext cx="0" cy="2873075"/>
            </a:xfrm>
            <a:custGeom>
              <a:avLst/>
              <a:gdLst/>
              <a:ahLst/>
              <a:cxnLst/>
              <a:rect l="0" t="0" r="0" b="0"/>
              <a:pathLst>
                <a:path h="2873075">
                  <a:moveTo>
                    <a:pt x="0" y="2873075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42" name="pl14">
              <a:extLst>
                <a:ext uri="{FF2B5EF4-FFF2-40B4-BE49-F238E27FC236}">
                  <a16:creationId xmlns:a16="http://schemas.microsoft.com/office/drawing/2014/main" id="{CFF51828-0D07-4C9A-9F28-DC9CF621A30C}"/>
                </a:ext>
              </a:extLst>
            </p:cNvPr>
            <p:cNvSpPr/>
            <p:nvPr/>
          </p:nvSpPr>
          <p:spPr>
            <a:xfrm>
              <a:off x="2334522" y="3619740"/>
              <a:ext cx="3434713" cy="0"/>
            </a:xfrm>
            <a:custGeom>
              <a:avLst/>
              <a:gdLst/>
              <a:ahLst/>
              <a:cxnLst/>
              <a:rect l="0" t="0" r="0" b="0"/>
              <a:pathLst>
                <a:path w="3434713">
                  <a:moveTo>
                    <a:pt x="0" y="0"/>
                  </a:moveTo>
                  <a:lnTo>
                    <a:pt x="3434713" y="0"/>
                  </a:lnTo>
                  <a:lnTo>
                    <a:pt x="3434713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43" name="pl15">
              <a:extLst>
                <a:ext uri="{FF2B5EF4-FFF2-40B4-BE49-F238E27FC236}">
                  <a16:creationId xmlns:a16="http://schemas.microsoft.com/office/drawing/2014/main" id="{AB2090CC-684C-435A-B103-6E0425B4D7C6}"/>
                </a:ext>
              </a:extLst>
            </p:cNvPr>
            <p:cNvSpPr/>
            <p:nvPr/>
          </p:nvSpPr>
          <p:spPr>
            <a:xfrm>
              <a:off x="2334522" y="2749111"/>
              <a:ext cx="3434713" cy="0"/>
            </a:xfrm>
            <a:custGeom>
              <a:avLst/>
              <a:gdLst/>
              <a:ahLst/>
              <a:cxnLst/>
              <a:rect l="0" t="0" r="0" b="0"/>
              <a:pathLst>
                <a:path w="3434713">
                  <a:moveTo>
                    <a:pt x="0" y="0"/>
                  </a:moveTo>
                  <a:lnTo>
                    <a:pt x="3434713" y="0"/>
                  </a:lnTo>
                  <a:lnTo>
                    <a:pt x="3434713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44" name="pl16">
              <a:extLst>
                <a:ext uri="{FF2B5EF4-FFF2-40B4-BE49-F238E27FC236}">
                  <a16:creationId xmlns:a16="http://schemas.microsoft.com/office/drawing/2014/main" id="{B5A1FAA3-C4B1-4C75-A939-5066551CE5C6}"/>
                </a:ext>
              </a:extLst>
            </p:cNvPr>
            <p:cNvSpPr/>
            <p:nvPr/>
          </p:nvSpPr>
          <p:spPr>
            <a:xfrm>
              <a:off x="2334522" y="1878482"/>
              <a:ext cx="3434713" cy="0"/>
            </a:xfrm>
            <a:custGeom>
              <a:avLst/>
              <a:gdLst/>
              <a:ahLst/>
              <a:cxnLst/>
              <a:rect l="0" t="0" r="0" b="0"/>
              <a:pathLst>
                <a:path w="3434713">
                  <a:moveTo>
                    <a:pt x="0" y="0"/>
                  </a:moveTo>
                  <a:lnTo>
                    <a:pt x="3434713" y="0"/>
                  </a:lnTo>
                  <a:lnTo>
                    <a:pt x="3434713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45" name="pl17">
              <a:extLst>
                <a:ext uri="{FF2B5EF4-FFF2-40B4-BE49-F238E27FC236}">
                  <a16:creationId xmlns:a16="http://schemas.microsoft.com/office/drawing/2014/main" id="{15364E58-9A5A-4833-8A3C-2D41B887221A}"/>
                </a:ext>
              </a:extLst>
            </p:cNvPr>
            <p:cNvSpPr/>
            <p:nvPr/>
          </p:nvSpPr>
          <p:spPr>
            <a:xfrm>
              <a:off x="2566803" y="1312573"/>
              <a:ext cx="0" cy="2873075"/>
            </a:xfrm>
            <a:custGeom>
              <a:avLst/>
              <a:gdLst/>
              <a:ahLst/>
              <a:cxnLst/>
              <a:rect l="0" t="0" r="0" b="0"/>
              <a:pathLst>
                <a:path h="2873075">
                  <a:moveTo>
                    <a:pt x="0" y="2873075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46" name="pl18">
              <a:extLst>
                <a:ext uri="{FF2B5EF4-FFF2-40B4-BE49-F238E27FC236}">
                  <a16:creationId xmlns:a16="http://schemas.microsoft.com/office/drawing/2014/main" id="{CCCEC43C-0A1A-4850-921B-5150B091BA41}"/>
                </a:ext>
              </a:extLst>
            </p:cNvPr>
            <p:cNvSpPr/>
            <p:nvPr/>
          </p:nvSpPr>
          <p:spPr>
            <a:xfrm>
              <a:off x="3328380" y="1312573"/>
              <a:ext cx="0" cy="2873075"/>
            </a:xfrm>
            <a:custGeom>
              <a:avLst/>
              <a:gdLst/>
              <a:ahLst/>
              <a:cxnLst/>
              <a:rect l="0" t="0" r="0" b="0"/>
              <a:pathLst>
                <a:path h="2873075">
                  <a:moveTo>
                    <a:pt x="0" y="2873075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47" name="pl19">
              <a:extLst>
                <a:ext uri="{FF2B5EF4-FFF2-40B4-BE49-F238E27FC236}">
                  <a16:creationId xmlns:a16="http://schemas.microsoft.com/office/drawing/2014/main" id="{381B8E51-5F89-4F66-B405-6C502833CEE4}"/>
                </a:ext>
              </a:extLst>
            </p:cNvPr>
            <p:cNvSpPr/>
            <p:nvPr/>
          </p:nvSpPr>
          <p:spPr>
            <a:xfrm>
              <a:off x="4089958" y="1312573"/>
              <a:ext cx="0" cy="2873075"/>
            </a:xfrm>
            <a:custGeom>
              <a:avLst/>
              <a:gdLst/>
              <a:ahLst/>
              <a:cxnLst/>
              <a:rect l="0" t="0" r="0" b="0"/>
              <a:pathLst>
                <a:path h="2873075">
                  <a:moveTo>
                    <a:pt x="0" y="2873075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48" name="pl20">
              <a:extLst>
                <a:ext uri="{FF2B5EF4-FFF2-40B4-BE49-F238E27FC236}">
                  <a16:creationId xmlns:a16="http://schemas.microsoft.com/office/drawing/2014/main" id="{1599174C-654F-4FB7-AC4B-ED0440359776}"/>
                </a:ext>
              </a:extLst>
            </p:cNvPr>
            <p:cNvSpPr/>
            <p:nvPr/>
          </p:nvSpPr>
          <p:spPr>
            <a:xfrm>
              <a:off x="4851535" y="1312573"/>
              <a:ext cx="0" cy="2873075"/>
            </a:xfrm>
            <a:custGeom>
              <a:avLst/>
              <a:gdLst/>
              <a:ahLst/>
              <a:cxnLst/>
              <a:rect l="0" t="0" r="0" b="0"/>
              <a:pathLst>
                <a:path h="2873075">
                  <a:moveTo>
                    <a:pt x="0" y="2873075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49" name="pl21">
              <a:extLst>
                <a:ext uri="{FF2B5EF4-FFF2-40B4-BE49-F238E27FC236}">
                  <a16:creationId xmlns:a16="http://schemas.microsoft.com/office/drawing/2014/main" id="{F2A13D37-1A8B-4DA4-9B21-83CCCFAC990E}"/>
                </a:ext>
              </a:extLst>
            </p:cNvPr>
            <p:cNvSpPr/>
            <p:nvPr/>
          </p:nvSpPr>
          <p:spPr>
            <a:xfrm>
              <a:off x="5613112" y="1312573"/>
              <a:ext cx="0" cy="2873075"/>
            </a:xfrm>
            <a:custGeom>
              <a:avLst/>
              <a:gdLst/>
              <a:ahLst/>
              <a:cxnLst/>
              <a:rect l="0" t="0" r="0" b="0"/>
              <a:pathLst>
                <a:path h="2873075">
                  <a:moveTo>
                    <a:pt x="0" y="2873075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50" name="pt22">
              <a:extLst>
                <a:ext uri="{FF2B5EF4-FFF2-40B4-BE49-F238E27FC236}">
                  <a16:creationId xmlns:a16="http://schemas.microsoft.com/office/drawing/2014/main" id="{1EAB4C16-B645-46AA-953E-96297655ABEC}"/>
                </a:ext>
              </a:extLst>
            </p:cNvPr>
            <p:cNvSpPr/>
            <p:nvPr/>
          </p:nvSpPr>
          <p:spPr>
            <a:xfrm>
              <a:off x="2577277" y="2144789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51" name="pt23">
              <a:extLst>
                <a:ext uri="{FF2B5EF4-FFF2-40B4-BE49-F238E27FC236}">
                  <a16:creationId xmlns:a16="http://schemas.microsoft.com/office/drawing/2014/main" id="{784ED6EF-C1CD-457F-9316-46A288EBFEA1}"/>
                </a:ext>
              </a:extLst>
            </p:cNvPr>
            <p:cNvSpPr/>
            <p:nvPr/>
          </p:nvSpPr>
          <p:spPr>
            <a:xfrm>
              <a:off x="2615356" y="2131761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52" name="pt24">
              <a:extLst>
                <a:ext uri="{FF2B5EF4-FFF2-40B4-BE49-F238E27FC236}">
                  <a16:creationId xmlns:a16="http://schemas.microsoft.com/office/drawing/2014/main" id="{69C4FF22-85EF-4285-BA83-AB3674AE1728}"/>
                </a:ext>
              </a:extLst>
            </p:cNvPr>
            <p:cNvSpPr/>
            <p:nvPr/>
          </p:nvSpPr>
          <p:spPr>
            <a:xfrm>
              <a:off x="2672475" y="2124541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53" name="pt25">
              <a:extLst>
                <a:ext uri="{FF2B5EF4-FFF2-40B4-BE49-F238E27FC236}">
                  <a16:creationId xmlns:a16="http://schemas.microsoft.com/office/drawing/2014/main" id="{5AE00754-7F13-48A2-B293-71B87142AA2C}"/>
                </a:ext>
              </a:extLst>
            </p:cNvPr>
            <p:cNvSpPr/>
            <p:nvPr/>
          </p:nvSpPr>
          <p:spPr>
            <a:xfrm>
              <a:off x="2788996" y="2123258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54" name="pt26">
              <a:extLst>
                <a:ext uri="{FF2B5EF4-FFF2-40B4-BE49-F238E27FC236}">
                  <a16:creationId xmlns:a16="http://schemas.microsoft.com/office/drawing/2014/main" id="{2A38D300-E940-4990-89D9-E7ED34F3F894}"/>
                </a:ext>
              </a:extLst>
            </p:cNvPr>
            <p:cNvSpPr/>
            <p:nvPr/>
          </p:nvSpPr>
          <p:spPr>
            <a:xfrm>
              <a:off x="3167500" y="2226879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55" name="pt27">
              <a:extLst>
                <a:ext uri="{FF2B5EF4-FFF2-40B4-BE49-F238E27FC236}">
                  <a16:creationId xmlns:a16="http://schemas.microsoft.com/office/drawing/2014/main" id="{6D8E704E-6672-482B-B439-136A7B9B4FAA}"/>
                </a:ext>
              </a:extLst>
            </p:cNvPr>
            <p:cNvSpPr/>
            <p:nvPr/>
          </p:nvSpPr>
          <p:spPr>
            <a:xfrm>
              <a:off x="3475939" y="2401272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56" name="pt28">
              <a:extLst>
                <a:ext uri="{FF2B5EF4-FFF2-40B4-BE49-F238E27FC236}">
                  <a16:creationId xmlns:a16="http://schemas.microsoft.com/office/drawing/2014/main" id="{A0D29564-AF08-48DF-BDEE-FA415A85E854}"/>
                </a:ext>
              </a:extLst>
            </p:cNvPr>
            <p:cNvSpPr/>
            <p:nvPr/>
          </p:nvSpPr>
          <p:spPr>
            <a:xfrm>
              <a:off x="2598602" y="2061213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57" name="pt29">
              <a:extLst>
                <a:ext uri="{FF2B5EF4-FFF2-40B4-BE49-F238E27FC236}">
                  <a16:creationId xmlns:a16="http://schemas.microsoft.com/office/drawing/2014/main" id="{589FA952-8FD4-4CA6-A6EF-0CAAA5FCC649}"/>
                </a:ext>
              </a:extLst>
            </p:cNvPr>
            <p:cNvSpPr/>
            <p:nvPr/>
          </p:nvSpPr>
          <p:spPr>
            <a:xfrm>
              <a:off x="2651150" y="2097216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58" name="pt30">
              <a:extLst>
                <a:ext uri="{FF2B5EF4-FFF2-40B4-BE49-F238E27FC236}">
                  <a16:creationId xmlns:a16="http://schemas.microsoft.com/office/drawing/2014/main" id="{62E85867-2193-46DC-B0B3-06EF5C40A16B}"/>
                </a:ext>
              </a:extLst>
            </p:cNvPr>
            <p:cNvSpPr/>
            <p:nvPr/>
          </p:nvSpPr>
          <p:spPr>
            <a:xfrm>
              <a:off x="2801943" y="2148028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59" name="pt31">
              <a:extLst>
                <a:ext uri="{FF2B5EF4-FFF2-40B4-BE49-F238E27FC236}">
                  <a16:creationId xmlns:a16="http://schemas.microsoft.com/office/drawing/2014/main" id="{D3547A31-BDE4-4A2C-98BD-1AE0844406BF}"/>
                </a:ext>
              </a:extLst>
            </p:cNvPr>
            <p:cNvSpPr/>
            <p:nvPr/>
          </p:nvSpPr>
          <p:spPr>
            <a:xfrm>
              <a:off x="3173592" y="2345780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60" name="pt32">
              <a:extLst>
                <a:ext uri="{FF2B5EF4-FFF2-40B4-BE49-F238E27FC236}">
                  <a16:creationId xmlns:a16="http://schemas.microsoft.com/office/drawing/2014/main" id="{F8FDD5B0-F476-410D-9A96-16A4D0A7888B}"/>
                </a:ext>
              </a:extLst>
            </p:cNvPr>
            <p:cNvSpPr/>
            <p:nvPr/>
          </p:nvSpPr>
          <p:spPr>
            <a:xfrm>
              <a:off x="4357083" y="3325232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61" name="pt33">
              <a:extLst>
                <a:ext uri="{FF2B5EF4-FFF2-40B4-BE49-F238E27FC236}">
                  <a16:creationId xmlns:a16="http://schemas.microsoft.com/office/drawing/2014/main" id="{0F218245-EDE9-4CA7-B376-7B1F3C15E418}"/>
                </a:ext>
              </a:extLst>
            </p:cNvPr>
            <p:cNvSpPr/>
            <p:nvPr/>
          </p:nvSpPr>
          <p:spPr>
            <a:xfrm>
              <a:off x="5008994" y="3480132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62" name="pt34">
              <a:extLst>
                <a:ext uri="{FF2B5EF4-FFF2-40B4-BE49-F238E27FC236}">
                  <a16:creationId xmlns:a16="http://schemas.microsoft.com/office/drawing/2014/main" id="{204B5263-278C-4646-B0C2-A151401CCDB8}"/>
                </a:ext>
              </a:extLst>
            </p:cNvPr>
            <p:cNvSpPr/>
            <p:nvPr/>
          </p:nvSpPr>
          <p:spPr>
            <a:xfrm>
              <a:off x="2577277" y="2329265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63" name="pt35">
              <a:extLst>
                <a:ext uri="{FF2B5EF4-FFF2-40B4-BE49-F238E27FC236}">
                  <a16:creationId xmlns:a16="http://schemas.microsoft.com/office/drawing/2014/main" id="{5F4B64B2-9F02-4F49-84C7-586BEAE0C742}"/>
                </a:ext>
              </a:extLst>
            </p:cNvPr>
            <p:cNvSpPr/>
            <p:nvPr/>
          </p:nvSpPr>
          <p:spPr>
            <a:xfrm>
              <a:off x="2615356" y="2251930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64" name="pt36">
              <a:extLst>
                <a:ext uri="{FF2B5EF4-FFF2-40B4-BE49-F238E27FC236}">
                  <a16:creationId xmlns:a16="http://schemas.microsoft.com/office/drawing/2014/main" id="{DAC7D4D6-1C6F-4250-AA51-BB3B850F7DC4}"/>
                </a:ext>
              </a:extLst>
            </p:cNvPr>
            <p:cNvSpPr/>
            <p:nvPr/>
          </p:nvSpPr>
          <p:spPr>
            <a:xfrm>
              <a:off x="2672475" y="2232644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65" name="pt37">
              <a:extLst>
                <a:ext uri="{FF2B5EF4-FFF2-40B4-BE49-F238E27FC236}">
                  <a16:creationId xmlns:a16="http://schemas.microsoft.com/office/drawing/2014/main" id="{0BAACDE3-E1B7-4017-9086-4002636C8153}"/>
                </a:ext>
              </a:extLst>
            </p:cNvPr>
            <p:cNvSpPr/>
            <p:nvPr/>
          </p:nvSpPr>
          <p:spPr>
            <a:xfrm>
              <a:off x="2788996" y="2188474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66" name="pt38">
              <a:extLst>
                <a:ext uri="{FF2B5EF4-FFF2-40B4-BE49-F238E27FC236}">
                  <a16:creationId xmlns:a16="http://schemas.microsoft.com/office/drawing/2014/main" id="{81353669-9AC4-4A01-8AC5-A88D67B4657C}"/>
                </a:ext>
              </a:extLst>
            </p:cNvPr>
            <p:cNvSpPr/>
            <p:nvPr/>
          </p:nvSpPr>
          <p:spPr>
            <a:xfrm>
              <a:off x="3169023" y="2332492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67" name="pt39">
              <a:extLst>
                <a:ext uri="{FF2B5EF4-FFF2-40B4-BE49-F238E27FC236}">
                  <a16:creationId xmlns:a16="http://schemas.microsoft.com/office/drawing/2014/main" id="{45BAC1C5-480E-4F26-935B-0E8100010327}"/>
                </a:ext>
              </a:extLst>
            </p:cNvPr>
            <p:cNvSpPr/>
            <p:nvPr/>
          </p:nvSpPr>
          <p:spPr>
            <a:xfrm>
              <a:off x="4405063" y="2676967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68" name="pt40">
              <a:extLst>
                <a:ext uri="{FF2B5EF4-FFF2-40B4-BE49-F238E27FC236}">
                  <a16:creationId xmlns:a16="http://schemas.microsoft.com/office/drawing/2014/main" id="{398DB0AE-7423-4184-8AAB-35457F1647A3}"/>
                </a:ext>
              </a:extLst>
            </p:cNvPr>
            <p:cNvSpPr/>
            <p:nvPr/>
          </p:nvSpPr>
          <p:spPr>
            <a:xfrm>
              <a:off x="5010517" y="3224954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69" name="pt41">
              <a:extLst>
                <a:ext uri="{FF2B5EF4-FFF2-40B4-BE49-F238E27FC236}">
                  <a16:creationId xmlns:a16="http://schemas.microsoft.com/office/drawing/2014/main" id="{18F2F03C-9389-4A39-A23C-9AFAB2B69516}"/>
                </a:ext>
              </a:extLst>
            </p:cNvPr>
            <p:cNvSpPr/>
            <p:nvPr/>
          </p:nvSpPr>
          <p:spPr>
            <a:xfrm>
              <a:off x="2565854" y="2205697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70" name="pt42">
              <a:extLst>
                <a:ext uri="{FF2B5EF4-FFF2-40B4-BE49-F238E27FC236}">
                  <a16:creationId xmlns:a16="http://schemas.microsoft.com/office/drawing/2014/main" id="{D4F718C1-1138-4FE8-BA43-651FF8696D8E}"/>
                </a:ext>
              </a:extLst>
            </p:cNvPr>
            <p:cNvSpPr/>
            <p:nvPr/>
          </p:nvSpPr>
          <p:spPr>
            <a:xfrm>
              <a:off x="2605456" y="2225858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71" name="pt43">
              <a:extLst>
                <a:ext uri="{FF2B5EF4-FFF2-40B4-BE49-F238E27FC236}">
                  <a16:creationId xmlns:a16="http://schemas.microsoft.com/office/drawing/2014/main" id="{909E6295-ECD1-4975-8BC1-BE31758AE441}"/>
                </a:ext>
              </a:extLst>
            </p:cNvPr>
            <p:cNvSpPr/>
            <p:nvPr/>
          </p:nvSpPr>
          <p:spPr>
            <a:xfrm>
              <a:off x="2643535" y="2214953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72" name="pt44">
              <a:extLst>
                <a:ext uri="{FF2B5EF4-FFF2-40B4-BE49-F238E27FC236}">
                  <a16:creationId xmlns:a16="http://schemas.microsoft.com/office/drawing/2014/main" id="{C593F3D7-3E53-4B4B-B696-EEA528C55118}"/>
                </a:ext>
              </a:extLst>
            </p:cNvPr>
            <p:cNvSpPr/>
            <p:nvPr/>
          </p:nvSpPr>
          <p:spPr>
            <a:xfrm>
              <a:off x="2868962" y="2206686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73" name="pt45">
              <a:extLst>
                <a:ext uri="{FF2B5EF4-FFF2-40B4-BE49-F238E27FC236}">
                  <a16:creationId xmlns:a16="http://schemas.microsoft.com/office/drawing/2014/main" id="{ADCDB2AF-4257-442E-8ABD-BF1C5092B3A5}"/>
                </a:ext>
              </a:extLst>
            </p:cNvPr>
            <p:cNvSpPr/>
            <p:nvPr/>
          </p:nvSpPr>
          <p:spPr>
            <a:xfrm>
              <a:off x="3472131" y="2578611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74" name="pt46">
              <a:extLst>
                <a:ext uri="{FF2B5EF4-FFF2-40B4-BE49-F238E27FC236}">
                  <a16:creationId xmlns:a16="http://schemas.microsoft.com/office/drawing/2014/main" id="{E294D0F0-4A94-4D60-95A4-C0D83BEB49EC}"/>
                </a:ext>
              </a:extLst>
            </p:cNvPr>
            <p:cNvSpPr/>
            <p:nvPr/>
          </p:nvSpPr>
          <p:spPr>
            <a:xfrm>
              <a:off x="4344137" y="3131703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75" name="pt47">
              <a:extLst>
                <a:ext uri="{FF2B5EF4-FFF2-40B4-BE49-F238E27FC236}">
                  <a16:creationId xmlns:a16="http://schemas.microsoft.com/office/drawing/2014/main" id="{835D0E05-02E1-49AF-8094-0898A915C67D}"/>
                </a:ext>
              </a:extLst>
            </p:cNvPr>
            <p:cNvSpPr/>
            <p:nvPr/>
          </p:nvSpPr>
          <p:spPr>
            <a:xfrm>
              <a:off x="2577277" y="2301680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76" name="pt48">
              <a:extLst>
                <a:ext uri="{FF2B5EF4-FFF2-40B4-BE49-F238E27FC236}">
                  <a16:creationId xmlns:a16="http://schemas.microsoft.com/office/drawing/2014/main" id="{28EF6FA8-3D30-4782-8FF7-60F46B012511}"/>
                </a:ext>
              </a:extLst>
            </p:cNvPr>
            <p:cNvSpPr/>
            <p:nvPr/>
          </p:nvSpPr>
          <p:spPr>
            <a:xfrm>
              <a:off x="2619164" y="2266753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77" name="pt49">
              <a:extLst>
                <a:ext uri="{FF2B5EF4-FFF2-40B4-BE49-F238E27FC236}">
                  <a16:creationId xmlns:a16="http://schemas.microsoft.com/office/drawing/2014/main" id="{5C67B2EF-4E09-4D7F-A591-24A0A1728EED}"/>
                </a:ext>
              </a:extLst>
            </p:cNvPr>
            <p:cNvSpPr/>
            <p:nvPr/>
          </p:nvSpPr>
          <p:spPr>
            <a:xfrm>
              <a:off x="2672475" y="2155378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78" name="pt50">
              <a:extLst>
                <a:ext uri="{FF2B5EF4-FFF2-40B4-BE49-F238E27FC236}">
                  <a16:creationId xmlns:a16="http://schemas.microsoft.com/office/drawing/2014/main" id="{D4CFA5A9-72E7-4978-86B9-FF6D961CE627}"/>
                </a:ext>
              </a:extLst>
            </p:cNvPr>
            <p:cNvSpPr/>
            <p:nvPr/>
          </p:nvSpPr>
          <p:spPr>
            <a:xfrm>
              <a:off x="3016708" y="2117106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79" name="pt51">
              <a:extLst>
                <a:ext uri="{FF2B5EF4-FFF2-40B4-BE49-F238E27FC236}">
                  <a16:creationId xmlns:a16="http://schemas.microsoft.com/office/drawing/2014/main" id="{7D8449B2-279C-45D5-9E16-BF8FE64388B1}"/>
                </a:ext>
              </a:extLst>
            </p:cNvPr>
            <p:cNvSpPr/>
            <p:nvPr/>
          </p:nvSpPr>
          <p:spPr>
            <a:xfrm>
              <a:off x="3487362" y="2311874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80" name="pt52">
              <a:extLst>
                <a:ext uri="{FF2B5EF4-FFF2-40B4-BE49-F238E27FC236}">
                  <a16:creationId xmlns:a16="http://schemas.microsoft.com/office/drawing/2014/main" id="{C751C597-7EF2-46B8-86D9-37E6BE5A0D78}"/>
                </a:ext>
              </a:extLst>
            </p:cNvPr>
            <p:cNvSpPr/>
            <p:nvPr/>
          </p:nvSpPr>
          <p:spPr>
            <a:xfrm>
              <a:off x="4408871" y="2723509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81" name="pt53">
              <a:extLst>
                <a:ext uri="{FF2B5EF4-FFF2-40B4-BE49-F238E27FC236}">
                  <a16:creationId xmlns:a16="http://schemas.microsoft.com/office/drawing/2014/main" id="{0C2E6B45-19AA-4B32-A15F-3E98C8130ED8}"/>
                </a:ext>
              </a:extLst>
            </p:cNvPr>
            <p:cNvSpPr/>
            <p:nvPr/>
          </p:nvSpPr>
          <p:spPr>
            <a:xfrm>
              <a:off x="2596317" y="2012977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82" name="pt54">
              <a:extLst>
                <a:ext uri="{FF2B5EF4-FFF2-40B4-BE49-F238E27FC236}">
                  <a16:creationId xmlns:a16="http://schemas.microsoft.com/office/drawing/2014/main" id="{FF1B1E99-4EA8-43C4-81B6-9A106D5548B8}"/>
                </a:ext>
              </a:extLst>
            </p:cNvPr>
            <p:cNvSpPr/>
            <p:nvPr/>
          </p:nvSpPr>
          <p:spPr>
            <a:xfrm>
              <a:off x="2632111" y="2030781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83" name="pt55">
              <a:extLst>
                <a:ext uri="{FF2B5EF4-FFF2-40B4-BE49-F238E27FC236}">
                  <a16:creationId xmlns:a16="http://schemas.microsoft.com/office/drawing/2014/main" id="{34D3FDEB-B1F1-4D28-8CA9-4C2DD1AF99C2}"/>
                </a:ext>
              </a:extLst>
            </p:cNvPr>
            <p:cNvSpPr/>
            <p:nvPr/>
          </p:nvSpPr>
          <p:spPr>
            <a:xfrm>
              <a:off x="2709792" y="2052200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84" name="pt56">
              <a:extLst>
                <a:ext uri="{FF2B5EF4-FFF2-40B4-BE49-F238E27FC236}">
                  <a16:creationId xmlns:a16="http://schemas.microsoft.com/office/drawing/2014/main" id="{AAD4649C-0F1E-42C5-B58E-FEBF34C64E86}"/>
                </a:ext>
              </a:extLst>
            </p:cNvPr>
            <p:cNvSpPr/>
            <p:nvPr/>
          </p:nvSpPr>
          <p:spPr>
            <a:xfrm>
              <a:off x="2866677" y="2152416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85" name="pt57">
              <a:extLst>
                <a:ext uri="{FF2B5EF4-FFF2-40B4-BE49-F238E27FC236}">
                  <a16:creationId xmlns:a16="http://schemas.microsoft.com/office/drawing/2014/main" id="{114249FA-6F99-484C-98E7-CEE5EDDF638D}"/>
                </a:ext>
              </a:extLst>
            </p:cNvPr>
            <p:cNvSpPr/>
            <p:nvPr/>
          </p:nvSpPr>
          <p:spPr>
            <a:xfrm>
              <a:off x="3346470" y="2470100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86" name="pt58">
              <a:extLst>
                <a:ext uri="{FF2B5EF4-FFF2-40B4-BE49-F238E27FC236}">
                  <a16:creationId xmlns:a16="http://schemas.microsoft.com/office/drawing/2014/main" id="{F5F72DAA-CB56-4BF4-BAE7-0BD4D371CC31}"/>
                </a:ext>
              </a:extLst>
            </p:cNvPr>
            <p:cNvSpPr/>
            <p:nvPr/>
          </p:nvSpPr>
          <p:spPr>
            <a:xfrm>
              <a:off x="4982338" y="3441226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87" name="pt59">
              <a:extLst>
                <a:ext uri="{FF2B5EF4-FFF2-40B4-BE49-F238E27FC236}">
                  <a16:creationId xmlns:a16="http://schemas.microsoft.com/office/drawing/2014/main" id="{30087594-317C-43E3-B109-8DE1FAC7CE3C}"/>
                </a:ext>
              </a:extLst>
            </p:cNvPr>
            <p:cNvSpPr/>
            <p:nvPr/>
          </p:nvSpPr>
          <p:spPr>
            <a:xfrm>
              <a:off x="2578801" y="2636576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88" name="pt60">
              <a:extLst>
                <a:ext uri="{FF2B5EF4-FFF2-40B4-BE49-F238E27FC236}">
                  <a16:creationId xmlns:a16="http://schemas.microsoft.com/office/drawing/2014/main" id="{82B9E0D4-9F11-4FA6-B36D-03B616BEC883}"/>
                </a:ext>
              </a:extLst>
            </p:cNvPr>
            <p:cNvSpPr/>
            <p:nvPr/>
          </p:nvSpPr>
          <p:spPr>
            <a:xfrm>
              <a:off x="2615356" y="2428768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89" name="pt61">
              <a:extLst>
                <a:ext uri="{FF2B5EF4-FFF2-40B4-BE49-F238E27FC236}">
                  <a16:creationId xmlns:a16="http://schemas.microsoft.com/office/drawing/2014/main" id="{5976D692-19CF-408E-85C2-573F12F385D0}"/>
                </a:ext>
              </a:extLst>
            </p:cNvPr>
            <p:cNvSpPr/>
            <p:nvPr/>
          </p:nvSpPr>
          <p:spPr>
            <a:xfrm>
              <a:off x="2673998" y="2255468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90" name="pt62">
              <a:extLst>
                <a:ext uri="{FF2B5EF4-FFF2-40B4-BE49-F238E27FC236}">
                  <a16:creationId xmlns:a16="http://schemas.microsoft.com/office/drawing/2014/main" id="{3DA76A35-684F-48B4-8E54-F5A9E2192E25}"/>
                </a:ext>
              </a:extLst>
            </p:cNvPr>
            <p:cNvSpPr/>
            <p:nvPr/>
          </p:nvSpPr>
          <p:spPr>
            <a:xfrm>
              <a:off x="2864392" y="2092544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91" name="pt63">
              <a:extLst>
                <a:ext uri="{FF2B5EF4-FFF2-40B4-BE49-F238E27FC236}">
                  <a16:creationId xmlns:a16="http://schemas.microsoft.com/office/drawing/2014/main" id="{A149D553-8267-4C88-8FF0-1466D7263AED}"/>
                </a:ext>
              </a:extLst>
            </p:cNvPr>
            <p:cNvSpPr/>
            <p:nvPr/>
          </p:nvSpPr>
          <p:spPr>
            <a:xfrm>
              <a:off x="3488885" y="2225218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92" name="pt64">
              <a:extLst>
                <a:ext uri="{FF2B5EF4-FFF2-40B4-BE49-F238E27FC236}">
                  <a16:creationId xmlns:a16="http://schemas.microsoft.com/office/drawing/2014/main" id="{BF3DCE4C-601B-465B-8368-764B41E8772E}"/>
                </a:ext>
              </a:extLst>
            </p:cNvPr>
            <p:cNvSpPr/>
            <p:nvPr/>
          </p:nvSpPr>
          <p:spPr>
            <a:xfrm>
              <a:off x="4410394" y="2538257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93" name="pt65">
              <a:extLst>
                <a:ext uri="{FF2B5EF4-FFF2-40B4-BE49-F238E27FC236}">
                  <a16:creationId xmlns:a16="http://schemas.microsoft.com/office/drawing/2014/main" id="{DD2539BC-817F-4FB1-B20F-FBE6C958F7C3}"/>
                </a:ext>
              </a:extLst>
            </p:cNvPr>
            <p:cNvSpPr/>
            <p:nvPr/>
          </p:nvSpPr>
          <p:spPr>
            <a:xfrm>
              <a:off x="2573470" y="1987396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94" name="pt66">
              <a:extLst>
                <a:ext uri="{FF2B5EF4-FFF2-40B4-BE49-F238E27FC236}">
                  <a16:creationId xmlns:a16="http://schemas.microsoft.com/office/drawing/2014/main" id="{DD9016B9-1605-4246-9D05-29E108A3E1D1}"/>
                </a:ext>
              </a:extLst>
            </p:cNvPr>
            <p:cNvSpPr/>
            <p:nvPr/>
          </p:nvSpPr>
          <p:spPr>
            <a:xfrm>
              <a:off x="2670190" y="2071482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95" name="pt67">
              <a:extLst>
                <a:ext uri="{FF2B5EF4-FFF2-40B4-BE49-F238E27FC236}">
                  <a16:creationId xmlns:a16="http://schemas.microsoft.com/office/drawing/2014/main" id="{B6C9078B-A431-4AC9-9C23-5F351F2027EA}"/>
                </a:ext>
              </a:extLst>
            </p:cNvPr>
            <p:cNvSpPr/>
            <p:nvPr/>
          </p:nvSpPr>
          <p:spPr>
            <a:xfrm>
              <a:off x="2799658" y="2135849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96" name="pt68">
              <a:extLst>
                <a:ext uri="{FF2B5EF4-FFF2-40B4-BE49-F238E27FC236}">
                  <a16:creationId xmlns:a16="http://schemas.microsoft.com/office/drawing/2014/main" id="{7B5364D9-FECF-4A78-AFA7-7B002432C68E}"/>
                </a:ext>
              </a:extLst>
            </p:cNvPr>
            <p:cNvSpPr/>
            <p:nvPr/>
          </p:nvSpPr>
          <p:spPr>
            <a:xfrm>
              <a:off x="4331190" y="3108889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97" name="pt69">
              <a:extLst>
                <a:ext uri="{FF2B5EF4-FFF2-40B4-BE49-F238E27FC236}">
                  <a16:creationId xmlns:a16="http://schemas.microsoft.com/office/drawing/2014/main" id="{32C79901-9B75-47E8-9D87-D1B650F46906}"/>
                </a:ext>
              </a:extLst>
            </p:cNvPr>
            <p:cNvSpPr/>
            <p:nvPr/>
          </p:nvSpPr>
          <p:spPr>
            <a:xfrm>
              <a:off x="4995285" y="3470369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98" name="pt70">
              <a:extLst>
                <a:ext uri="{FF2B5EF4-FFF2-40B4-BE49-F238E27FC236}">
                  <a16:creationId xmlns:a16="http://schemas.microsoft.com/office/drawing/2014/main" id="{64301060-0711-4889-AC00-45085F1C4D03}"/>
                </a:ext>
              </a:extLst>
            </p:cNvPr>
            <p:cNvSpPr/>
            <p:nvPr/>
          </p:nvSpPr>
          <p:spPr>
            <a:xfrm>
              <a:off x="2596317" y="2088102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599" name="pt71">
              <a:extLst>
                <a:ext uri="{FF2B5EF4-FFF2-40B4-BE49-F238E27FC236}">
                  <a16:creationId xmlns:a16="http://schemas.microsoft.com/office/drawing/2014/main" id="{E73DE756-62AF-4065-A936-8F22BD617E30}"/>
                </a:ext>
              </a:extLst>
            </p:cNvPr>
            <p:cNvSpPr/>
            <p:nvPr/>
          </p:nvSpPr>
          <p:spPr>
            <a:xfrm>
              <a:off x="2634396" y="2035586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00" name="pt72">
              <a:extLst>
                <a:ext uri="{FF2B5EF4-FFF2-40B4-BE49-F238E27FC236}">
                  <a16:creationId xmlns:a16="http://schemas.microsoft.com/office/drawing/2014/main" id="{D09018C1-6D9B-4AB3-B2FF-813D50C70C5E}"/>
                </a:ext>
              </a:extLst>
            </p:cNvPr>
            <p:cNvSpPr/>
            <p:nvPr/>
          </p:nvSpPr>
          <p:spPr>
            <a:xfrm>
              <a:off x="2712077" y="1996828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01" name="pt73">
              <a:extLst>
                <a:ext uri="{FF2B5EF4-FFF2-40B4-BE49-F238E27FC236}">
                  <a16:creationId xmlns:a16="http://schemas.microsoft.com/office/drawing/2014/main" id="{98016466-FBCD-49CF-B64C-FA12F92FBD7E}"/>
                </a:ext>
              </a:extLst>
            </p:cNvPr>
            <p:cNvSpPr/>
            <p:nvPr/>
          </p:nvSpPr>
          <p:spPr>
            <a:xfrm>
              <a:off x="3018992" y="2132113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02" name="pt74">
              <a:extLst>
                <a:ext uri="{FF2B5EF4-FFF2-40B4-BE49-F238E27FC236}">
                  <a16:creationId xmlns:a16="http://schemas.microsoft.com/office/drawing/2014/main" id="{CFEB0D07-3377-4760-A67E-E2A71668305A}"/>
                </a:ext>
              </a:extLst>
            </p:cNvPr>
            <p:cNvSpPr/>
            <p:nvPr/>
          </p:nvSpPr>
          <p:spPr>
            <a:xfrm>
              <a:off x="3322100" y="2296644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03" name="pt75">
              <a:extLst>
                <a:ext uri="{FF2B5EF4-FFF2-40B4-BE49-F238E27FC236}">
                  <a16:creationId xmlns:a16="http://schemas.microsoft.com/office/drawing/2014/main" id="{171DF3B0-E8A6-4774-A9E7-9F7AC8154796}"/>
                </a:ext>
              </a:extLst>
            </p:cNvPr>
            <p:cNvSpPr/>
            <p:nvPr/>
          </p:nvSpPr>
          <p:spPr>
            <a:xfrm>
              <a:off x="4402778" y="2919870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04" name="pt76">
              <a:extLst>
                <a:ext uri="{FF2B5EF4-FFF2-40B4-BE49-F238E27FC236}">
                  <a16:creationId xmlns:a16="http://schemas.microsoft.com/office/drawing/2014/main" id="{1CA56184-42DF-45EA-A855-86A968DEF0EB}"/>
                </a:ext>
              </a:extLst>
            </p:cNvPr>
            <p:cNvSpPr/>
            <p:nvPr/>
          </p:nvSpPr>
          <p:spPr>
            <a:xfrm>
              <a:off x="5000616" y="3413972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05" name="pt77">
              <a:extLst>
                <a:ext uri="{FF2B5EF4-FFF2-40B4-BE49-F238E27FC236}">
                  <a16:creationId xmlns:a16="http://schemas.microsoft.com/office/drawing/2014/main" id="{1DA73915-55E6-4813-9405-755B5048715A}"/>
                </a:ext>
              </a:extLst>
            </p:cNvPr>
            <p:cNvSpPr/>
            <p:nvPr/>
          </p:nvSpPr>
          <p:spPr>
            <a:xfrm>
              <a:off x="2579562" y="1883879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06" name="pt78">
              <a:extLst>
                <a:ext uri="{FF2B5EF4-FFF2-40B4-BE49-F238E27FC236}">
                  <a16:creationId xmlns:a16="http://schemas.microsoft.com/office/drawing/2014/main" id="{6F7071FE-8230-4B56-B387-177F2842FDC7}"/>
                </a:ext>
              </a:extLst>
            </p:cNvPr>
            <p:cNvSpPr/>
            <p:nvPr/>
          </p:nvSpPr>
          <p:spPr>
            <a:xfrm>
              <a:off x="2624495" y="2030446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07" name="pt79">
              <a:extLst>
                <a:ext uri="{FF2B5EF4-FFF2-40B4-BE49-F238E27FC236}">
                  <a16:creationId xmlns:a16="http://schemas.microsoft.com/office/drawing/2014/main" id="{01E32A82-7362-43D2-9EDB-DA093CD445E5}"/>
                </a:ext>
              </a:extLst>
            </p:cNvPr>
            <p:cNvSpPr/>
            <p:nvPr/>
          </p:nvSpPr>
          <p:spPr>
            <a:xfrm>
              <a:off x="2668667" y="2033623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08" name="pt80">
              <a:extLst>
                <a:ext uri="{FF2B5EF4-FFF2-40B4-BE49-F238E27FC236}">
                  <a16:creationId xmlns:a16="http://schemas.microsoft.com/office/drawing/2014/main" id="{0E38FFDB-2664-472E-B803-946323CF8C4C}"/>
                </a:ext>
              </a:extLst>
            </p:cNvPr>
            <p:cNvSpPr/>
            <p:nvPr/>
          </p:nvSpPr>
          <p:spPr>
            <a:xfrm>
              <a:off x="3015184" y="2311815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09" name="pt81">
              <a:extLst>
                <a:ext uri="{FF2B5EF4-FFF2-40B4-BE49-F238E27FC236}">
                  <a16:creationId xmlns:a16="http://schemas.microsoft.com/office/drawing/2014/main" id="{4EBFDC2E-7DE7-49AC-85EE-E162F2574B47}"/>
                </a:ext>
              </a:extLst>
            </p:cNvPr>
            <p:cNvSpPr/>
            <p:nvPr/>
          </p:nvSpPr>
          <p:spPr>
            <a:xfrm>
              <a:off x="3470608" y="2888098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10" name="pt82">
              <a:extLst>
                <a:ext uri="{FF2B5EF4-FFF2-40B4-BE49-F238E27FC236}">
                  <a16:creationId xmlns:a16="http://schemas.microsoft.com/office/drawing/2014/main" id="{93F6DEE0-1F18-40C8-8188-D9FC9E4C3F53}"/>
                </a:ext>
              </a:extLst>
            </p:cNvPr>
            <p:cNvSpPr/>
            <p:nvPr/>
          </p:nvSpPr>
          <p:spPr>
            <a:xfrm>
              <a:off x="4325097" y="3480132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11" name="pt83">
              <a:extLst>
                <a:ext uri="{FF2B5EF4-FFF2-40B4-BE49-F238E27FC236}">
                  <a16:creationId xmlns:a16="http://schemas.microsoft.com/office/drawing/2014/main" id="{FF10023B-411C-4C78-8620-A4FC43A25F9A}"/>
                </a:ext>
              </a:extLst>
            </p:cNvPr>
            <p:cNvSpPr/>
            <p:nvPr/>
          </p:nvSpPr>
          <p:spPr>
            <a:xfrm>
              <a:off x="2596317" y="2162925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12" name="pt84">
              <a:extLst>
                <a:ext uri="{FF2B5EF4-FFF2-40B4-BE49-F238E27FC236}">
                  <a16:creationId xmlns:a16="http://schemas.microsoft.com/office/drawing/2014/main" id="{A0425039-42C3-4045-8EA3-289F6B93A7F6}"/>
                </a:ext>
              </a:extLst>
            </p:cNvPr>
            <p:cNvSpPr/>
            <p:nvPr/>
          </p:nvSpPr>
          <p:spPr>
            <a:xfrm>
              <a:off x="2635919" y="2142781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13" name="pt85">
              <a:extLst>
                <a:ext uri="{FF2B5EF4-FFF2-40B4-BE49-F238E27FC236}">
                  <a16:creationId xmlns:a16="http://schemas.microsoft.com/office/drawing/2014/main" id="{CB4363B9-AF36-42D5-B168-6BF5BA3032B4}"/>
                </a:ext>
              </a:extLst>
            </p:cNvPr>
            <p:cNvSpPr/>
            <p:nvPr/>
          </p:nvSpPr>
          <p:spPr>
            <a:xfrm>
              <a:off x="2710554" y="2082573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14" name="pt86">
              <a:extLst>
                <a:ext uri="{FF2B5EF4-FFF2-40B4-BE49-F238E27FC236}">
                  <a16:creationId xmlns:a16="http://schemas.microsoft.com/office/drawing/2014/main" id="{86C24926-13CF-4452-B975-BC7DA74D26FE}"/>
                </a:ext>
              </a:extLst>
            </p:cNvPr>
            <p:cNvSpPr/>
            <p:nvPr/>
          </p:nvSpPr>
          <p:spPr>
            <a:xfrm>
              <a:off x="2790519" y="2111067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15" name="pt87">
              <a:extLst>
                <a:ext uri="{FF2B5EF4-FFF2-40B4-BE49-F238E27FC236}">
                  <a16:creationId xmlns:a16="http://schemas.microsoft.com/office/drawing/2014/main" id="{037FD03E-46F9-486A-9019-956EFE7FECC2}"/>
                </a:ext>
              </a:extLst>
            </p:cNvPr>
            <p:cNvSpPr/>
            <p:nvPr/>
          </p:nvSpPr>
          <p:spPr>
            <a:xfrm>
              <a:off x="3327431" y="2349546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16" name="pt88">
              <a:extLst>
                <a:ext uri="{FF2B5EF4-FFF2-40B4-BE49-F238E27FC236}">
                  <a16:creationId xmlns:a16="http://schemas.microsoft.com/office/drawing/2014/main" id="{C958B7D3-339C-42D2-B9A7-8396378D6227}"/>
                </a:ext>
              </a:extLst>
            </p:cNvPr>
            <p:cNvSpPr/>
            <p:nvPr/>
          </p:nvSpPr>
          <p:spPr>
            <a:xfrm>
              <a:off x="4406586" y="3154385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17" name="pt89">
              <a:extLst>
                <a:ext uri="{FF2B5EF4-FFF2-40B4-BE49-F238E27FC236}">
                  <a16:creationId xmlns:a16="http://schemas.microsoft.com/office/drawing/2014/main" id="{BF0ECC0B-422D-4068-B8DE-05399E69A7B2}"/>
                </a:ext>
              </a:extLst>
            </p:cNvPr>
            <p:cNvSpPr/>
            <p:nvPr/>
          </p:nvSpPr>
          <p:spPr>
            <a:xfrm>
              <a:off x="2594794" y="2264405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18" name="pt90">
              <a:extLst>
                <a:ext uri="{FF2B5EF4-FFF2-40B4-BE49-F238E27FC236}">
                  <a16:creationId xmlns:a16="http://schemas.microsoft.com/office/drawing/2014/main" id="{CF0CA639-8EB9-4313-B6B6-4E35484189FB}"/>
                </a:ext>
              </a:extLst>
            </p:cNvPr>
            <p:cNvSpPr/>
            <p:nvPr/>
          </p:nvSpPr>
          <p:spPr>
            <a:xfrm>
              <a:off x="2635919" y="2176440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19" name="pt91">
              <a:extLst>
                <a:ext uri="{FF2B5EF4-FFF2-40B4-BE49-F238E27FC236}">
                  <a16:creationId xmlns:a16="http://schemas.microsoft.com/office/drawing/2014/main" id="{095EA9FE-582B-4B99-AF82-AAD4434C13CD}"/>
                </a:ext>
              </a:extLst>
            </p:cNvPr>
            <p:cNvSpPr/>
            <p:nvPr/>
          </p:nvSpPr>
          <p:spPr>
            <a:xfrm>
              <a:off x="2714361" y="2104024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20" name="pt92">
              <a:extLst>
                <a:ext uri="{FF2B5EF4-FFF2-40B4-BE49-F238E27FC236}">
                  <a16:creationId xmlns:a16="http://schemas.microsoft.com/office/drawing/2014/main" id="{13CB9D59-8ED6-486F-A8DF-DFA29457BFC0}"/>
                </a:ext>
              </a:extLst>
            </p:cNvPr>
            <p:cNvSpPr/>
            <p:nvPr/>
          </p:nvSpPr>
          <p:spPr>
            <a:xfrm>
              <a:off x="2864392" y="2090433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21" name="pt93">
              <a:extLst>
                <a:ext uri="{FF2B5EF4-FFF2-40B4-BE49-F238E27FC236}">
                  <a16:creationId xmlns:a16="http://schemas.microsoft.com/office/drawing/2014/main" id="{4D6AD49E-C60F-4FB1-8DE5-D671716B7BDE}"/>
                </a:ext>
              </a:extLst>
            </p:cNvPr>
            <p:cNvSpPr/>
            <p:nvPr/>
          </p:nvSpPr>
          <p:spPr>
            <a:xfrm>
              <a:off x="3022800" y="2106903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22" name="pt94">
              <a:extLst>
                <a:ext uri="{FF2B5EF4-FFF2-40B4-BE49-F238E27FC236}">
                  <a16:creationId xmlns:a16="http://schemas.microsoft.com/office/drawing/2014/main" id="{C117AD8A-8577-481D-9EEC-70F144C7827B}"/>
                </a:ext>
              </a:extLst>
            </p:cNvPr>
            <p:cNvSpPr/>
            <p:nvPr/>
          </p:nvSpPr>
          <p:spPr>
            <a:xfrm>
              <a:off x="3489647" y="2202937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23" name="pt95">
              <a:extLst>
                <a:ext uri="{FF2B5EF4-FFF2-40B4-BE49-F238E27FC236}">
                  <a16:creationId xmlns:a16="http://schemas.microsoft.com/office/drawing/2014/main" id="{92EDFBBE-BB04-43A2-A712-DAB9BD17ED2C}"/>
                </a:ext>
              </a:extLst>
            </p:cNvPr>
            <p:cNvSpPr/>
            <p:nvPr/>
          </p:nvSpPr>
          <p:spPr>
            <a:xfrm>
              <a:off x="5012040" y="2825973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24" name="pt96">
              <a:extLst>
                <a:ext uri="{FF2B5EF4-FFF2-40B4-BE49-F238E27FC236}">
                  <a16:creationId xmlns:a16="http://schemas.microsoft.com/office/drawing/2014/main" id="{319A720D-D4EA-4617-8243-6C2D5AB9DE24}"/>
                </a:ext>
              </a:extLst>
            </p:cNvPr>
            <p:cNvSpPr/>
            <p:nvPr/>
          </p:nvSpPr>
          <p:spPr>
            <a:xfrm>
              <a:off x="2596317" y="2389685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25" name="pt97">
              <a:extLst>
                <a:ext uri="{FF2B5EF4-FFF2-40B4-BE49-F238E27FC236}">
                  <a16:creationId xmlns:a16="http://schemas.microsoft.com/office/drawing/2014/main" id="{528CC1EA-5C0D-4A33-B424-F1D1104E1E67}"/>
                </a:ext>
              </a:extLst>
            </p:cNvPr>
            <p:cNvSpPr/>
            <p:nvPr/>
          </p:nvSpPr>
          <p:spPr>
            <a:xfrm>
              <a:off x="2634396" y="2284754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26" name="pt98">
              <a:extLst>
                <a:ext uri="{FF2B5EF4-FFF2-40B4-BE49-F238E27FC236}">
                  <a16:creationId xmlns:a16="http://schemas.microsoft.com/office/drawing/2014/main" id="{7F94A584-3061-4008-AC84-CB3BF435CDB6}"/>
                </a:ext>
              </a:extLst>
            </p:cNvPr>
            <p:cNvSpPr/>
            <p:nvPr/>
          </p:nvSpPr>
          <p:spPr>
            <a:xfrm>
              <a:off x="2710554" y="2143178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27" name="pt99">
              <a:extLst>
                <a:ext uri="{FF2B5EF4-FFF2-40B4-BE49-F238E27FC236}">
                  <a16:creationId xmlns:a16="http://schemas.microsoft.com/office/drawing/2014/main" id="{A77312BA-F02E-43E9-9B68-C800A6075A60}"/>
                </a:ext>
              </a:extLst>
            </p:cNvPr>
            <p:cNvSpPr/>
            <p:nvPr/>
          </p:nvSpPr>
          <p:spPr>
            <a:xfrm>
              <a:off x="2864392" y="2168837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28" name="pt100">
              <a:extLst>
                <a:ext uri="{FF2B5EF4-FFF2-40B4-BE49-F238E27FC236}">
                  <a16:creationId xmlns:a16="http://schemas.microsoft.com/office/drawing/2014/main" id="{B1F53D24-C460-4DBB-A4C7-7064E7E2D6A8}"/>
                </a:ext>
              </a:extLst>
            </p:cNvPr>
            <p:cNvSpPr/>
            <p:nvPr/>
          </p:nvSpPr>
          <p:spPr>
            <a:xfrm>
              <a:off x="3323623" y="2190559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29" name="pt101">
              <a:extLst>
                <a:ext uri="{FF2B5EF4-FFF2-40B4-BE49-F238E27FC236}">
                  <a16:creationId xmlns:a16="http://schemas.microsoft.com/office/drawing/2014/main" id="{B5C95B78-039E-48E6-9475-48EB908A10EB}"/>
                </a:ext>
              </a:extLst>
            </p:cNvPr>
            <p:cNvSpPr/>
            <p:nvPr/>
          </p:nvSpPr>
          <p:spPr>
            <a:xfrm>
              <a:off x="5031841" y="3164257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30" name="pt102">
              <a:extLst>
                <a:ext uri="{FF2B5EF4-FFF2-40B4-BE49-F238E27FC236}">
                  <a16:creationId xmlns:a16="http://schemas.microsoft.com/office/drawing/2014/main" id="{594B0DE3-372D-406D-9232-F103BB8C5877}"/>
                </a:ext>
              </a:extLst>
            </p:cNvPr>
            <p:cNvSpPr/>
            <p:nvPr/>
          </p:nvSpPr>
          <p:spPr>
            <a:xfrm>
              <a:off x="2581085" y="2166627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31" name="pt103">
              <a:extLst>
                <a:ext uri="{FF2B5EF4-FFF2-40B4-BE49-F238E27FC236}">
                  <a16:creationId xmlns:a16="http://schemas.microsoft.com/office/drawing/2014/main" id="{7076D355-E70F-47E8-8D14-9E057E3079DB}"/>
                </a:ext>
              </a:extLst>
            </p:cNvPr>
            <p:cNvSpPr/>
            <p:nvPr/>
          </p:nvSpPr>
          <p:spPr>
            <a:xfrm>
              <a:off x="2613833" y="2197283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32" name="pt104">
              <a:extLst>
                <a:ext uri="{FF2B5EF4-FFF2-40B4-BE49-F238E27FC236}">
                  <a16:creationId xmlns:a16="http://schemas.microsoft.com/office/drawing/2014/main" id="{1E970CF1-CF29-4D59-8D6B-31BA43D55EDF}"/>
                </a:ext>
              </a:extLst>
            </p:cNvPr>
            <p:cNvSpPr/>
            <p:nvPr/>
          </p:nvSpPr>
          <p:spPr>
            <a:xfrm>
              <a:off x="2788234" y="2264688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33" name="pt105">
              <a:extLst>
                <a:ext uri="{FF2B5EF4-FFF2-40B4-BE49-F238E27FC236}">
                  <a16:creationId xmlns:a16="http://schemas.microsoft.com/office/drawing/2014/main" id="{59CB56FB-C95A-48C8-A74F-7CD803AA568E}"/>
                </a:ext>
              </a:extLst>
            </p:cNvPr>
            <p:cNvSpPr/>
            <p:nvPr/>
          </p:nvSpPr>
          <p:spPr>
            <a:xfrm>
              <a:off x="3152268" y="2486241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34" name="pt106">
              <a:extLst>
                <a:ext uri="{FF2B5EF4-FFF2-40B4-BE49-F238E27FC236}">
                  <a16:creationId xmlns:a16="http://schemas.microsoft.com/office/drawing/2014/main" id="{E379D5C7-5327-4C03-8D9F-59D0FEC02B43}"/>
                </a:ext>
              </a:extLst>
            </p:cNvPr>
            <p:cNvSpPr/>
            <p:nvPr/>
          </p:nvSpPr>
          <p:spPr>
            <a:xfrm>
              <a:off x="3321338" y="2622197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35" name="pt107">
              <a:extLst>
                <a:ext uri="{FF2B5EF4-FFF2-40B4-BE49-F238E27FC236}">
                  <a16:creationId xmlns:a16="http://schemas.microsoft.com/office/drawing/2014/main" id="{7D125B07-D3D2-42FA-854A-EC2E29162E82}"/>
                </a:ext>
              </a:extLst>
            </p:cNvPr>
            <p:cNvSpPr/>
            <p:nvPr/>
          </p:nvSpPr>
          <p:spPr>
            <a:xfrm>
              <a:off x="4287018" y="3262911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36" name="pt108">
              <a:extLst>
                <a:ext uri="{FF2B5EF4-FFF2-40B4-BE49-F238E27FC236}">
                  <a16:creationId xmlns:a16="http://schemas.microsoft.com/office/drawing/2014/main" id="{C7F35A26-A3F6-4F5F-BD86-55DF880F0D63}"/>
                </a:ext>
              </a:extLst>
            </p:cNvPr>
            <p:cNvSpPr/>
            <p:nvPr/>
          </p:nvSpPr>
          <p:spPr>
            <a:xfrm>
              <a:off x="2596317" y="2332085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37" name="pt109">
              <a:extLst>
                <a:ext uri="{FF2B5EF4-FFF2-40B4-BE49-F238E27FC236}">
                  <a16:creationId xmlns:a16="http://schemas.microsoft.com/office/drawing/2014/main" id="{0A591B66-C50F-4FE2-ACAC-D00751EFC581}"/>
                </a:ext>
              </a:extLst>
            </p:cNvPr>
            <p:cNvSpPr/>
            <p:nvPr/>
          </p:nvSpPr>
          <p:spPr>
            <a:xfrm>
              <a:off x="2636681" y="2222396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38" name="pt110">
              <a:extLst>
                <a:ext uri="{FF2B5EF4-FFF2-40B4-BE49-F238E27FC236}">
                  <a16:creationId xmlns:a16="http://schemas.microsoft.com/office/drawing/2014/main" id="{4B483007-4451-4F67-B22C-78CF98AA1F5E}"/>
                </a:ext>
              </a:extLst>
            </p:cNvPr>
            <p:cNvSpPr/>
            <p:nvPr/>
          </p:nvSpPr>
          <p:spPr>
            <a:xfrm>
              <a:off x="2710554" y="2083796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39" name="pt111">
              <a:extLst>
                <a:ext uri="{FF2B5EF4-FFF2-40B4-BE49-F238E27FC236}">
                  <a16:creationId xmlns:a16="http://schemas.microsoft.com/office/drawing/2014/main" id="{4EB1028F-A4B1-4067-9AC3-4405FFD7B70F}"/>
                </a:ext>
              </a:extLst>
            </p:cNvPr>
            <p:cNvSpPr/>
            <p:nvPr/>
          </p:nvSpPr>
          <p:spPr>
            <a:xfrm>
              <a:off x="2786711" y="2150172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40" name="pt112">
              <a:extLst>
                <a:ext uri="{FF2B5EF4-FFF2-40B4-BE49-F238E27FC236}">
                  <a16:creationId xmlns:a16="http://schemas.microsoft.com/office/drawing/2014/main" id="{2A34F0F6-560C-4C44-8EF2-EF4ED19D5DD1}"/>
                </a:ext>
              </a:extLst>
            </p:cNvPr>
            <p:cNvSpPr/>
            <p:nvPr/>
          </p:nvSpPr>
          <p:spPr>
            <a:xfrm>
              <a:off x="3169023" y="2224798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41" name="pt113">
              <a:extLst>
                <a:ext uri="{FF2B5EF4-FFF2-40B4-BE49-F238E27FC236}">
                  <a16:creationId xmlns:a16="http://schemas.microsoft.com/office/drawing/2014/main" id="{FE0A9C08-2C61-4C1C-BB11-A4DB9AD4BE15}"/>
                </a:ext>
              </a:extLst>
            </p:cNvPr>
            <p:cNvSpPr/>
            <p:nvPr/>
          </p:nvSpPr>
          <p:spPr>
            <a:xfrm>
              <a:off x="3325908" y="2281469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42" name="pt114">
              <a:extLst>
                <a:ext uri="{FF2B5EF4-FFF2-40B4-BE49-F238E27FC236}">
                  <a16:creationId xmlns:a16="http://schemas.microsoft.com/office/drawing/2014/main" id="{82ED50E4-C7A2-4F2D-A207-A09AB2D724E6}"/>
                </a:ext>
              </a:extLst>
            </p:cNvPr>
            <p:cNvSpPr/>
            <p:nvPr/>
          </p:nvSpPr>
          <p:spPr>
            <a:xfrm>
              <a:off x="4410394" y="2582160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43" name="pt115">
              <a:extLst>
                <a:ext uri="{FF2B5EF4-FFF2-40B4-BE49-F238E27FC236}">
                  <a16:creationId xmlns:a16="http://schemas.microsoft.com/office/drawing/2014/main" id="{A6EF91B7-0577-4FD0-A825-8337F55D4EDF}"/>
                </a:ext>
              </a:extLst>
            </p:cNvPr>
            <p:cNvSpPr/>
            <p:nvPr/>
          </p:nvSpPr>
          <p:spPr>
            <a:xfrm>
              <a:off x="2579562" y="2186345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44" name="pt116">
              <a:extLst>
                <a:ext uri="{FF2B5EF4-FFF2-40B4-BE49-F238E27FC236}">
                  <a16:creationId xmlns:a16="http://schemas.microsoft.com/office/drawing/2014/main" id="{5E25B9E1-879C-440B-98CF-896A37B89DAF}"/>
                </a:ext>
              </a:extLst>
            </p:cNvPr>
            <p:cNvSpPr/>
            <p:nvPr/>
          </p:nvSpPr>
          <p:spPr>
            <a:xfrm>
              <a:off x="2621449" y="2266490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45" name="pt117">
              <a:extLst>
                <a:ext uri="{FF2B5EF4-FFF2-40B4-BE49-F238E27FC236}">
                  <a16:creationId xmlns:a16="http://schemas.microsoft.com/office/drawing/2014/main" id="{1410B1A0-E634-4600-B207-AA9895F59231}"/>
                </a:ext>
              </a:extLst>
            </p:cNvPr>
            <p:cNvSpPr/>
            <p:nvPr/>
          </p:nvSpPr>
          <p:spPr>
            <a:xfrm>
              <a:off x="2676283" y="2176401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46" name="pt118">
              <a:extLst>
                <a:ext uri="{FF2B5EF4-FFF2-40B4-BE49-F238E27FC236}">
                  <a16:creationId xmlns:a16="http://schemas.microsoft.com/office/drawing/2014/main" id="{29D063AB-6C85-4C9D-940E-6F49B32C3B5F}"/>
                </a:ext>
              </a:extLst>
            </p:cNvPr>
            <p:cNvSpPr/>
            <p:nvPr/>
          </p:nvSpPr>
          <p:spPr>
            <a:xfrm>
              <a:off x="2798135" y="2080418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47" name="pt119">
              <a:extLst>
                <a:ext uri="{FF2B5EF4-FFF2-40B4-BE49-F238E27FC236}">
                  <a16:creationId xmlns:a16="http://schemas.microsoft.com/office/drawing/2014/main" id="{552F8BAB-75D2-4FBE-B06B-A49169AD94F6}"/>
                </a:ext>
              </a:extLst>
            </p:cNvPr>
            <p:cNvSpPr/>
            <p:nvPr/>
          </p:nvSpPr>
          <p:spPr>
            <a:xfrm>
              <a:off x="3171308" y="2236960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48" name="pt120">
              <a:extLst>
                <a:ext uri="{FF2B5EF4-FFF2-40B4-BE49-F238E27FC236}">
                  <a16:creationId xmlns:a16="http://schemas.microsoft.com/office/drawing/2014/main" id="{A96D3819-D2B8-4CDB-8283-9B08C201E7BC}"/>
                </a:ext>
              </a:extLst>
            </p:cNvPr>
            <p:cNvSpPr/>
            <p:nvPr/>
          </p:nvSpPr>
          <p:spPr>
            <a:xfrm>
              <a:off x="3469846" y="2378402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49" name="pt121">
              <a:extLst>
                <a:ext uri="{FF2B5EF4-FFF2-40B4-BE49-F238E27FC236}">
                  <a16:creationId xmlns:a16="http://schemas.microsoft.com/office/drawing/2014/main" id="{CD0B65E3-2536-4079-B32A-70CCFB56101A}"/>
                </a:ext>
              </a:extLst>
            </p:cNvPr>
            <p:cNvSpPr/>
            <p:nvPr/>
          </p:nvSpPr>
          <p:spPr>
            <a:xfrm>
              <a:off x="2578801" y="2412417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50" name="pt122">
              <a:extLst>
                <a:ext uri="{FF2B5EF4-FFF2-40B4-BE49-F238E27FC236}">
                  <a16:creationId xmlns:a16="http://schemas.microsoft.com/office/drawing/2014/main" id="{C57AB553-FB54-46D8-B3C2-4D4CC35C9942}"/>
                </a:ext>
              </a:extLst>
            </p:cNvPr>
            <p:cNvSpPr/>
            <p:nvPr/>
          </p:nvSpPr>
          <p:spPr>
            <a:xfrm>
              <a:off x="2617641" y="2106161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51" name="pt123">
              <a:extLst>
                <a:ext uri="{FF2B5EF4-FFF2-40B4-BE49-F238E27FC236}">
                  <a16:creationId xmlns:a16="http://schemas.microsoft.com/office/drawing/2014/main" id="{12F97FBD-923B-4E34-B1CE-BE6740696F6D}"/>
                </a:ext>
              </a:extLst>
            </p:cNvPr>
            <p:cNvSpPr/>
            <p:nvPr/>
          </p:nvSpPr>
          <p:spPr>
            <a:xfrm>
              <a:off x="2670190" y="2087232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52" name="pt124">
              <a:extLst>
                <a:ext uri="{FF2B5EF4-FFF2-40B4-BE49-F238E27FC236}">
                  <a16:creationId xmlns:a16="http://schemas.microsoft.com/office/drawing/2014/main" id="{2A6CEC6B-3EDD-48C6-821A-3826BBAF8867}"/>
                </a:ext>
              </a:extLst>
            </p:cNvPr>
            <p:cNvSpPr/>
            <p:nvPr/>
          </p:nvSpPr>
          <p:spPr>
            <a:xfrm>
              <a:off x="2868962" y="2181759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53" name="pt125">
              <a:extLst>
                <a:ext uri="{FF2B5EF4-FFF2-40B4-BE49-F238E27FC236}">
                  <a16:creationId xmlns:a16="http://schemas.microsoft.com/office/drawing/2014/main" id="{0902D892-68D7-4261-9CF1-E5D150F5FAE3}"/>
                </a:ext>
              </a:extLst>
            </p:cNvPr>
            <p:cNvSpPr/>
            <p:nvPr/>
          </p:nvSpPr>
          <p:spPr>
            <a:xfrm>
              <a:off x="3325146" y="2424811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54" name="pt126">
              <a:extLst>
                <a:ext uri="{FF2B5EF4-FFF2-40B4-BE49-F238E27FC236}">
                  <a16:creationId xmlns:a16="http://schemas.microsoft.com/office/drawing/2014/main" id="{C33B0AD8-75B3-472B-8D2E-7101D79B636C}"/>
                </a:ext>
              </a:extLst>
            </p:cNvPr>
            <p:cNvSpPr/>
            <p:nvPr/>
          </p:nvSpPr>
          <p:spPr>
            <a:xfrm>
              <a:off x="4398970" y="3279955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55" name="pt127">
              <a:extLst>
                <a:ext uri="{FF2B5EF4-FFF2-40B4-BE49-F238E27FC236}">
                  <a16:creationId xmlns:a16="http://schemas.microsoft.com/office/drawing/2014/main" id="{37D8C475-3E11-41FD-9D5F-32DFC292D11A}"/>
                </a:ext>
              </a:extLst>
            </p:cNvPr>
            <p:cNvSpPr/>
            <p:nvPr/>
          </p:nvSpPr>
          <p:spPr>
            <a:xfrm>
              <a:off x="4993762" y="3480132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56" name="pt128">
              <a:extLst>
                <a:ext uri="{FF2B5EF4-FFF2-40B4-BE49-F238E27FC236}">
                  <a16:creationId xmlns:a16="http://schemas.microsoft.com/office/drawing/2014/main" id="{488F1506-2858-4CF5-B32F-B84063642198}"/>
                </a:ext>
              </a:extLst>
            </p:cNvPr>
            <p:cNvSpPr/>
            <p:nvPr/>
          </p:nvSpPr>
          <p:spPr>
            <a:xfrm>
              <a:off x="2563569" y="1962149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57" name="pt129">
              <a:extLst>
                <a:ext uri="{FF2B5EF4-FFF2-40B4-BE49-F238E27FC236}">
                  <a16:creationId xmlns:a16="http://schemas.microsoft.com/office/drawing/2014/main" id="{3D8E3F5A-6D23-45D0-8F2F-A1909EE51ACC}"/>
                </a:ext>
              </a:extLst>
            </p:cNvPr>
            <p:cNvSpPr/>
            <p:nvPr/>
          </p:nvSpPr>
          <p:spPr>
            <a:xfrm>
              <a:off x="2596317" y="2006878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58" name="pt130">
              <a:extLst>
                <a:ext uri="{FF2B5EF4-FFF2-40B4-BE49-F238E27FC236}">
                  <a16:creationId xmlns:a16="http://schemas.microsoft.com/office/drawing/2014/main" id="{4954698C-3CB4-40CC-92DA-1E6A66EF3997}"/>
                </a:ext>
              </a:extLst>
            </p:cNvPr>
            <p:cNvSpPr/>
            <p:nvPr/>
          </p:nvSpPr>
          <p:spPr>
            <a:xfrm>
              <a:off x="2635919" y="2050331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59" name="pt131">
              <a:extLst>
                <a:ext uri="{FF2B5EF4-FFF2-40B4-BE49-F238E27FC236}">
                  <a16:creationId xmlns:a16="http://schemas.microsoft.com/office/drawing/2014/main" id="{69AF02FE-C84F-43BB-AFFF-6F013E10B1E8}"/>
                </a:ext>
              </a:extLst>
            </p:cNvPr>
            <p:cNvSpPr/>
            <p:nvPr/>
          </p:nvSpPr>
          <p:spPr>
            <a:xfrm>
              <a:off x="2862869" y="2117018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60" name="pt132">
              <a:extLst>
                <a:ext uri="{FF2B5EF4-FFF2-40B4-BE49-F238E27FC236}">
                  <a16:creationId xmlns:a16="http://schemas.microsoft.com/office/drawing/2014/main" id="{905856CB-7C5E-4003-96A1-C937E0087CC1}"/>
                </a:ext>
              </a:extLst>
            </p:cNvPr>
            <p:cNvSpPr/>
            <p:nvPr/>
          </p:nvSpPr>
          <p:spPr>
            <a:xfrm>
              <a:off x="3477462" y="2382126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61" name="pt133">
              <a:extLst>
                <a:ext uri="{FF2B5EF4-FFF2-40B4-BE49-F238E27FC236}">
                  <a16:creationId xmlns:a16="http://schemas.microsoft.com/office/drawing/2014/main" id="{CF0340D5-FFB2-4CC1-8245-AC04C2B185D6}"/>
                </a:ext>
              </a:extLst>
            </p:cNvPr>
            <p:cNvSpPr/>
            <p:nvPr/>
          </p:nvSpPr>
          <p:spPr>
            <a:xfrm>
              <a:off x="4357845" y="2939734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62" name="pt134">
              <a:extLst>
                <a:ext uri="{FF2B5EF4-FFF2-40B4-BE49-F238E27FC236}">
                  <a16:creationId xmlns:a16="http://schemas.microsoft.com/office/drawing/2014/main" id="{51E181BF-8473-495B-BA32-4B23C13FDE8C}"/>
                </a:ext>
              </a:extLst>
            </p:cNvPr>
            <p:cNvSpPr/>
            <p:nvPr/>
          </p:nvSpPr>
          <p:spPr>
            <a:xfrm>
              <a:off x="2596317" y="2091814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63" name="pt135">
              <a:extLst>
                <a:ext uri="{FF2B5EF4-FFF2-40B4-BE49-F238E27FC236}">
                  <a16:creationId xmlns:a16="http://schemas.microsoft.com/office/drawing/2014/main" id="{5312C550-6589-4545-B8F7-5072F59227A6}"/>
                </a:ext>
              </a:extLst>
            </p:cNvPr>
            <p:cNvSpPr/>
            <p:nvPr/>
          </p:nvSpPr>
          <p:spPr>
            <a:xfrm>
              <a:off x="2622972" y="2089721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64" name="pt136">
              <a:extLst>
                <a:ext uri="{FF2B5EF4-FFF2-40B4-BE49-F238E27FC236}">
                  <a16:creationId xmlns:a16="http://schemas.microsoft.com/office/drawing/2014/main" id="{0E848CBE-1BD6-4935-880C-9ACDE68A3318}"/>
                </a:ext>
              </a:extLst>
            </p:cNvPr>
            <p:cNvSpPr/>
            <p:nvPr/>
          </p:nvSpPr>
          <p:spPr>
            <a:xfrm>
              <a:off x="2676283" y="2096372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65" name="pt137">
              <a:extLst>
                <a:ext uri="{FF2B5EF4-FFF2-40B4-BE49-F238E27FC236}">
                  <a16:creationId xmlns:a16="http://schemas.microsoft.com/office/drawing/2014/main" id="{B4F1DF3A-5EFD-449E-8983-C17C636D854E}"/>
                </a:ext>
              </a:extLst>
            </p:cNvPr>
            <p:cNvSpPr/>
            <p:nvPr/>
          </p:nvSpPr>
          <p:spPr>
            <a:xfrm>
              <a:off x="3021277" y="2184220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66" name="pt138">
              <a:extLst>
                <a:ext uri="{FF2B5EF4-FFF2-40B4-BE49-F238E27FC236}">
                  <a16:creationId xmlns:a16="http://schemas.microsoft.com/office/drawing/2014/main" id="{FB9374EE-13CE-4316-AAE5-9E6861173042}"/>
                </a:ext>
              </a:extLst>
            </p:cNvPr>
            <p:cNvSpPr/>
            <p:nvPr/>
          </p:nvSpPr>
          <p:spPr>
            <a:xfrm>
              <a:off x="3474415" y="2501670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67" name="pt139">
              <a:extLst>
                <a:ext uri="{FF2B5EF4-FFF2-40B4-BE49-F238E27FC236}">
                  <a16:creationId xmlns:a16="http://schemas.microsoft.com/office/drawing/2014/main" id="{EDCF3E13-F994-45D8-89AC-62F1AF838DB4}"/>
                </a:ext>
              </a:extLst>
            </p:cNvPr>
            <p:cNvSpPr/>
            <p:nvPr/>
          </p:nvSpPr>
          <p:spPr>
            <a:xfrm>
              <a:off x="4401255" y="3021227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68" name="pt140">
              <a:extLst>
                <a:ext uri="{FF2B5EF4-FFF2-40B4-BE49-F238E27FC236}">
                  <a16:creationId xmlns:a16="http://schemas.microsoft.com/office/drawing/2014/main" id="{B15C2B5E-BA8F-4620-AA49-5A1961A7630C}"/>
                </a:ext>
              </a:extLst>
            </p:cNvPr>
            <p:cNvSpPr/>
            <p:nvPr/>
          </p:nvSpPr>
          <p:spPr>
            <a:xfrm>
              <a:off x="2578801" y="2186012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69" name="pt141">
              <a:extLst>
                <a:ext uri="{FF2B5EF4-FFF2-40B4-BE49-F238E27FC236}">
                  <a16:creationId xmlns:a16="http://schemas.microsoft.com/office/drawing/2014/main" id="{A61BEAA1-E924-4EAA-98E6-6BC223E669C7}"/>
                </a:ext>
              </a:extLst>
            </p:cNvPr>
            <p:cNvSpPr/>
            <p:nvPr/>
          </p:nvSpPr>
          <p:spPr>
            <a:xfrm>
              <a:off x="2624495" y="2123624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70" name="pt142">
              <a:extLst>
                <a:ext uri="{FF2B5EF4-FFF2-40B4-BE49-F238E27FC236}">
                  <a16:creationId xmlns:a16="http://schemas.microsoft.com/office/drawing/2014/main" id="{FEDAEB03-BAAA-479D-98D4-78635AE7F0A2}"/>
                </a:ext>
              </a:extLst>
            </p:cNvPr>
            <p:cNvSpPr/>
            <p:nvPr/>
          </p:nvSpPr>
          <p:spPr>
            <a:xfrm>
              <a:off x="2673998" y="2124964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71" name="pt143">
              <a:extLst>
                <a:ext uri="{FF2B5EF4-FFF2-40B4-BE49-F238E27FC236}">
                  <a16:creationId xmlns:a16="http://schemas.microsoft.com/office/drawing/2014/main" id="{DF6CF5C4-5B4C-4331-8CCD-3C12CDA90CEB}"/>
                </a:ext>
              </a:extLst>
            </p:cNvPr>
            <p:cNvSpPr/>
            <p:nvPr/>
          </p:nvSpPr>
          <p:spPr>
            <a:xfrm>
              <a:off x="2881908" y="2134309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72" name="pt144">
              <a:extLst>
                <a:ext uri="{FF2B5EF4-FFF2-40B4-BE49-F238E27FC236}">
                  <a16:creationId xmlns:a16="http://schemas.microsoft.com/office/drawing/2014/main" id="{16878B94-F8A4-4BEA-8F55-1F1B1CC6FE43}"/>
                </a:ext>
              </a:extLst>
            </p:cNvPr>
            <p:cNvSpPr/>
            <p:nvPr/>
          </p:nvSpPr>
          <p:spPr>
            <a:xfrm>
              <a:off x="3477462" y="2507633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73" name="pt145">
              <a:extLst>
                <a:ext uri="{FF2B5EF4-FFF2-40B4-BE49-F238E27FC236}">
                  <a16:creationId xmlns:a16="http://schemas.microsoft.com/office/drawing/2014/main" id="{5CCA1AE6-B136-4E1D-9950-CD896BD55CFE}"/>
                </a:ext>
              </a:extLst>
            </p:cNvPr>
            <p:cNvSpPr/>
            <p:nvPr/>
          </p:nvSpPr>
          <p:spPr>
            <a:xfrm>
              <a:off x="4401255" y="3266816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74" name="pt146">
              <a:extLst>
                <a:ext uri="{FF2B5EF4-FFF2-40B4-BE49-F238E27FC236}">
                  <a16:creationId xmlns:a16="http://schemas.microsoft.com/office/drawing/2014/main" id="{F9773A74-1566-4F0D-840F-E0D3F80E6C18}"/>
                </a:ext>
              </a:extLst>
            </p:cNvPr>
            <p:cNvSpPr/>
            <p:nvPr/>
          </p:nvSpPr>
          <p:spPr>
            <a:xfrm>
              <a:off x="4997570" y="3480132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75" name="pt147">
              <a:extLst>
                <a:ext uri="{FF2B5EF4-FFF2-40B4-BE49-F238E27FC236}">
                  <a16:creationId xmlns:a16="http://schemas.microsoft.com/office/drawing/2014/main" id="{B476C158-7C9C-4B46-A71B-0DC1DC9DD140}"/>
                </a:ext>
              </a:extLst>
            </p:cNvPr>
            <p:cNvSpPr/>
            <p:nvPr/>
          </p:nvSpPr>
          <p:spPr>
            <a:xfrm>
              <a:off x="2574993" y="1925308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76" name="pt148">
              <a:extLst>
                <a:ext uri="{FF2B5EF4-FFF2-40B4-BE49-F238E27FC236}">
                  <a16:creationId xmlns:a16="http://schemas.microsoft.com/office/drawing/2014/main" id="{76879352-3D48-427D-BB1D-62BC9B5C1CCB}"/>
                </a:ext>
              </a:extLst>
            </p:cNvPr>
            <p:cNvSpPr/>
            <p:nvPr/>
          </p:nvSpPr>
          <p:spPr>
            <a:xfrm>
              <a:off x="2613833" y="2015429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77" name="pt149">
              <a:extLst>
                <a:ext uri="{FF2B5EF4-FFF2-40B4-BE49-F238E27FC236}">
                  <a16:creationId xmlns:a16="http://schemas.microsoft.com/office/drawing/2014/main" id="{D338B8A7-3DAA-48E1-8226-231D69AAC61A}"/>
                </a:ext>
              </a:extLst>
            </p:cNvPr>
            <p:cNvSpPr/>
            <p:nvPr/>
          </p:nvSpPr>
          <p:spPr>
            <a:xfrm>
              <a:off x="2673998" y="2043769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78" name="pt150">
              <a:extLst>
                <a:ext uri="{FF2B5EF4-FFF2-40B4-BE49-F238E27FC236}">
                  <a16:creationId xmlns:a16="http://schemas.microsoft.com/office/drawing/2014/main" id="{B3E9C05D-AF52-402E-9DBC-3FA844987426}"/>
                </a:ext>
              </a:extLst>
            </p:cNvPr>
            <p:cNvSpPr/>
            <p:nvPr/>
          </p:nvSpPr>
          <p:spPr>
            <a:xfrm>
              <a:off x="2788234" y="2099529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79" name="pt151">
              <a:extLst>
                <a:ext uri="{FF2B5EF4-FFF2-40B4-BE49-F238E27FC236}">
                  <a16:creationId xmlns:a16="http://schemas.microsoft.com/office/drawing/2014/main" id="{45C7C4D8-8D7C-4AC9-8768-D4221D8E6ED7}"/>
                </a:ext>
              </a:extLst>
            </p:cNvPr>
            <p:cNvSpPr/>
            <p:nvPr/>
          </p:nvSpPr>
          <p:spPr>
            <a:xfrm>
              <a:off x="3173592" y="2372023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80" name="pt152">
              <a:extLst>
                <a:ext uri="{FF2B5EF4-FFF2-40B4-BE49-F238E27FC236}">
                  <a16:creationId xmlns:a16="http://schemas.microsoft.com/office/drawing/2014/main" id="{3DE9B145-CBE3-4885-ABAA-5A4E32B5B689}"/>
                </a:ext>
              </a:extLst>
            </p:cNvPr>
            <p:cNvSpPr/>
            <p:nvPr/>
          </p:nvSpPr>
          <p:spPr>
            <a:xfrm>
              <a:off x="3472131" y="2702779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81" name="pt153">
              <a:extLst>
                <a:ext uri="{FF2B5EF4-FFF2-40B4-BE49-F238E27FC236}">
                  <a16:creationId xmlns:a16="http://schemas.microsoft.com/office/drawing/2014/main" id="{80D946E4-AC50-49C7-BA25-6D97EC9453D9}"/>
                </a:ext>
              </a:extLst>
            </p:cNvPr>
            <p:cNvSpPr/>
            <p:nvPr/>
          </p:nvSpPr>
          <p:spPr>
            <a:xfrm>
              <a:off x="4997570" y="3480132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82" name="pt154">
              <a:extLst>
                <a:ext uri="{FF2B5EF4-FFF2-40B4-BE49-F238E27FC236}">
                  <a16:creationId xmlns:a16="http://schemas.microsoft.com/office/drawing/2014/main" id="{5791500A-5114-4A02-B53D-4E52217FEA38}"/>
                </a:ext>
              </a:extLst>
            </p:cNvPr>
            <p:cNvSpPr/>
            <p:nvPr/>
          </p:nvSpPr>
          <p:spPr>
            <a:xfrm>
              <a:off x="2596317" y="2212821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83" name="pt155">
              <a:extLst>
                <a:ext uri="{FF2B5EF4-FFF2-40B4-BE49-F238E27FC236}">
                  <a16:creationId xmlns:a16="http://schemas.microsoft.com/office/drawing/2014/main" id="{64F3B883-65F7-442A-A9BF-CC72CFF30C04}"/>
                </a:ext>
              </a:extLst>
            </p:cNvPr>
            <p:cNvSpPr/>
            <p:nvPr/>
          </p:nvSpPr>
          <p:spPr>
            <a:xfrm>
              <a:off x="2632873" y="2158635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84" name="pt156">
              <a:extLst>
                <a:ext uri="{FF2B5EF4-FFF2-40B4-BE49-F238E27FC236}">
                  <a16:creationId xmlns:a16="http://schemas.microsoft.com/office/drawing/2014/main" id="{79999420-E678-4838-8A9E-2B64C76972EE}"/>
                </a:ext>
              </a:extLst>
            </p:cNvPr>
            <p:cNvSpPr/>
            <p:nvPr/>
          </p:nvSpPr>
          <p:spPr>
            <a:xfrm>
              <a:off x="2710554" y="2147513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85" name="pt157">
              <a:extLst>
                <a:ext uri="{FF2B5EF4-FFF2-40B4-BE49-F238E27FC236}">
                  <a16:creationId xmlns:a16="http://schemas.microsoft.com/office/drawing/2014/main" id="{5B9E58AD-40E2-4D03-B7FC-6893F1E1C06F}"/>
                </a:ext>
              </a:extLst>
            </p:cNvPr>
            <p:cNvSpPr/>
            <p:nvPr/>
          </p:nvSpPr>
          <p:spPr>
            <a:xfrm>
              <a:off x="3022800" y="2222355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86" name="pt158">
              <a:extLst>
                <a:ext uri="{FF2B5EF4-FFF2-40B4-BE49-F238E27FC236}">
                  <a16:creationId xmlns:a16="http://schemas.microsoft.com/office/drawing/2014/main" id="{C487A6F1-BE49-49FF-B048-76C266193D1C}"/>
                </a:ext>
              </a:extLst>
            </p:cNvPr>
            <p:cNvSpPr/>
            <p:nvPr/>
          </p:nvSpPr>
          <p:spPr>
            <a:xfrm>
              <a:off x="3323623" y="2349389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87" name="pt159">
              <a:extLst>
                <a:ext uri="{FF2B5EF4-FFF2-40B4-BE49-F238E27FC236}">
                  <a16:creationId xmlns:a16="http://schemas.microsoft.com/office/drawing/2014/main" id="{F4042A5B-72CE-4538-97E4-3F27D94A9678}"/>
                </a:ext>
              </a:extLst>
            </p:cNvPr>
            <p:cNvSpPr/>
            <p:nvPr/>
          </p:nvSpPr>
          <p:spPr>
            <a:xfrm>
              <a:off x="4402778" y="3145308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88" name="pt160">
              <a:extLst>
                <a:ext uri="{FF2B5EF4-FFF2-40B4-BE49-F238E27FC236}">
                  <a16:creationId xmlns:a16="http://schemas.microsoft.com/office/drawing/2014/main" id="{563F38DA-A1FC-430F-BEB5-9FFBB43FCA4D}"/>
                </a:ext>
              </a:extLst>
            </p:cNvPr>
            <p:cNvSpPr/>
            <p:nvPr/>
          </p:nvSpPr>
          <p:spPr>
            <a:xfrm>
              <a:off x="5000616" y="3480132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89" name="pt161">
              <a:extLst>
                <a:ext uri="{FF2B5EF4-FFF2-40B4-BE49-F238E27FC236}">
                  <a16:creationId xmlns:a16="http://schemas.microsoft.com/office/drawing/2014/main" id="{89754C35-A234-43CD-BDA8-976E955CCD24}"/>
                </a:ext>
              </a:extLst>
            </p:cNvPr>
            <p:cNvSpPr/>
            <p:nvPr/>
          </p:nvSpPr>
          <p:spPr>
            <a:xfrm>
              <a:off x="2579562" y="1976202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90" name="pt162">
              <a:extLst>
                <a:ext uri="{FF2B5EF4-FFF2-40B4-BE49-F238E27FC236}">
                  <a16:creationId xmlns:a16="http://schemas.microsoft.com/office/drawing/2014/main" id="{7C270E0B-9344-4479-903E-C8F6F75AA1BE}"/>
                </a:ext>
              </a:extLst>
            </p:cNvPr>
            <p:cNvSpPr/>
            <p:nvPr/>
          </p:nvSpPr>
          <p:spPr>
            <a:xfrm>
              <a:off x="2615356" y="2012223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91" name="pt163">
              <a:extLst>
                <a:ext uri="{FF2B5EF4-FFF2-40B4-BE49-F238E27FC236}">
                  <a16:creationId xmlns:a16="http://schemas.microsoft.com/office/drawing/2014/main" id="{0578B7F1-F6C4-4256-900D-1266AEB6DDBE}"/>
                </a:ext>
              </a:extLst>
            </p:cNvPr>
            <p:cNvSpPr/>
            <p:nvPr/>
          </p:nvSpPr>
          <p:spPr>
            <a:xfrm>
              <a:off x="2672475" y="2051660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92" name="pt164">
              <a:extLst>
                <a:ext uri="{FF2B5EF4-FFF2-40B4-BE49-F238E27FC236}">
                  <a16:creationId xmlns:a16="http://schemas.microsoft.com/office/drawing/2014/main" id="{0339839E-E6A7-4BE0-96DD-01F8A83BCDAC}"/>
                </a:ext>
              </a:extLst>
            </p:cNvPr>
            <p:cNvSpPr/>
            <p:nvPr/>
          </p:nvSpPr>
          <p:spPr>
            <a:xfrm>
              <a:off x="3015184" y="2226519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93" name="pt165">
              <a:extLst>
                <a:ext uri="{FF2B5EF4-FFF2-40B4-BE49-F238E27FC236}">
                  <a16:creationId xmlns:a16="http://schemas.microsoft.com/office/drawing/2014/main" id="{0DFF2950-6D7E-43DD-B4A2-E6EDB48DFE7C}"/>
                </a:ext>
              </a:extLst>
            </p:cNvPr>
            <p:cNvSpPr/>
            <p:nvPr/>
          </p:nvSpPr>
          <p:spPr>
            <a:xfrm>
              <a:off x="3472131" y="2570863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94" name="pt166">
              <a:extLst>
                <a:ext uri="{FF2B5EF4-FFF2-40B4-BE49-F238E27FC236}">
                  <a16:creationId xmlns:a16="http://schemas.microsoft.com/office/drawing/2014/main" id="{556910F9-B571-40E5-B2E5-A98DC616DE9E}"/>
                </a:ext>
              </a:extLst>
            </p:cNvPr>
            <p:cNvSpPr/>
            <p:nvPr/>
          </p:nvSpPr>
          <p:spPr>
            <a:xfrm>
              <a:off x="4344137" y="3166367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95" name="pt167">
              <a:extLst>
                <a:ext uri="{FF2B5EF4-FFF2-40B4-BE49-F238E27FC236}">
                  <a16:creationId xmlns:a16="http://schemas.microsoft.com/office/drawing/2014/main" id="{9A516DCE-97E1-43B9-884D-D3116D506E0A}"/>
                </a:ext>
              </a:extLst>
            </p:cNvPr>
            <p:cNvSpPr/>
            <p:nvPr/>
          </p:nvSpPr>
          <p:spPr>
            <a:xfrm>
              <a:off x="2594794" y="2198229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96" name="pt168">
              <a:extLst>
                <a:ext uri="{FF2B5EF4-FFF2-40B4-BE49-F238E27FC236}">
                  <a16:creationId xmlns:a16="http://schemas.microsoft.com/office/drawing/2014/main" id="{52DFBF76-16FD-4C35-B5FF-18C15E48C110}"/>
                </a:ext>
              </a:extLst>
            </p:cNvPr>
            <p:cNvSpPr/>
            <p:nvPr/>
          </p:nvSpPr>
          <p:spPr>
            <a:xfrm>
              <a:off x="2632873" y="2120543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97" name="pt169">
              <a:extLst>
                <a:ext uri="{FF2B5EF4-FFF2-40B4-BE49-F238E27FC236}">
                  <a16:creationId xmlns:a16="http://schemas.microsoft.com/office/drawing/2014/main" id="{97A40F57-16DC-49F9-BDEB-D219493161AA}"/>
                </a:ext>
              </a:extLst>
            </p:cNvPr>
            <p:cNvSpPr/>
            <p:nvPr/>
          </p:nvSpPr>
          <p:spPr>
            <a:xfrm>
              <a:off x="2712838" y="2143166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98" name="pt170">
              <a:extLst>
                <a:ext uri="{FF2B5EF4-FFF2-40B4-BE49-F238E27FC236}">
                  <a16:creationId xmlns:a16="http://schemas.microsoft.com/office/drawing/2014/main" id="{393BAD70-49FE-43D8-9F6A-EB10EB18DF14}"/>
                </a:ext>
              </a:extLst>
            </p:cNvPr>
            <p:cNvSpPr/>
            <p:nvPr/>
          </p:nvSpPr>
          <p:spPr>
            <a:xfrm>
              <a:off x="2795850" y="2129548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699" name="pt171">
              <a:extLst>
                <a:ext uri="{FF2B5EF4-FFF2-40B4-BE49-F238E27FC236}">
                  <a16:creationId xmlns:a16="http://schemas.microsoft.com/office/drawing/2014/main" id="{E0F5131A-E489-4E5C-BD42-11DF6DE75443}"/>
                </a:ext>
              </a:extLst>
            </p:cNvPr>
            <p:cNvSpPr/>
            <p:nvPr/>
          </p:nvSpPr>
          <p:spPr>
            <a:xfrm>
              <a:off x="3328954" y="2474758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00" name="pt172">
              <a:extLst>
                <a:ext uri="{FF2B5EF4-FFF2-40B4-BE49-F238E27FC236}">
                  <a16:creationId xmlns:a16="http://schemas.microsoft.com/office/drawing/2014/main" id="{CC1B6A82-D42A-4025-8538-0F96E0D00624}"/>
                </a:ext>
              </a:extLst>
            </p:cNvPr>
            <p:cNvSpPr/>
            <p:nvPr/>
          </p:nvSpPr>
          <p:spPr>
            <a:xfrm>
              <a:off x="4403540" y="3285208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01" name="pt173">
              <a:extLst>
                <a:ext uri="{FF2B5EF4-FFF2-40B4-BE49-F238E27FC236}">
                  <a16:creationId xmlns:a16="http://schemas.microsoft.com/office/drawing/2014/main" id="{6704D637-0AD5-4AE0-AA76-25AECCC3C8BA}"/>
                </a:ext>
              </a:extLst>
            </p:cNvPr>
            <p:cNvSpPr/>
            <p:nvPr/>
          </p:nvSpPr>
          <p:spPr>
            <a:xfrm>
              <a:off x="2577277" y="1972889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02" name="pt174">
              <a:extLst>
                <a:ext uri="{FF2B5EF4-FFF2-40B4-BE49-F238E27FC236}">
                  <a16:creationId xmlns:a16="http://schemas.microsoft.com/office/drawing/2014/main" id="{BDCE530D-18AF-4469-8F0F-847140F55B84}"/>
                </a:ext>
              </a:extLst>
            </p:cNvPr>
            <p:cNvSpPr/>
            <p:nvPr/>
          </p:nvSpPr>
          <p:spPr>
            <a:xfrm>
              <a:off x="2613833" y="2022453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03" name="pt175">
              <a:extLst>
                <a:ext uri="{FF2B5EF4-FFF2-40B4-BE49-F238E27FC236}">
                  <a16:creationId xmlns:a16="http://schemas.microsoft.com/office/drawing/2014/main" id="{DFC278DE-DFF3-4A3A-AA62-0CE99BC66093}"/>
                </a:ext>
              </a:extLst>
            </p:cNvPr>
            <p:cNvSpPr/>
            <p:nvPr/>
          </p:nvSpPr>
          <p:spPr>
            <a:xfrm>
              <a:off x="2672475" y="2069843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04" name="pt176">
              <a:extLst>
                <a:ext uri="{FF2B5EF4-FFF2-40B4-BE49-F238E27FC236}">
                  <a16:creationId xmlns:a16="http://schemas.microsoft.com/office/drawing/2014/main" id="{192DA191-1ED1-4777-9159-2BEF872FEA27}"/>
                </a:ext>
              </a:extLst>
            </p:cNvPr>
            <p:cNvSpPr/>
            <p:nvPr/>
          </p:nvSpPr>
          <p:spPr>
            <a:xfrm>
              <a:off x="3167500" y="2376743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05" name="pt177">
              <a:extLst>
                <a:ext uri="{FF2B5EF4-FFF2-40B4-BE49-F238E27FC236}">
                  <a16:creationId xmlns:a16="http://schemas.microsoft.com/office/drawing/2014/main" id="{80407CDD-39DF-42C8-AC2F-E347F3CF0347}"/>
                </a:ext>
              </a:extLst>
            </p:cNvPr>
            <p:cNvSpPr/>
            <p:nvPr/>
          </p:nvSpPr>
          <p:spPr>
            <a:xfrm>
              <a:off x="3319815" y="2462069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06" name="pt178">
              <a:extLst>
                <a:ext uri="{FF2B5EF4-FFF2-40B4-BE49-F238E27FC236}">
                  <a16:creationId xmlns:a16="http://schemas.microsoft.com/office/drawing/2014/main" id="{088A15D6-FF44-4F75-9070-2C5EF3E22D59}"/>
                </a:ext>
              </a:extLst>
            </p:cNvPr>
            <p:cNvSpPr/>
            <p:nvPr/>
          </p:nvSpPr>
          <p:spPr>
            <a:xfrm>
              <a:off x="4338806" y="3157842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07" name="pt179">
              <a:extLst>
                <a:ext uri="{FF2B5EF4-FFF2-40B4-BE49-F238E27FC236}">
                  <a16:creationId xmlns:a16="http://schemas.microsoft.com/office/drawing/2014/main" id="{EA405EF3-5B37-49CE-AFCB-C662CA87F85B}"/>
                </a:ext>
              </a:extLst>
            </p:cNvPr>
            <p:cNvSpPr/>
            <p:nvPr/>
          </p:nvSpPr>
          <p:spPr>
            <a:xfrm>
              <a:off x="4996808" y="3448841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08" name="pt180">
              <a:extLst>
                <a:ext uri="{FF2B5EF4-FFF2-40B4-BE49-F238E27FC236}">
                  <a16:creationId xmlns:a16="http://schemas.microsoft.com/office/drawing/2014/main" id="{0095AE9E-E63B-4BB8-8932-985DA1EFF781}"/>
                </a:ext>
              </a:extLst>
            </p:cNvPr>
            <p:cNvSpPr/>
            <p:nvPr/>
          </p:nvSpPr>
          <p:spPr>
            <a:xfrm>
              <a:off x="2596317" y="2135696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09" name="pt181">
              <a:extLst>
                <a:ext uri="{FF2B5EF4-FFF2-40B4-BE49-F238E27FC236}">
                  <a16:creationId xmlns:a16="http://schemas.microsoft.com/office/drawing/2014/main" id="{B3ECF2A5-F289-4642-A877-494C157C2A40}"/>
                </a:ext>
              </a:extLst>
            </p:cNvPr>
            <p:cNvSpPr/>
            <p:nvPr/>
          </p:nvSpPr>
          <p:spPr>
            <a:xfrm>
              <a:off x="2634396" y="2108924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10" name="pt182">
              <a:extLst>
                <a:ext uri="{FF2B5EF4-FFF2-40B4-BE49-F238E27FC236}">
                  <a16:creationId xmlns:a16="http://schemas.microsoft.com/office/drawing/2014/main" id="{534D7B7B-6272-4C68-92A6-BD48C6F66253}"/>
                </a:ext>
              </a:extLst>
            </p:cNvPr>
            <p:cNvSpPr/>
            <p:nvPr/>
          </p:nvSpPr>
          <p:spPr>
            <a:xfrm>
              <a:off x="2709030" y="2097174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11" name="pt183">
              <a:extLst>
                <a:ext uri="{FF2B5EF4-FFF2-40B4-BE49-F238E27FC236}">
                  <a16:creationId xmlns:a16="http://schemas.microsoft.com/office/drawing/2014/main" id="{3D7C8DBE-B205-40D1-8801-B119344D9E57}"/>
                </a:ext>
              </a:extLst>
            </p:cNvPr>
            <p:cNvSpPr/>
            <p:nvPr/>
          </p:nvSpPr>
          <p:spPr>
            <a:xfrm>
              <a:off x="3021277" y="2113134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12" name="pt184">
              <a:extLst>
                <a:ext uri="{FF2B5EF4-FFF2-40B4-BE49-F238E27FC236}">
                  <a16:creationId xmlns:a16="http://schemas.microsoft.com/office/drawing/2014/main" id="{E1866957-5F57-43DF-A2C2-C5C7E131457E}"/>
                </a:ext>
              </a:extLst>
            </p:cNvPr>
            <p:cNvSpPr/>
            <p:nvPr/>
          </p:nvSpPr>
          <p:spPr>
            <a:xfrm>
              <a:off x="3474415" y="2292852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13" name="pt185">
              <a:extLst>
                <a:ext uri="{FF2B5EF4-FFF2-40B4-BE49-F238E27FC236}">
                  <a16:creationId xmlns:a16="http://schemas.microsoft.com/office/drawing/2014/main" id="{2544CA9B-E70C-4744-BBBA-D1B196980880}"/>
                </a:ext>
              </a:extLst>
            </p:cNvPr>
            <p:cNvSpPr/>
            <p:nvPr/>
          </p:nvSpPr>
          <p:spPr>
            <a:xfrm>
              <a:off x="4403540" y="2637642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14" name="pt186">
              <a:extLst>
                <a:ext uri="{FF2B5EF4-FFF2-40B4-BE49-F238E27FC236}">
                  <a16:creationId xmlns:a16="http://schemas.microsoft.com/office/drawing/2014/main" id="{7FFAAE33-DE8B-4CA1-B405-82B10FD79155}"/>
                </a:ext>
              </a:extLst>
            </p:cNvPr>
            <p:cNvSpPr/>
            <p:nvPr/>
          </p:nvSpPr>
          <p:spPr>
            <a:xfrm>
              <a:off x="5000616" y="3126129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15" name="pt187">
              <a:extLst>
                <a:ext uri="{FF2B5EF4-FFF2-40B4-BE49-F238E27FC236}">
                  <a16:creationId xmlns:a16="http://schemas.microsoft.com/office/drawing/2014/main" id="{4A2D4A20-2102-4753-A3A1-B45B6DADAEFF}"/>
                </a:ext>
              </a:extLst>
            </p:cNvPr>
            <p:cNvSpPr/>
            <p:nvPr/>
          </p:nvSpPr>
          <p:spPr>
            <a:xfrm>
              <a:off x="2606217" y="2136801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16" name="pt188">
              <a:extLst>
                <a:ext uri="{FF2B5EF4-FFF2-40B4-BE49-F238E27FC236}">
                  <a16:creationId xmlns:a16="http://schemas.microsoft.com/office/drawing/2014/main" id="{1015828E-C073-4464-B115-2C60A82BBC5C}"/>
                </a:ext>
              </a:extLst>
            </p:cNvPr>
            <p:cNvSpPr/>
            <p:nvPr/>
          </p:nvSpPr>
          <p:spPr>
            <a:xfrm>
              <a:off x="2635919" y="2142031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17" name="pt189">
              <a:extLst>
                <a:ext uri="{FF2B5EF4-FFF2-40B4-BE49-F238E27FC236}">
                  <a16:creationId xmlns:a16="http://schemas.microsoft.com/office/drawing/2014/main" id="{6D889B7A-B45D-4D2C-8337-597BAE3884C3}"/>
                </a:ext>
              </a:extLst>
            </p:cNvPr>
            <p:cNvSpPr/>
            <p:nvPr/>
          </p:nvSpPr>
          <p:spPr>
            <a:xfrm>
              <a:off x="2710554" y="2104667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18" name="pt190">
              <a:extLst>
                <a:ext uri="{FF2B5EF4-FFF2-40B4-BE49-F238E27FC236}">
                  <a16:creationId xmlns:a16="http://schemas.microsoft.com/office/drawing/2014/main" id="{AB12C4D1-2741-4D1B-B4CC-B6D26CCEAC1D}"/>
                </a:ext>
              </a:extLst>
            </p:cNvPr>
            <p:cNvSpPr/>
            <p:nvPr/>
          </p:nvSpPr>
          <p:spPr>
            <a:xfrm>
              <a:off x="2878100" y="2191765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19" name="pt191">
              <a:extLst>
                <a:ext uri="{FF2B5EF4-FFF2-40B4-BE49-F238E27FC236}">
                  <a16:creationId xmlns:a16="http://schemas.microsoft.com/office/drawing/2014/main" id="{A3BC8D76-1F3D-45F0-9C76-E4AF7ED06758}"/>
                </a:ext>
              </a:extLst>
            </p:cNvPr>
            <p:cNvSpPr/>
            <p:nvPr/>
          </p:nvSpPr>
          <p:spPr>
            <a:xfrm>
              <a:off x="3161407" y="2334820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20" name="pt192">
              <a:extLst>
                <a:ext uri="{FF2B5EF4-FFF2-40B4-BE49-F238E27FC236}">
                  <a16:creationId xmlns:a16="http://schemas.microsoft.com/office/drawing/2014/main" id="{19724668-F4D9-47AE-BDDA-15F9101EEF70}"/>
                </a:ext>
              </a:extLst>
            </p:cNvPr>
            <p:cNvSpPr/>
            <p:nvPr/>
          </p:nvSpPr>
          <p:spPr>
            <a:xfrm>
              <a:off x="5005186" y="3394493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21" name="pt193">
              <a:extLst>
                <a:ext uri="{FF2B5EF4-FFF2-40B4-BE49-F238E27FC236}">
                  <a16:creationId xmlns:a16="http://schemas.microsoft.com/office/drawing/2014/main" id="{7B91207D-5EAC-46F2-983C-326E47E98E46}"/>
                </a:ext>
              </a:extLst>
            </p:cNvPr>
            <p:cNvSpPr/>
            <p:nvPr/>
          </p:nvSpPr>
          <p:spPr>
            <a:xfrm>
              <a:off x="2574993" y="2042426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22" name="pt194">
              <a:extLst>
                <a:ext uri="{FF2B5EF4-FFF2-40B4-BE49-F238E27FC236}">
                  <a16:creationId xmlns:a16="http://schemas.microsoft.com/office/drawing/2014/main" id="{D886617A-08FB-4F3A-8AE2-CE706E1F56A9}"/>
                </a:ext>
              </a:extLst>
            </p:cNvPr>
            <p:cNvSpPr/>
            <p:nvPr/>
          </p:nvSpPr>
          <p:spPr>
            <a:xfrm>
              <a:off x="2615356" y="2085943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23" name="pt195">
              <a:extLst>
                <a:ext uri="{FF2B5EF4-FFF2-40B4-BE49-F238E27FC236}">
                  <a16:creationId xmlns:a16="http://schemas.microsoft.com/office/drawing/2014/main" id="{0163CC43-5E9A-4D04-837D-9C09F3EB77D0}"/>
                </a:ext>
              </a:extLst>
            </p:cNvPr>
            <p:cNvSpPr/>
            <p:nvPr/>
          </p:nvSpPr>
          <p:spPr>
            <a:xfrm>
              <a:off x="2788234" y="2204082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24" name="pt196">
              <a:extLst>
                <a:ext uri="{FF2B5EF4-FFF2-40B4-BE49-F238E27FC236}">
                  <a16:creationId xmlns:a16="http://schemas.microsoft.com/office/drawing/2014/main" id="{A2335AD3-9AAD-411D-A195-1FCC0DB86968}"/>
                </a:ext>
              </a:extLst>
            </p:cNvPr>
            <p:cNvSpPr/>
            <p:nvPr/>
          </p:nvSpPr>
          <p:spPr>
            <a:xfrm>
              <a:off x="3218526" y="2456209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25" name="pt197">
              <a:extLst>
                <a:ext uri="{FF2B5EF4-FFF2-40B4-BE49-F238E27FC236}">
                  <a16:creationId xmlns:a16="http://schemas.microsoft.com/office/drawing/2014/main" id="{424E4FF0-EE1B-4C83-BE8E-FABD3F3F52DB}"/>
                </a:ext>
              </a:extLst>
            </p:cNvPr>
            <p:cNvSpPr/>
            <p:nvPr/>
          </p:nvSpPr>
          <p:spPr>
            <a:xfrm>
              <a:off x="3472131" y="2745129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26" name="pt198">
              <a:extLst>
                <a:ext uri="{FF2B5EF4-FFF2-40B4-BE49-F238E27FC236}">
                  <a16:creationId xmlns:a16="http://schemas.microsoft.com/office/drawing/2014/main" id="{6022FF96-1591-40C7-A3C8-F6A8D3A36FD9}"/>
                </a:ext>
              </a:extLst>
            </p:cNvPr>
            <p:cNvSpPr/>
            <p:nvPr/>
          </p:nvSpPr>
          <p:spPr>
            <a:xfrm>
              <a:off x="4323574" y="3289056"/>
              <a:ext cx="17130" cy="17130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27" name="pt199">
              <a:extLst>
                <a:ext uri="{FF2B5EF4-FFF2-40B4-BE49-F238E27FC236}">
                  <a16:creationId xmlns:a16="http://schemas.microsoft.com/office/drawing/2014/main" id="{8805063A-4764-40BC-82C7-13DEAF72E2D5}"/>
                </a:ext>
              </a:extLst>
            </p:cNvPr>
            <p:cNvSpPr/>
            <p:nvPr/>
          </p:nvSpPr>
          <p:spPr>
            <a:xfrm>
              <a:off x="2596317" y="2219394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28" name="pt200">
              <a:extLst>
                <a:ext uri="{FF2B5EF4-FFF2-40B4-BE49-F238E27FC236}">
                  <a16:creationId xmlns:a16="http://schemas.microsoft.com/office/drawing/2014/main" id="{0E6891EF-4511-492B-8AE4-B66FDA7401A7}"/>
                </a:ext>
              </a:extLst>
            </p:cNvPr>
            <p:cNvSpPr/>
            <p:nvPr/>
          </p:nvSpPr>
          <p:spPr>
            <a:xfrm>
              <a:off x="2634396" y="2192488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29" name="pt201">
              <a:extLst>
                <a:ext uri="{FF2B5EF4-FFF2-40B4-BE49-F238E27FC236}">
                  <a16:creationId xmlns:a16="http://schemas.microsoft.com/office/drawing/2014/main" id="{42C4BC22-C535-42B7-9D18-EED0297908CF}"/>
                </a:ext>
              </a:extLst>
            </p:cNvPr>
            <p:cNvSpPr/>
            <p:nvPr/>
          </p:nvSpPr>
          <p:spPr>
            <a:xfrm>
              <a:off x="2721977" y="2134583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30" name="pt202">
              <a:extLst>
                <a:ext uri="{FF2B5EF4-FFF2-40B4-BE49-F238E27FC236}">
                  <a16:creationId xmlns:a16="http://schemas.microsoft.com/office/drawing/2014/main" id="{9ADED57F-EAD7-43C3-A917-923ADC69FC09}"/>
                </a:ext>
              </a:extLst>
            </p:cNvPr>
            <p:cNvSpPr/>
            <p:nvPr/>
          </p:nvSpPr>
          <p:spPr>
            <a:xfrm>
              <a:off x="2792804" y="2102995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31" name="pt203">
              <a:extLst>
                <a:ext uri="{FF2B5EF4-FFF2-40B4-BE49-F238E27FC236}">
                  <a16:creationId xmlns:a16="http://schemas.microsoft.com/office/drawing/2014/main" id="{6999046F-B61D-41B4-A64E-C52E9AD13BF3}"/>
                </a:ext>
              </a:extLst>
            </p:cNvPr>
            <p:cNvSpPr/>
            <p:nvPr/>
          </p:nvSpPr>
          <p:spPr>
            <a:xfrm>
              <a:off x="3163692" y="2329783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32" name="pt204">
              <a:extLst>
                <a:ext uri="{FF2B5EF4-FFF2-40B4-BE49-F238E27FC236}">
                  <a16:creationId xmlns:a16="http://schemas.microsoft.com/office/drawing/2014/main" id="{9E1F1A69-3153-4EE1-84DC-DD61FCB083A8}"/>
                </a:ext>
              </a:extLst>
            </p:cNvPr>
            <p:cNvSpPr/>
            <p:nvPr/>
          </p:nvSpPr>
          <p:spPr>
            <a:xfrm>
              <a:off x="3346470" y="2415578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33" name="pt205">
              <a:extLst>
                <a:ext uri="{FF2B5EF4-FFF2-40B4-BE49-F238E27FC236}">
                  <a16:creationId xmlns:a16="http://schemas.microsoft.com/office/drawing/2014/main" id="{A99D7750-03B1-4DDF-836C-26F9F8C116A1}"/>
                </a:ext>
              </a:extLst>
            </p:cNvPr>
            <p:cNvSpPr/>
            <p:nvPr/>
          </p:nvSpPr>
          <p:spPr>
            <a:xfrm>
              <a:off x="4405063" y="2983878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34" name="pt206">
              <a:extLst>
                <a:ext uri="{FF2B5EF4-FFF2-40B4-BE49-F238E27FC236}">
                  <a16:creationId xmlns:a16="http://schemas.microsoft.com/office/drawing/2014/main" id="{4CD7593A-133F-458B-91F5-AB26868649C2}"/>
                </a:ext>
              </a:extLst>
            </p:cNvPr>
            <p:cNvSpPr/>
            <p:nvPr/>
          </p:nvSpPr>
          <p:spPr>
            <a:xfrm>
              <a:off x="2620687" y="2487186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35" name="pt207">
              <a:extLst>
                <a:ext uri="{FF2B5EF4-FFF2-40B4-BE49-F238E27FC236}">
                  <a16:creationId xmlns:a16="http://schemas.microsoft.com/office/drawing/2014/main" id="{E59C1A50-E611-43CB-AA8C-966FEFED6DA1}"/>
                </a:ext>
              </a:extLst>
            </p:cNvPr>
            <p:cNvSpPr/>
            <p:nvPr/>
          </p:nvSpPr>
          <p:spPr>
            <a:xfrm>
              <a:off x="2786711" y="2127818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36" name="pt208">
              <a:extLst>
                <a:ext uri="{FF2B5EF4-FFF2-40B4-BE49-F238E27FC236}">
                  <a16:creationId xmlns:a16="http://schemas.microsoft.com/office/drawing/2014/main" id="{23ECD428-1078-43A1-9F39-0A84E13547B9}"/>
                </a:ext>
              </a:extLst>
            </p:cNvPr>
            <p:cNvSpPr/>
            <p:nvPr/>
          </p:nvSpPr>
          <p:spPr>
            <a:xfrm>
              <a:off x="2866677" y="2108810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37" name="pt209">
              <a:extLst>
                <a:ext uri="{FF2B5EF4-FFF2-40B4-BE49-F238E27FC236}">
                  <a16:creationId xmlns:a16="http://schemas.microsoft.com/office/drawing/2014/main" id="{8C8CF826-519F-4A34-A092-52B302572AC8}"/>
                </a:ext>
              </a:extLst>
            </p:cNvPr>
            <p:cNvSpPr/>
            <p:nvPr/>
          </p:nvSpPr>
          <p:spPr>
            <a:xfrm>
              <a:off x="3018992" y="2134428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38" name="pt210">
              <a:extLst>
                <a:ext uri="{FF2B5EF4-FFF2-40B4-BE49-F238E27FC236}">
                  <a16:creationId xmlns:a16="http://schemas.microsoft.com/office/drawing/2014/main" id="{A2B64DCF-71DD-4C49-8626-3684D40263B3}"/>
                </a:ext>
              </a:extLst>
            </p:cNvPr>
            <p:cNvSpPr/>
            <p:nvPr/>
          </p:nvSpPr>
          <p:spPr>
            <a:xfrm>
              <a:off x="3167500" y="2202372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39" name="pt211">
              <a:extLst>
                <a:ext uri="{FF2B5EF4-FFF2-40B4-BE49-F238E27FC236}">
                  <a16:creationId xmlns:a16="http://schemas.microsoft.com/office/drawing/2014/main" id="{83DF915C-B61E-49D0-806A-770DF68509DF}"/>
                </a:ext>
              </a:extLst>
            </p:cNvPr>
            <p:cNvSpPr/>
            <p:nvPr/>
          </p:nvSpPr>
          <p:spPr>
            <a:xfrm>
              <a:off x="3491170" y="2346203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40" name="pt212">
              <a:extLst>
                <a:ext uri="{FF2B5EF4-FFF2-40B4-BE49-F238E27FC236}">
                  <a16:creationId xmlns:a16="http://schemas.microsoft.com/office/drawing/2014/main" id="{E78C84FB-AE71-4BEA-89E5-17B7791640CD}"/>
                </a:ext>
              </a:extLst>
            </p:cNvPr>
            <p:cNvSpPr/>
            <p:nvPr/>
          </p:nvSpPr>
          <p:spPr>
            <a:xfrm>
              <a:off x="5035649" y="3133871"/>
              <a:ext cx="17130" cy="17130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41" name="pl213">
              <a:extLst>
                <a:ext uri="{FF2B5EF4-FFF2-40B4-BE49-F238E27FC236}">
                  <a16:creationId xmlns:a16="http://schemas.microsoft.com/office/drawing/2014/main" id="{59731471-39BE-4E64-BE0B-05DD3A71435A}"/>
                </a:ext>
              </a:extLst>
            </p:cNvPr>
            <p:cNvSpPr/>
            <p:nvPr/>
          </p:nvSpPr>
          <p:spPr>
            <a:xfrm>
              <a:off x="2572896" y="1985622"/>
              <a:ext cx="2430954" cy="1486384"/>
            </a:xfrm>
            <a:custGeom>
              <a:avLst/>
              <a:gdLst/>
              <a:ahLst/>
              <a:cxnLst/>
              <a:rect l="0" t="0" r="0" b="0"/>
              <a:pathLst>
                <a:path w="2430954" h="1486384">
                  <a:moveTo>
                    <a:pt x="0" y="70093"/>
                  </a:moveTo>
                  <a:lnTo>
                    <a:pt x="12946" y="0"/>
                  </a:lnTo>
                  <a:lnTo>
                    <a:pt x="31986" y="82172"/>
                  </a:lnTo>
                  <a:lnTo>
                    <a:pt x="49502" y="220226"/>
                  </a:lnTo>
                  <a:lnTo>
                    <a:pt x="51025" y="54426"/>
                  </a:lnTo>
                  <a:lnTo>
                    <a:pt x="70065" y="109188"/>
                  </a:lnTo>
                  <a:lnTo>
                    <a:pt x="108143" y="76446"/>
                  </a:lnTo>
                  <a:lnTo>
                    <a:pt x="146222" y="75142"/>
                  </a:lnTo>
                  <a:lnTo>
                    <a:pt x="222380" y="185019"/>
                  </a:lnTo>
                  <a:lnTo>
                    <a:pt x="298538" y="178128"/>
                  </a:lnTo>
                  <a:lnTo>
                    <a:pt x="450853" y="287340"/>
                  </a:lnTo>
                  <a:lnTo>
                    <a:pt x="603169" y="422978"/>
                  </a:lnTo>
                  <a:lnTo>
                    <a:pt x="755484" y="528217"/>
                  </a:lnTo>
                  <a:lnTo>
                    <a:pt x="907800" y="601661"/>
                  </a:lnTo>
                  <a:lnTo>
                    <a:pt x="1821692" y="1175869"/>
                  </a:lnTo>
                  <a:lnTo>
                    <a:pt x="2430954" y="1486384"/>
                  </a:lnTo>
                </a:path>
              </a:pathLst>
            </a:custGeom>
            <a:ln w="6775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42" name="pl214">
              <a:extLst>
                <a:ext uri="{FF2B5EF4-FFF2-40B4-BE49-F238E27FC236}">
                  <a16:creationId xmlns:a16="http://schemas.microsoft.com/office/drawing/2014/main" id="{19A99EE0-B934-40DB-A46D-A62FBBA1F956}"/>
                </a:ext>
              </a:extLst>
            </p:cNvPr>
            <p:cNvSpPr/>
            <p:nvPr/>
          </p:nvSpPr>
          <p:spPr>
            <a:xfrm>
              <a:off x="2585843" y="2106987"/>
              <a:ext cx="2418007" cy="1043806"/>
            </a:xfrm>
            <a:custGeom>
              <a:avLst/>
              <a:gdLst/>
              <a:ahLst/>
              <a:cxnLst/>
              <a:rect l="0" t="0" r="0" b="0"/>
              <a:pathLst>
                <a:path w="2418007" h="1043806">
                  <a:moveTo>
                    <a:pt x="0" y="165036"/>
                  </a:moveTo>
                  <a:lnTo>
                    <a:pt x="19039" y="84814"/>
                  </a:lnTo>
                  <a:lnTo>
                    <a:pt x="38078" y="100528"/>
                  </a:lnTo>
                  <a:lnTo>
                    <a:pt x="57118" y="49312"/>
                  </a:lnTo>
                  <a:lnTo>
                    <a:pt x="95197" y="49990"/>
                  </a:lnTo>
                  <a:lnTo>
                    <a:pt x="133276" y="0"/>
                  </a:lnTo>
                  <a:lnTo>
                    <a:pt x="209433" y="25948"/>
                  </a:lnTo>
                  <a:lnTo>
                    <a:pt x="285591" y="38698"/>
                  </a:lnTo>
                  <a:lnTo>
                    <a:pt x="437906" y="39108"/>
                  </a:lnTo>
                  <a:lnTo>
                    <a:pt x="590222" y="163528"/>
                  </a:lnTo>
                  <a:lnTo>
                    <a:pt x="742537" y="229524"/>
                  </a:lnTo>
                  <a:lnTo>
                    <a:pt x="894853" y="227654"/>
                  </a:lnTo>
                  <a:lnTo>
                    <a:pt x="1808745" y="678242"/>
                  </a:lnTo>
                  <a:lnTo>
                    <a:pt x="2418007" y="1043806"/>
                  </a:lnTo>
                </a:path>
              </a:pathLst>
            </a:custGeom>
            <a:ln w="6775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43" name="rc215">
              <a:extLst>
                <a:ext uri="{FF2B5EF4-FFF2-40B4-BE49-F238E27FC236}">
                  <a16:creationId xmlns:a16="http://schemas.microsoft.com/office/drawing/2014/main" id="{DE9A027D-6E46-4449-B0E1-8F23DFE9B0BC}"/>
                </a:ext>
              </a:extLst>
            </p:cNvPr>
            <p:cNvSpPr/>
            <p:nvPr/>
          </p:nvSpPr>
          <p:spPr>
            <a:xfrm>
              <a:off x="2566506" y="2049325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44" name="rc216">
              <a:extLst>
                <a:ext uri="{FF2B5EF4-FFF2-40B4-BE49-F238E27FC236}">
                  <a16:creationId xmlns:a16="http://schemas.microsoft.com/office/drawing/2014/main" id="{988FE309-278B-4A72-954A-D91B0CF09DC0}"/>
                </a:ext>
              </a:extLst>
            </p:cNvPr>
            <p:cNvSpPr/>
            <p:nvPr/>
          </p:nvSpPr>
          <p:spPr>
            <a:xfrm>
              <a:off x="2579453" y="1979232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45" name="rc217">
              <a:extLst>
                <a:ext uri="{FF2B5EF4-FFF2-40B4-BE49-F238E27FC236}">
                  <a16:creationId xmlns:a16="http://schemas.microsoft.com/office/drawing/2014/main" id="{E9D4E47D-DA64-477F-9D09-2F69AA6B32E1}"/>
                </a:ext>
              </a:extLst>
            </p:cNvPr>
            <p:cNvSpPr/>
            <p:nvPr/>
          </p:nvSpPr>
          <p:spPr>
            <a:xfrm>
              <a:off x="2579453" y="2265634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46" name="rc218">
              <a:extLst>
                <a:ext uri="{FF2B5EF4-FFF2-40B4-BE49-F238E27FC236}">
                  <a16:creationId xmlns:a16="http://schemas.microsoft.com/office/drawing/2014/main" id="{65296C8E-0FD3-4929-A09E-A1ADF10511D1}"/>
                </a:ext>
              </a:extLst>
            </p:cNvPr>
            <p:cNvSpPr/>
            <p:nvPr/>
          </p:nvSpPr>
          <p:spPr>
            <a:xfrm>
              <a:off x="2598492" y="2061405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47" name="rc219">
              <a:extLst>
                <a:ext uri="{FF2B5EF4-FFF2-40B4-BE49-F238E27FC236}">
                  <a16:creationId xmlns:a16="http://schemas.microsoft.com/office/drawing/2014/main" id="{98CE441D-D363-48B4-94EF-1273A2324262}"/>
                </a:ext>
              </a:extLst>
            </p:cNvPr>
            <p:cNvSpPr/>
            <p:nvPr/>
          </p:nvSpPr>
          <p:spPr>
            <a:xfrm>
              <a:off x="2598492" y="2185412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48" name="rc220">
              <a:extLst>
                <a:ext uri="{FF2B5EF4-FFF2-40B4-BE49-F238E27FC236}">
                  <a16:creationId xmlns:a16="http://schemas.microsoft.com/office/drawing/2014/main" id="{CC71011F-9B29-4C3B-8368-636162D6C1BE}"/>
                </a:ext>
              </a:extLst>
            </p:cNvPr>
            <p:cNvSpPr/>
            <p:nvPr/>
          </p:nvSpPr>
          <p:spPr>
            <a:xfrm>
              <a:off x="2616009" y="2199459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49" name="rc221">
              <a:extLst>
                <a:ext uri="{FF2B5EF4-FFF2-40B4-BE49-F238E27FC236}">
                  <a16:creationId xmlns:a16="http://schemas.microsoft.com/office/drawing/2014/main" id="{76C7C850-15A0-4CFF-B755-33A4AB206009}"/>
                </a:ext>
              </a:extLst>
            </p:cNvPr>
            <p:cNvSpPr/>
            <p:nvPr/>
          </p:nvSpPr>
          <p:spPr>
            <a:xfrm>
              <a:off x="2617532" y="2033658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50" name="rc222">
              <a:extLst>
                <a:ext uri="{FF2B5EF4-FFF2-40B4-BE49-F238E27FC236}">
                  <a16:creationId xmlns:a16="http://schemas.microsoft.com/office/drawing/2014/main" id="{141C4F7B-F418-42A2-B17D-1CFB06518B85}"/>
                </a:ext>
              </a:extLst>
            </p:cNvPr>
            <p:cNvSpPr/>
            <p:nvPr/>
          </p:nvSpPr>
          <p:spPr>
            <a:xfrm>
              <a:off x="2617532" y="2201126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51" name="rc223">
              <a:extLst>
                <a:ext uri="{FF2B5EF4-FFF2-40B4-BE49-F238E27FC236}">
                  <a16:creationId xmlns:a16="http://schemas.microsoft.com/office/drawing/2014/main" id="{500CF374-1CB3-4457-88F4-B6F15831710E}"/>
                </a:ext>
              </a:extLst>
            </p:cNvPr>
            <p:cNvSpPr/>
            <p:nvPr/>
          </p:nvSpPr>
          <p:spPr>
            <a:xfrm>
              <a:off x="2636571" y="2088421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52" name="rc224">
              <a:extLst>
                <a:ext uri="{FF2B5EF4-FFF2-40B4-BE49-F238E27FC236}">
                  <a16:creationId xmlns:a16="http://schemas.microsoft.com/office/drawing/2014/main" id="{A5A1D223-81B2-4B29-AA12-4699DA10448A}"/>
                </a:ext>
              </a:extLst>
            </p:cNvPr>
            <p:cNvSpPr/>
            <p:nvPr/>
          </p:nvSpPr>
          <p:spPr>
            <a:xfrm>
              <a:off x="2636571" y="2149910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53" name="rc225">
              <a:extLst>
                <a:ext uri="{FF2B5EF4-FFF2-40B4-BE49-F238E27FC236}">
                  <a16:creationId xmlns:a16="http://schemas.microsoft.com/office/drawing/2014/main" id="{FEB379B4-5FDC-4903-BE1F-9885D67F2944}"/>
                </a:ext>
              </a:extLst>
            </p:cNvPr>
            <p:cNvSpPr/>
            <p:nvPr/>
          </p:nvSpPr>
          <p:spPr>
            <a:xfrm>
              <a:off x="2674650" y="2055678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54" name="rc226">
              <a:extLst>
                <a:ext uri="{FF2B5EF4-FFF2-40B4-BE49-F238E27FC236}">
                  <a16:creationId xmlns:a16="http://schemas.microsoft.com/office/drawing/2014/main" id="{818609F0-2C48-4FCE-AAE1-7ADBB099541F}"/>
                </a:ext>
              </a:extLst>
            </p:cNvPr>
            <p:cNvSpPr/>
            <p:nvPr/>
          </p:nvSpPr>
          <p:spPr>
            <a:xfrm>
              <a:off x="2674650" y="2150589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55" name="rc227">
              <a:extLst>
                <a:ext uri="{FF2B5EF4-FFF2-40B4-BE49-F238E27FC236}">
                  <a16:creationId xmlns:a16="http://schemas.microsoft.com/office/drawing/2014/main" id="{60DBFBA8-44F6-4C72-904D-5E7896138977}"/>
                </a:ext>
              </a:extLst>
            </p:cNvPr>
            <p:cNvSpPr/>
            <p:nvPr/>
          </p:nvSpPr>
          <p:spPr>
            <a:xfrm>
              <a:off x="2712729" y="2054375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56" name="rc228">
              <a:extLst>
                <a:ext uri="{FF2B5EF4-FFF2-40B4-BE49-F238E27FC236}">
                  <a16:creationId xmlns:a16="http://schemas.microsoft.com/office/drawing/2014/main" id="{B2B57D7B-9BDB-4374-9ACC-86A9BD4848AE}"/>
                </a:ext>
              </a:extLst>
            </p:cNvPr>
            <p:cNvSpPr/>
            <p:nvPr/>
          </p:nvSpPr>
          <p:spPr>
            <a:xfrm>
              <a:off x="2712729" y="2100598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57" name="rc229">
              <a:extLst>
                <a:ext uri="{FF2B5EF4-FFF2-40B4-BE49-F238E27FC236}">
                  <a16:creationId xmlns:a16="http://schemas.microsoft.com/office/drawing/2014/main" id="{93CA4FCE-CBD1-468C-A206-222A8691CF67}"/>
                </a:ext>
              </a:extLst>
            </p:cNvPr>
            <p:cNvSpPr/>
            <p:nvPr/>
          </p:nvSpPr>
          <p:spPr>
            <a:xfrm>
              <a:off x="2788887" y="2164252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58" name="rc230">
              <a:extLst>
                <a:ext uri="{FF2B5EF4-FFF2-40B4-BE49-F238E27FC236}">
                  <a16:creationId xmlns:a16="http://schemas.microsoft.com/office/drawing/2014/main" id="{C17BB9F3-58B4-4E64-8201-DA8540F64AD9}"/>
                </a:ext>
              </a:extLst>
            </p:cNvPr>
            <p:cNvSpPr/>
            <p:nvPr/>
          </p:nvSpPr>
          <p:spPr>
            <a:xfrm>
              <a:off x="2788887" y="2126546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59" name="rc231">
              <a:extLst>
                <a:ext uri="{FF2B5EF4-FFF2-40B4-BE49-F238E27FC236}">
                  <a16:creationId xmlns:a16="http://schemas.microsoft.com/office/drawing/2014/main" id="{52D002C4-C687-4D62-8DD3-9C79E057491D}"/>
                </a:ext>
              </a:extLst>
            </p:cNvPr>
            <p:cNvSpPr/>
            <p:nvPr/>
          </p:nvSpPr>
          <p:spPr>
            <a:xfrm>
              <a:off x="2865044" y="2157360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60" name="rc232">
              <a:extLst>
                <a:ext uri="{FF2B5EF4-FFF2-40B4-BE49-F238E27FC236}">
                  <a16:creationId xmlns:a16="http://schemas.microsoft.com/office/drawing/2014/main" id="{FBF1790F-1C1B-4A4B-87DD-BF07B5B1F0D9}"/>
                </a:ext>
              </a:extLst>
            </p:cNvPr>
            <p:cNvSpPr/>
            <p:nvPr/>
          </p:nvSpPr>
          <p:spPr>
            <a:xfrm>
              <a:off x="2865044" y="2139297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61" name="rc233">
              <a:extLst>
                <a:ext uri="{FF2B5EF4-FFF2-40B4-BE49-F238E27FC236}">
                  <a16:creationId xmlns:a16="http://schemas.microsoft.com/office/drawing/2014/main" id="{5B9E5BD5-E1F7-4CE4-AB99-1B537818DF84}"/>
                </a:ext>
              </a:extLst>
            </p:cNvPr>
            <p:cNvSpPr/>
            <p:nvPr/>
          </p:nvSpPr>
          <p:spPr>
            <a:xfrm>
              <a:off x="3017360" y="2266572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62" name="rc234">
              <a:extLst>
                <a:ext uri="{FF2B5EF4-FFF2-40B4-BE49-F238E27FC236}">
                  <a16:creationId xmlns:a16="http://schemas.microsoft.com/office/drawing/2014/main" id="{FA92876E-13EB-404F-8AA7-95C43274A75B}"/>
                </a:ext>
              </a:extLst>
            </p:cNvPr>
            <p:cNvSpPr/>
            <p:nvPr/>
          </p:nvSpPr>
          <p:spPr>
            <a:xfrm>
              <a:off x="3017360" y="2139706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63" name="rc235">
              <a:extLst>
                <a:ext uri="{FF2B5EF4-FFF2-40B4-BE49-F238E27FC236}">
                  <a16:creationId xmlns:a16="http://schemas.microsoft.com/office/drawing/2014/main" id="{73C48237-36B8-444D-A12A-93F7097C3E85}"/>
                </a:ext>
              </a:extLst>
            </p:cNvPr>
            <p:cNvSpPr/>
            <p:nvPr/>
          </p:nvSpPr>
          <p:spPr>
            <a:xfrm>
              <a:off x="3169675" y="2402211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64" name="rc236">
              <a:extLst>
                <a:ext uri="{FF2B5EF4-FFF2-40B4-BE49-F238E27FC236}">
                  <a16:creationId xmlns:a16="http://schemas.microsoft.com/office/drawing/2014/main" id="{9869D74A-6065-4FA6-9202-F39E59B89ADE}"/>
                </a:ext>
              </a:extLst>
            </p:cNvPr>
            <p:cNvSpPr/>
            <p:nvPr/>
          </p:nvSpPr>
          <p:spPr>
            <a:xfrm>
              <a:off x="3169675" y="2264126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65" name="rc237">
              <a:extLst>
                <a:ext uri="{FF2B5EF4-FFF2-40B4-BE49-F238E27FC236}">
                  <a16:creationId xmlns:a16="http://schemas.microsoft.com/office/drawing/2014/main" id="{13AF1327-CE07-4FA7-AD96-F14874013B1D}"/>
                </a:ext>
              </a:extLst>
            </p:cNvPr>
            <p:cNvSpPr/>
            <p:nvPr/>
          </p:nvSpPr>
          <p:spPr>
            <a:xfrm>
              <a:off x="3321991" y="2507449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66" name="rc238">
              <a:extLst>
                <a:ext uri="{FF2B5EF4-FFF2-40B4-BE49-F238E27FC236}">
                  <a16:creationId xmlns:a16="http://schemas.microsoft.com/office/drawing/2014/main" id="{E1BA62F0-21C7-4B1D-A073-8D16132D92C3}"/>
                </a:ext>
              </a:extLst>
            </p:cNvPr>
            <p:cNvSpPr/>
            <p:nvPr/>
          </p:nvSpPr>
          <p:spPr>
            <a:xfrm>
              <a:off x="3321991" y="2330123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67" name="rc239">
              <a:extLst>
                <a:ext uri="{FF2B5EF4-FFF2-40B4-BE49-F238E27FC236}">
                  <a16:creationId xmlns:a16="http://schemas.microsoft.com/office/drawing/2014/main" id="{7A3BC19E-A317-43E6-AE67-D8D5839AF08C}"/>
                </a:ext>
              </a:extLst>
            </p:cNvPr>
            <p:cNvSpPr/>
            <p:nvPr/>
          </p:nvSpPr>
          <p:spPr>
            <a:xfrm>
              <a:off x="3474306" y="2580893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68" name="rc240">
              <a:extLst>
                <a:ext uri="{FF2B5EF4-FFF2-40B4-BE49-F238E27FC236}">
                  <a16:creationId xmlns:a16="http://schemas.microsoft.com/office/drawing/2014/main" id="{3EF7C577-3733-4505-9EF5-2B5FCA4EE094}"/>
                </a:ext>
              </a:extLst>
            </p:cNvPr>
            <p:cNvSpPr/>
            <p:nvPr/>
          </p:nvSpPr>
          <p:spPr>
            <a:xfrm>
              <a:off x="3474306" y="2328252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69" name="rc241">
              <a:extLst>
                <a:ext uri="{FF2B5EF4-FFF2-40B4-BE49-F238E27FC236}">
                  <a16:creationId xmlns:a16="http://schemas.microsoft.com/office/drawing/2014/main" id="{D14AA7BB-5996-4DA3-9072-1DCD2B36F577}"/>
                </a:ext>
              </a:extLst>
            </p:cNvPr>
            <p:cNvSpPr/>
            <p:nvPr/>
          </p:nvSpPr>
          <p:spPr>
            <a:xfrm>
              <a:off x="4388199" y="3155101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70" name="rc242">
              <a:extLst>
                <a:ext uri="{FF2B5EF4-FFF2-40B4-BE49-F238E27FC236}">
                  <a16:creationId xmlns:a16="http://schemas.microsoft.com/office/drawing/2014/main" id="{932B0B6D-E874-43C9-A684-89D5D50E931D}"/>
                </a:ext>
              </a:extLst>
            </p:cNvPr>
            <p:cNvSpPr/>
            <p:nvPr/>
          </p:nvSpPr>
          <p:spPr>
            <a:xfrm>
              <a:off x="4388199" y="2778841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71" name="rc243">
              <a:extLst>
                <a:ext uri="{FF2B5EF4-FFF2-40B4-BE49-F238E27FC236}">
                  <a16:creationId xmlns:a16="http://schemas.microsoft.com/office/drawing/2014/main" id="{BBF71AB5-BD77-47E4-B866-C2EFF507ABCF}"/>
                </a:ext>
              </a:extLst>
            </p:cNvPr>
            <p:cNvSpPr/>
            <p:nvPr/>
          </p:nvSpPr>
          <p:spPr>
            <a:xfrm>
              <a:off x="4997461" y="3465617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72" name="rc244">
              <a:extLst>
                <a:ext uri="{FF2B5EF4-FFF2-40B4-BE49-F238E27FC236}">
                  <a16:creationId xmlns:a16="http://schemas.microsoft.com/office/drawing/2014/main" id="{F30ACB6B-62CC-4F31-A517-3951FE0E506B}"/>
                </a:ext>
              </a:extLst>
            </p:cNvPr>
            <p:cNvSpPr/>
            <p:nvPr/>
          </p:nvSpPr>
          <p:spPr>
            <a:xfrm>
              <a:off x="4997461" y="3144404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73" name="pl245">
              <a:extLst>
                <a:ext uri="{FF2B5EF4-FFF2-40B4-BE49-F238E27FC236}">
                  <a16:creationId xmlns:a16="http://schemas.microsoft.com/office/drawing/2014/main" id="{78055D7E-6872-4463-8F04-2DD71756A9CF}"/>
                </a:ext>
              </a:extLst>
            </p:cNvPr>
            <p:cNvSpPr/>
            <p:nvPr/>
          </p:nvSpPr>
          <p:spPr>
            <a:xfrm>
              <a:off x="2557664" y="1970714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74" name="pl246">
              <a:extLst>
                <a:ext uri="{FF2B5EF4-FFF2-40B4-BE49-F238E27FC236}">
                  <a16:creationId xmlns:a16="http://schemas.microsoft.com/office/drawing/2014/main" id="{087D5B0B-45A6-48BD-A6C6-54F59CE8310C}"/>
                </a:ext>
              </a:extLst>
            </p:cNvPr>
            <p:cNvSpPr/>
            <p:nvPr/>
          </p:nvSpPr>
          <p:spPr>
            <a:xfrm>
              <a:off x="2572896" y="1970714"/>
              <a:ext cx="0" cy="243548"/>
            </a:xfrm>
            <a:custGeom>
              <a:avLst/>
              <a:gdLst/>
              <a:ahLst/>
              <a:cxnLst/>
              <a:rect l="0" t="0" r="0" b="0"/>
              <a:pathLst>
                <a:path h="243548">
                  <a:moveTo>
                    <a:pt x="0" y="0"/>
                  </a:moveTo>
                  <a:lnTo>
                    <a:pt x="0" y="243548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75" name="pl247">
              <a:extLst>
                <a:ext uri="{FF2B5EF4-FFF2-40B4-BE49-F238E27FC236}">
                  <a16:creationId xmlns:a16="http://schemas.microsoft.com/office/drawing/2014/main" id="{B52F9919-0647-4DFC-9348-882B639B150C}"/>
                </a:ext>
              </a:extLst>
            </p:cNvPr>
            <p:cNvSpPr/>
            <p:nvPr/>
          </p:nvSpPr>
          <p:spPr>
            <a:xfrm>
              <a:off x="2557664" y="2214263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76" name="pl248">
              <a:extLst>
                <a:ext uri="{FF2B5EF4-FFF2-40B4-BE49-F238E27FC236}">
                  <a16:creationId xmlns:a16="http://schemas.microsoft.com/office/drawing/2014/main" id="{C166609A-BD35-4F94-9D05-39D793CB3779}"/>
                </a:ext>
              </a:extLst>
            </p:cNvPr>
            <p:cNvSpPr/>
            <p:nvPr/>
          </p:nvSpPr>
          <p:spPr>
            <a:xfrm>
              <a:off x="2570611" y="1958562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77" name="pl249">
              <a:extLst>
                <a:ext uri="{FF2B5EF4-FFF2-40B4-BE49-F238E27FC236}">
                  <a16:creationId xmlns:a16="http://schemas.microsoft.com/office/drawing/2014/main" id="{176D58E9-75A9-4270-A6BA-E83A1DE2854A}"/>
                </a:ext>
              </a:extLst>
            </p:cNvPr>
            <p:cNvSpPr/>
            <p:nvPr/>
          </p:nvSpPr>
          <p:spPr>
            <a:xfrm>
              <a:off x="2585843" y="1958562"/>
              <a:ext cx="0" cy="58650"/>
            </a:xfrm>
            <a:custGeom>
              <a:avLst/>
              <a:gdLst/>
              <a:ahLst/>
              <a:cxnLst/>
              <a:rect l="0" t="0" r="0" b="0"/>
              <a:pathLst>
                <a:path h="58650">
                  <a:moveTo>
                    <a:pt x="0" y="0"/>
                  </a:moveTo>
                  <a:lnTo>
                    <a:pt x="0" y="5865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78" name="pl250">
              <a:extLst>
                <a:ext uri="{FF2B5EF4-FFF2-40B4-BE49-F238E27FC236}">
                  <a16:creationId xmlns:a16="http://schemas.microsoft.com/office/drawing/2014/main" id="{F264F9F8-B27B-45AD-B189-C9704F4C6124}"/>
                </a:ext>
              </a:extLst>
            </p:cNvPr>
            <p:cNvSpPr/>
            <p:nvPr/>
          </p:nvSpPr>
          <p:spPr>
            <a:xfrm>
              <a:off x="2570611" y="2017212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79" name="pl251">
              <a:extLst>
                <a:ext uri="{FF2B5EF4-FFF2-40B4-BE49-F238E27FC236}">
                  <a16:creationId xmlns:a16="http://schemas.microsoft.com/office/drawing/2014/main" id="{ED234950-BF27-4C17-8791-CC19E5AABC8B}"/>
                </a:ext>
              </a:extLst>
            </p:cNvPr>
            <p:cNvSpPr/>
            <p:nvPr/>
          </p:nvSpPr>
          <p:spPr>
            <a:xfrm>
              <a:off x="2570611" y="2231266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80" name="pl252">
              <a:extLst>
                <a:ext uri="{FF2B5EF4-FFF2-40B4-BE49-F238E27FC236}">
                  <a16:creationId xmlns:a16="http://schemas.microsoft.com/office/drawing/2014/main" id="{1CA99C5F-EC53-4963-9919-EC8C263651FA}"/>
                </a:ext>
              </a:extLst>
            </p:cNvPr>
            <p:cNvSpPr/>
            <p:nvPr/>
          </p:nvSpPr>
          <p:spPr>
            <a:xfrm>
              <a:off x="2585843" y="2231266"/>
              <a:ext cx="0" cy="92790"/>
            </a:xfrm>
            <a:custGeom>
              <a:avLst/>
              <a:gdLst/>
              <a:ahLst/>
              <a:cxnLst/>
              <a:rect l="0" t="0" r="0" b="0"/>
              <a:pathLst>
                <a:path h="92790">
                  <a:moveTo>
                    <a:pt x="0" y="0"/>
                  </a:moveTo>
                  <a:lnTo>
                    <a:pt x="0" y="9279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81" name="pl253">
              <a:extLst>
                <a:ext uri="{FF2B5EF4-FFF2-40B4-BE49-F238E27FC236}">
                  <a16:creationId xmlns:a16="http://schemas.microsoft.com/office/drawing/2014/main" id="{502DE591-0D28-46DC-A277-D222EAFF8736}"/>
                </a:ext>
              </a:extLst>
            </p:cNvPr>
            <p:cNvSpPr/>
            <p:nvPr/>
          </p:nvSpPr>
          <p:spPr>
            <a:xfrm>
              <a:off x="2570611" y="2324056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82" name="pl254">
              <a:extLst>
                <a:ext uri="{FF2B5EF4-FFF2-40B4-BE49-F238E27FC236}">
                  <a16:creationId xmlns:a16="http://schemas.microsoft.com/office/drawing/2014/main" id="{BD18BE04-3C28-4C15-81D2-BC10A270A00C}"/>
                </a:ext>
              </a:extLst>
            </p:cNvPr>
            <p:cNvSpPr/>
            <p:nvPr/>
          </p:nvSpPr>
          <p:spPr>
            <a:xfrm>
              <a:off x="2589651" y="2031985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83" name="pl255">
              <a:extLst>
                <a:ext uri="{FF2B5EF4-FFF2-40B4-BE49-F238E27FC236}">
                  <a16:creationId xmlns:a16="http://schemas.microsoft.com/office/drawing/2014/main" id="{DBBD4F01-52F5-45CA-965C-5A2FB9B23984}"/>
                </a:ext>
              </a:extLst>
            </p:cNvPr>
            <p:cNvSpPr/>
            <p:nvPr/>
          </p:nvSpPr>
          <p:spPr>
            <a:xfrm>
              <a:off x="2604882" y="2031985"/>
              <a:ext cx="0" cy="80025"/>
            </a:xfrm>
            <a:custGeom>
              <a:avLst/>
              <a:gdLst/>
              <a:ahLst/>
              <a:cxnLst/>
              <a:rect l="0" t="0" r="0" b="0"/>
              <a:pathLst>
                <a:path h="80025">
                  <a:moveTo>
                    <a:pt x="0" y="0"/>
                  </a:moveTo>
                  <a:lnTo>
                    <a:pt x="0" y="80025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84" name="pl256">
              <a:extLst>
                <a:ext uri="{FF2B5EF4-FFF2-40B4-BE49-F238E27FC236}">
                  <a16:creationId xmlns:a16="http://schemas.microsoft.com/office/drawing/2014/main" id="{6FE7E42B-645E-4DED-A141-26F122D3D5EC}"/>
                </a:ext>
              </a:extLst>
            </p:cNvPr>
            <p:cNvSpPr/>
            <p:nvPr/>
          </p:nvSpPr>
          <p:spPr>
            <a:xfrm>
              <a:off x="2589651" y="2112011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85" name="pl257">
              <a:extLst>
                <a:ext uri="{FF2B5EF4-FFF2-40B4-BE49-F238E27FC236}">
                  <a16:creationId xmlns:a16="http://schemas.microsoft.com/office/drawing/2014/main" id="{51FB4672-60F9-4C58-A876-A38ED1F0FABE}"/>
                </a:ext>
              </a:extLst>
            </p:cNvPr>
            <p:cNvSpPr/>
            <p:nvPr/>
          </p:nvSpPr>
          <p:spPr>
            <a:xfrm>
              <a:off x="2589651" y="2168434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86" name="pl258">
              <a:extLst>
                <a:ext uri="{FF2B5EF4-FFF2-40B4-BE49-F238E27FC236}">
                  <a16:creationId xmlns:a16="http://schemas.microsoft.com/office/drawing/2014/main" id="{989D7EAF-DCE1-47B4-B007-BDDDA3A3595B}"/>
                </a:ext>
              </a:extLst>
            </p:cNvPr>
            <p:cNvSpPr/>
            <p:nvPr/>
          </p:nvSpPr>
          <p:spPr>
            <a:xfrm>
              <a:off x="2604882" y="2168434"/>
              <a:ext cx="0" cy="50035"/>
            </a:xfrm>
            <a:custGeom>
              <a:avLst/>
              <a:gdLst/>
              <a:ahLst/>
              <a:cxnLst/>
              <a:rect l="0" t="0" r="0" b="0"/>
              <a:pathLst>
                <a:path h="50035">
                  <a:moveTo>
                    <a:pt x="0" y="0"/>
                  </a:moveTo>
                  <a:lnTo>
                    <a:pt x="0" y="50035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87" name="pl259">
              <a:extLst>
                <a:ext uri="{FF2B5EF4-FFF2-40B4-BE49-F238E27FC236}">
                  <a16:creationId xmlns:a16="http://schemas.microsoft.com/office/drawing/2014/main" id="{47201B01-2B77-400C-9093-84BAA4040F2B}"/>
                </a:ext>
              </a:extLst>
            </p:cNvPr>
            <p:cNvSpPr/>
            <p:nvPr/>
          </p:nvSpPr>
          <p:spPr>
            <a:xfrm>
              <a:off x="2589651" y="2218470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88" name="pl260">
              <a:extLst>
                <a:ext uri="{FF2B5EF4-FFF2-40B4-BE49-F238E27FC236}">
                  <a16:creationId xmlns:a16="http://schemas.microsoft.com/office/drawing/2014/main" id="{3A1FC601-56B9-410B-B89B-FE58B199334B}"/>
                </a:ext>
              </a:extLst>
            </p:cNvPr>
            <p:cNvSpPr/>
            <p:nvPr/>
          </p:nvSpPr>
          <p:spPr>
            <a:xfrm>
              <a:off x="2608690" y="2028148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89" name="pl261">
              <a:extLst>
                <a:ext uri="{FF2B5EF4-FFF2-40B4-BE49-F238E27FC236}">
                  <a16:creationId xmlns:a16="http://schemas.microsoft.com/office/drawing/2014/main" id="{6B8A2B63-CD40-4870-8539-713757AA3040}"/>
                </a:ext>
              </a:extLst>
            </p:cNvPr>
            <p:cNvSpPr/>
            <p:nvPr/>
          </p:nvSpPr>
          <p:spPr>
            <a:xfrm>
              <a:off x="2623922" y="2028148"/>
              <a:ext cx="0" cy="24600"/>
            </a:xfrm>
            <a:custGeom>
              <a:avLst/>
              <a:gdLst/>
              <a:ahLst/>
              <a:cxnLst/>
              <a:rect l="0" t="0" r="0" b="0"/>
              <a:pathLst>
                <a:path h="24600">
                  <a:moveTo>
                    <a:pt x="0" y="0"/>
                  </a:moveTo>
                  <a:lnTo>
                    <a:pt x="0" y="2460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90" name="pl262">
              <a:extLst>
                <a:ext uri="{FF2B5EF4-FFF2-40B4-BE49-F238E27FC236}">
                  <a16:creationId xmlns:a16="http://schemas.microsoft.com/office/drawing/2014/main" id="{8BAA4572-D955-4DCF-B0D8-9FB7ADCAAE89}"/>
                </a:ext>
              </a:extLst>
            </p:cNvPr>
            <p:cNvSpPr/>
            <p:nvPr/>
          </p:nvSpPr>
          <p:spPr>
            <a:xfrm>
              <a:off x="2608690" y="2052748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91" name="pl263">
              <a:extLst>
                <a:ext uri="{FF2B5EF4-FFF2-40B4-BE49-F238E27FC236}">
                  <a16:creationId xmlns:a16="http://schemas.microsoft.com/office/drawing/2014/main" id="{342C8C28-866C-4FC5-B6DE-FE103D0AC978}"/>
                </a:ext>
              </a:extLst>
            </p:cNvPr>
            <p:cNvSpPr/>
            <p:nvPr/>
          </p:nvSpPr>
          <p:spPr>
            <a:xfrm>
              <a:off x="2608690" y="2173586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92" name="pl264">
              <a:extLst>
                <a:ext uri="{FF2B5EF4-FFF2-40B4-BE49-F238E27FC236}">
                  <a16:creationId xmlns:a16="http://schemas.microsoft.com/office/drawing/2014/main" id="{392D3918-F4A9-4FBA-B4BF-91944582098F}"/>
                </a:ext>
              </a:extLst>
            </p:cNvPr>
            <p:cNvSpPr/>
            <p:nvPr/>
          </p:nvSpPr>
          <p:spPr>
            <a:xfrm>
              <a:off x="2623922" y="2173586"/>
              <a:ext cx="0" cy="75310"/>
            </a:xfrm>
            <a:custGeom>
              <a:avLst/>
              <a:gdLst/>
              <a:ahLst/>
              <a:cxnLst/>
              <a:rect l="0" t="0" r="0" b="0"/>
              <a:pathLst>
                <a:path h="75310">
                  <a:moveTo>
                    <a:pt x="0" y="0"/>
                  </a:moveTo>
                  <a:lnTo>
                    <a:pt x="0" y="7531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93" name="pl265">
              <a:extLst>
                <a:ext uri="{FF2B5EF4-FFF2-40B4-BE49-F238E27FC236}">
                  <a16:creationId xmlns:a16="http://schemas.microsoft.com/office/drawing/2014/main" id="{5AAB9A2A-B13A-4A4F-9DCE-59A388CEA1BF}"/>
                </a:ext>
              </a:extLst>
            </p:cNvPr>
            <p:cNvSpPr/>
            <p:nvPr/>
          </p:nvSpPr>
          <p:spPr>
            <a:xfrm>
              <a:off x="2608690" y="2248897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94" name="pl266">
              <a:extLst>
                <a:ext uri="{FF2B5EF4-FFF2-40B4-BE49-F238E27FC236}">
                  <a16:creationId xmlns:a16="http://schemas.microsoft.com/office/drawing/2014/main" id="{D0CE716F-F7CC-4FC9-A772-74E5814D6EAB}"/>
                </a:ext>
              </a:extLst>
            </p:cNvPr>
            <p:cNvSpPr/>
            <p:nvPr/>
          </p:nvSpPr>
          <p:spPr>
            <a:xfrm>
              <a:off x="2627729" y="2062852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95" name="pl267">
              <a:extLst>
                <a:ext uri="{FF2B5EF4-FFF2-40B4-BE49-F238E27FC236}">
                  <a16:creationId xmlns:a16="http://schemas.microsoft.com/office/drawing/2014/main" id="{98C629D6-8547-4FA9-A816-8AFAF79679BF}"/>
                </a:ext>
              </a:extLst>
            </p:cNvPr>
            <p:cNvSpPr/>
            <p:nvPr/>
          </p:nvSpPr>
          <p:spPr>
            <a:xfrm>
              <a:off x="2642961" y="2062852"/>
              <a:ext cx="0" cy="70440"/>
            </a:xfrm>
            <a:custGeom>
              <a:avLst/>
              <a:gdLst/>
              <a:ahLst/>
              <a:cxnLst/>
              <a:rect l="0" t="0" r="0" b="0"/>
              <a:pathLst>
                <a:path h="70440">
                  <a:moveTo>
                    <a:pt x="0" y="0"/>
                  </a:moveTo>
                  <a:lnTo>
                    <a:pt x="0" y="7044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96" name="pl268">
              <a:extLst>
                <a:ext uri="{FF2B5EF4-FFF2-40B4-BE49-F238E27FC236}">
                  <a16:creationId xmlns:a16="http://schemas.microsoft.com/office/drawing/2014/main" id="{7E97999B-9E09-4AAF-8331-D70098C56ADB}"/>
                </a:ext>
              </a:extLst>
            </p:cNvPr>
            <p:cNvSpPr/>
            <p:nvPr/>
          </p:nvSpPr>
          <p:spPr>
            <a:xfrm>
              <a:off x="2627729" y="2133292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97" name="pl269">
              <a:extLst>
                <a:ext uri="{FF2B5EF4-FFF2-40B4-BE49-F238E27FC236}">
                  <a16:creationId xmlns:a16="http://schemas.microsoft.com/office/drawing/2014/main" id="{7E294443-A611-45BB-8698-6E5C921DACE1}"/>
                </a:ext>
              </a:extLst>
            </p:cNvPr>
            <p:cNvSpPr/>
            <p:nvPr/>
          </p:nvSpPr>
          <p:spPr>
            <a:xfrm>
              <a:off x="2627729" y="2135863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98" name="pl270">
              <a:extLst>
                <a:ext uri="{FF2B5EF4-FFF2-40B4-BE49-F238E27FC236}">
                  <a16:creationId xmlns:a16="http://schemas.microsoft.com/office/drawing/2014/main" id="{881CC652-9B25-4953-8557-CE6D2C06B471}"/>
                </a:ext>
              </a:extLst>
            </p:cNvPr>
            <p:cNvSpPr/>
            <p:nvPr/>
          </p:nvSpPr>
          <p:spPr>
            <a:xfrm>
              <a:off x="2642961" y="2135863"/>
              <a:ext cx="0" cy="43353"/>
            </a:xfrm>
            <a:custGeom>
              <a:avLst/>
              <a:gdLst/>
              <a:ahLst/>
              <a:cxnLst/>
              <a:rect l="0" t="0" r="0" b="0"/>
              <a:pathLst>
                <a:path h="43353">
                  <a:moveTo>
                    <a:pt x="0" y="0"/>
                  </a:moveTo>
                  <a:lnTo>
                    <a:pt x="0" y="43353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799" name="pl271">
              <a:extLst>
                <a:ext uri="{FF2B5EF4-FFF2-40B4-BE49-F238E27FC236}">
                  <a16:creationId xmlns:a16="http://schemas.microsoft.com/office/drawing/2014/main" id="{DABDC5BA-ACFC-4B7E-A8B3-C42CC7A22D72}"/>
                </a:ext>
              </a:extLst>
            </p:cNvPr>
            <p:cNvSpPr/>
            <p:nvPr/>
          </p:nvSpPr>
          <p:spPr>
            <a:xfrm>
              <a:off x="2627729" y="2179217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00" name="pl272">
              <a:extLst>
                <a:ext uri="{FF2B5EF4-FFF2-40B4-BE49-F238E27FC236}">
                  <a16:creationId xmlns:a16="http://schemas.microsoft.com/office/drawing/2014/main" id="{956205F5-CFE6-42FF-B8CC-43F8CAC85709}"/>
                </a:ext>
              </a:extLst>
            </p:cNvPr>
            <p:cNvSpPr/>
            <p:nvPr/>
          </p:nvSpPr>
          <p:spPr>
            <a:xfrm>
              <a:off x="2665808" y="2054853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01" name="pl273">
              <a:extLst>
                <a:ext uri="{FF2B5EF4-FFF2-40B4-BE49-F238E27FC236}">
                  <a16:creationId xmlns:a16="http://schemas.microsoft.com/office/drawing/2014/main" id="{11A5268F-5A18-436C-B743-C709F215F012}"/>
                </a:ext>
              </a:extLst>
            </p:cNvPr>
            <p:cNvSpPr/>
            <p:nvPr/>
          </p:nvSpPr>
          <p:spPr>
            <a:xfrm>
              <a:off x="2681040" y="2054853"/>
              <a:ext cx="0" cy="14716"/>
            </a:xfrm>
            <a:custGeom>
              <a:avLst/>
              <a:gdLst/>
              <a:ahLst/>
              <a:cxnLst/>
              <a:rect l="0" t="0" r="0" b="0"/>
              <a:pathLst>
                <a:path h="14716">
                  <a:moveTo>
                    <a:pt x="0" y="0"/>
                  </a:moveTo>
                  <a:lnTo>
                    <a:pt x="0" y="14716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02" name="pl274">
              <a:extLst>
                <a:ext uri="{FF2B5EF4-FFF2-40B4-BE49-F238E27FC236}">
                  <a16:creationId xmlns:a16="http://schemas.microsoft.com/office/drawing/2014/main" id="{A967557F-EDAB-4AAD-9B0D-B38D8F6DB802}"/>
                </a:ext>
              </a:extLst>
            </p:cNvPr>
            <p:cNvSpPr/>
            <p:nvPr/>
          </p:nvSpPr>
          <p:spPr>
            <a:xfrm>
              <a:off x="2665808" y="2069570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03" name="pl275">
              <a:extLst>
                <a:ext uri="{FF2B5EF4-FFF2-40B4-BE49-F238E27FC236}">
                  <a16:creationId xmlns:a16="http://schemas.microsoft.com/office/drawing/2014/main" id="{120941F8-2596-4DB5-A6F8-612E60975B0C}"/>
                </a:ext>
              </a:extLst>
            </p:cNvPr>
            <p:cNvSpPr/>
            <p:nvPr/>
          </p:nvSpPr>
          <p:spPr>
            <a:xfrm>
              <a:off x="2665808" y="2138087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04" name="pl276">
              <a:extLst>
                <a:ext uri="{FF2B5EF4-FFF2-40B4-BE49-F238E27FC236}">
                  <a16:creationId xmlns:a16="http://schemas.microsoft.com/office/drawing/2014/main" id="{49A54258-5F7B-415A-993A-50D49B52B7AD}"/>
                </a:ext>
              </a:extLst>
            </p:cNvPr>
            <p:cNvSpPr/>
            <p:nvPr/>
          </p:nvSpPr>
          <p:spPr>
            <a:xfrm>
              <a:off x="2681040" y="2138087"/>
              <a:ext cx="0" cy="39881"/>
            </a:xfrm>
            <a:custGeom>
              <a:avLst/>
              <a:gdLst/>
              <a:ahLst/>
              <a:cxnLst/>
              <a:rect l="0" t="0" r="0" b="0"/>
              <a:pathLst>
                <a:path h="39881">
                  <a:moveTo>
                    <a:pt x="0" y="0"/>
                  </a:moveTo>
                  <a:lnTo>
                    <a:pt x="0" y="39881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05" name="pl277">
              <a:extLst>
                <a:ext uri="{FF2B5EF4-FFF2-40B4-BE49-F238E27FC236}">
                  <a16:creationId xmlns:a16="http://schemas.microsoft.com/office/drawing/2014/main" id="{01EC9417-A69A-45E0-A8FA-1D8B726E3DDF}"/>
                </a:ext>
              </a:extLst>
            </p:cNvPr>
            <p:cNvSpPr/>
            <p:nvPr/>
          </p:nvSpPr>
          <p:spPr>
            <a:xfrm>
              <a:off x="2665808" y="2177969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06" name="pl278">
              <a:extLst>
                <a:ext uri="{FF2B5EF4-FFF2-40B4-BE49-F238E27FC236}">
                  <a16:creationId xmlns:a16="http://schemas.microsoft.com/office/drawing/2014/main" id="{87731A22-2315-4532-86B6-412C4D613963}"/>
                </a:ext>
              </a:extLst>
            </p:cNvPr>
            <p:cNvSpPr/>
            <p:nvPr/>
          </p:nvSpPr>
          <p:spPr>
            <a:xfrm>
              <a:off x="2703887" y="2091077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07" name="pl279">
              <a:extLst>
                <a:ext uri="{FF2B5EF4-FFF2-40B4-BE49-F238E27FC236}">
                  <a16:creationId xmlns:a16="http://schemas.microsoft.com/office/drawing/2014/main" id="{9D2273D3-6CE8-4771-85C3-97B1EC9BADC9}"/>
                </a:ext>
              </a:extLst>
            </p:cNvPr>
            <p:cNvSpPr/>
            <p:nvPr/>
          </p:nvSpPr>
          <p:spPr>
            <a:xfrm>
              <a:off x="2719119" y="2091077"/>
              <a:ext cx="0" cy="33283"/>
            </a:xfrm>
            <a:custGeom>
              <a:avLst/>
              <a:gdLst/>
              <a:ahLst/>
              <a:cxnLst/>
              <a:rect l="0" t="0" r="0" b="0"/>
              <a:pathLst>
                <a:path h="33283">
                  <a:moveTo>
                    <a:pt x="0" y="0"/>
                  </a:moveTo>
                  <a:lnTo>
                    <a:pt x="0" y="33283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08" name="pl280">
              <a:extLst>
                <a:ext uri="{FF2B5EF4-FFF2-40B4-BE49-F238E27FC236}">
                  <a16:creationId xmlns:a16="http://schemas.microsoft.com/office/drawing/2014/main" id="{E8FD44CE-A6AB-4EA8-A2CF-49CC4613497D}"/>
                </a:ext>
              </a:extLst>
            </p:cNvPr>
            <p:cNvSpPr/>
            <p:nvPr/>
          </p:nvSpPr>
          <p:spPr>
            <a:xfrm>
              <a:off x="2703887" y="2124361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09" name="pl281">
              <a:extLst>
                <a:ext uri="{FF2B5EF4-FFF2-40B4-BE49-F238E27FC236}">
                  <a16:creationId xmlns:a16="http://schemas.microsoft.com/office/drawing/2014/main" id="{578430E9-65F6-4025-A9D6-DE8F7556867B}"/>
                </a:ext>
              </a:extLst>
            </p:cNvPr>
            <p:cNvSpPr/>
            <p:nvPr/>
          </p:nvSpPr>
          <p:spPr>
            <a:xfrm>
              <a:off x="2780045" y="2145722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10" name="pl282">
              <a:extLst>
                <a:ext uri="{FF2B5EF4-FFF2-40B4-BE49-F238E27FC236}">
                  <a16:creationId xmlns:a16="http://schemas.microsoft.com/office/drawing/2014/main" id="{5F7E23CF-C665-4A89-8893-A1B9CB4BBF77}"/>
                </a:ext>
              </a:extLst>
            </p:cNvPr>
            <p:cNvSpPr/>
            <p:nvPr/>
          </p:nvSpPr>
          <p:spPr>
            <a:xfrm>
              <a:off x="2795276" y="2145722"/>
              <a:ext cx="0" cy="53629"/>
            </a:xfrm>
            <a:custGeom>
              <a:avLst/>
              <a:gdLst/>
              <a:ahLst/>
              <a:cxnLst/>
              <a:rect l="0" t="0" r="0" b="0"/>
              <a:pathLst>
                <a:path h="53629">
                  <a:moveTo>
                    <a:pt x="0" y="0"/>
                  </a:moveTo>
                  <a:lnTo>
                    <a:pt x="0" y="53629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11" name="pl283">
              <a:extLst>
                <a:ext uri="{FF2B5EF4-FFF2-40B4-BE49-F238E27FC236}">
                  <a16:creationId xmlns:a16="http://schemas.microsoft.com/office/drawing/2014/main" id="{EBA1453D-5A53-461C-84D9-0072D39615B5}"/>
                </a:ext>
              </a:extLst>
            </p:cNvPr>
            <p:cNvSpPr/>
            <p:nvPr/>
          </p:nvSpPr>
          <p:spPr>
            <a:xfrm>
              <a:off x="2780045" y="2199351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12" name="pl284">
              <a:extLst>
                <a:ext uri="{FF2B5EF4-FFF2-40B4-BE49-F238E27FC236}">
                  <a16:creationId xmlns:a16="http://schemas.microsoft.com/office/drawing/2014/main" id="{1383A986-1E6E-4078-8A70-30385261E1BF}"/>
                </a:ext>
              </a:extLst>
            </p:cNvPr>
            <p:cNvSpPr/>
            <p:nvPr/>
          </p:nvSpPr>
          <p:spPr>
            <a:xfrm>
              <a:off x="2780045" y="2122281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13" name="pl285">
              <a:extLst>
                <a:ext uri="{FF2B5EF4-FFF2-40B4-BE49-F238E27FC236}">
                  <a16:creationId xmlns:a16="http://schemas.microsoft.com/office/drawing/2014/main" id="{7B45846D-DC3B-460E-93C0-E614E1662642}"/>
                </a:ext>
              </a:extLst>
            </p:cNvPr>
            <p:cNvSpPr/>
            <p:nvPr/>
          </p:nvSpPr>
          <p:spPr>
            <a:xfrm>
              <a:off x="2795276" y="2122281"/>
              <a:ext cx="0" cy="21944"/>
            </a:xfrm>
            <a:custGeom>
              <a:avLst/>
              <a:gdLst/>
              <a:ahLst/>
              <a:cxnLst/>
              <a:rect l="0" t="0" r="0" b="0"/>
              <a:pathLst>
                <a:path h="21944">
                  <a:moveTo>
                    <a:pt x="0" y="0"/>
                  </a:moveTo>
                  <a:lnTo>
                    <a:pt x="0" y="21944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14" name="pl286">
              <a:extLst>
                <a:ext uri="{FF2B5EF4-FFF2-40B4-BE49-F238E27FC236}">
                  <a16:creationId xmlns:a16="http://schemas.microsoft.com/office/drawing/2014/main" id="{820D6D01-560D-44B2-9F55-752848B10988}"/>
                </a:ext>
              </a:extLst>
            </p:cNvPr>
            <p:cNvSpPr/>
            <p:nvPr/>
          </p:nvSpPr>
          <p:spPr>
            <a:xfrm>
              <a:off x="2780045" y="2144226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15" name="pl287">
              <a:extLst>
                <a:ext uri="{FF2B5EF4-FFF2-40B4-BE49-F238E27FC236}">
                  <a16:creationId xmlns:a16="http://schemas.microsoft.com/office/drawing/2014/main" id="{4B3AFBCC-F313-4263-AE79-83DB1111BF05}"/>
                </a:ext>
              </a:extLst>
            </p:cNvPr>
            <p:cNvSpPr/>
            <p:nvPr/>
          </p:nvSpPr>
          <p:spPr>
            <a:xfrm>
              <a:off x="2856203" y="2140040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16" name="pl288">
              <a:extLst>
                <a:ext uri="{FF2B5EF4-FFF2-40B4-BE49-F238E27FC236}">
                  <a16:creationId xmlns:a16="http://schemas.microsoft.com/office/drawing/2014/main" id="{17CF9923-4CFC-41A1-BF4C-3E26B79D24D7}"/>
                </a:ext>
              </a:extLst>
            </p:cNvPr>
            <p:cNvSpPr/>
            <p:nvPr/>
          </p:nvSpPr>
          <p:spPr>
            <a:xfrm>
              <a:off x="2871434" y="2140040"/>
              <a:ext cx="0" cy="50826"/>
            </a:xfrm>
            <a:custGeom>
              <a:avLst/>
              <a:gdLst/>
              <a:ahLst/>
              <a:cxnLst/>
              <a:rect l="0" t="0" r="0" b="0"/>
              <a:pathLst>
                <a:path h="50826">
                  <a:moveTo>
                    <a:pt x="0" y="0"/>
                  </a:moveTo>
                  <a:lnTo>
                    <a:pt x="0" y="50826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17" name="pl289">
              <a:extLst>
                <a:ext uri="{FF2B5EF4-FFF2-40B4-BE49-F238E27FC236}">
                  <a16:creationId xmlns:a16="http://schemas.microsoft.com/office/drawing/2014/main" id="{E78DE551-0C57-43C7-8975-B100E67777A9}"/>
                </a:ext>
              </a:extLst>
            </p:cNvPr>
            <p:cNvSpPr/>
            <p:nvPr/>
          </p:nvSpPr>
          <p:spPr>
            <a:xfrm>
              <a:off x="2856203" y="2190867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18" name="pl290">
              <a:extLst>
                <a:ext uri="{FF2B5EF4-FFF2-40B4-BE49-F238E27FC236}">
                  <a16:creationId xmlns:a16="http://schemas.microsoft.com/office/drawing/2014/main" id="{6E3669BE-1523-443E-9BDA-0956EDC739EB}"/>
                </a:ext>
              </a:extLst>
            </p:cNvPr>
            <p:cNvSpPr/>
            <p:nvPr/>
          </p:nvSpPr>
          <p:spPr>
            <a:xfrm>
              <a:off x="2856203" y="2131417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19" name="pl291">
              <a:extLst>
                <a:ext uri="{FF2B5EF4-FFF2-40B4-BE49-F238E27FC236}">
                  <a16:creationId xmlns:a16="http://schemas.microsoft.com/office/drawing/2014/main" id="{61CC879E-6342-4C16-9C9E-FEAC75B74D1E}"/>
                </a:ext>
              </a:extLst>
            </p:cNvPr>
            <p:cNvSpPr/>
            <p:nvPr/>
          </p:nvSpPr>
          <p:spPr>
            <a:xfrm>
              <a:off x="2871434" y="2131417"/>
              <a:ext cx="0" cy="29704"/>
            </a:xfrm>
            <a:custGeom>
              <a:avLst/>
              <a:gdLst/>
              <a:ahLst/>
              <a:cxnLst/>
              <a:rect l="0" t="0" r="0" b="0"/>
              <a:pathLst>
                <a:path h="29704">
                  <a:moveTo>
                    <a:pt x="0" y="0"/>
                  </a:moveTo>
                  <a:lnTo>
                    <a:pt x="0" y="29704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20" name="pl292">
              <a:extLst>
                <a:ext uri="{FF2B5EF4-FFF2-40B4-BE49-F238E27FC236}">
                  <a16:creationId xmlns:a16="http://schemas.microsoft.com/office/drawing/2014/main" id="{3EB185C8-3B98-4859-A309-90964AF29D3A}"/>
                </a:ext>
              </a:extLst>
            </p:cNvPr>
            <p:cNvSpPr/>
            <p:nvPr/>
          </p:nvSpPr>
          <p:spPr>
            <a:xfrm>
              <a:off x="2856203" y="2161122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21" name="pl293">
              <a:extLst>
                <a:ext uri="{FF2B5EF4-FFF2-40B4-BE49-F238E27FC236}">
                  <a16:creationId xmlns:a16="http://schemas.microsoft.com/office/drawing/2014/main" id="{2D8F8727-90D3-43EA-8D43-CC854191BC70}"/>
                </a:ext>
              </a:extLst>
            </p:cNvPr>
            <p:cNvSpPr/>
            <p:nvPr/>
          </p:nvSpPr>
          <p:spPr>
            <a:xfrm>
              <a:off x="3008518" y="2235084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22" name="pl294">
              <a:extLst>
                <a:ext uri="{FF2B5EF4-FFF2-40B4-BE49-F238E27FC236}">
                  <a16:creationId xmlns:a16="http://schemas.microsoft.com/office/drawing/2014/main" id="{2A773155-DFE3-4A1A-9B1E-9A957BE029BF}"/>
                </a:ext>
              </a:extLst>
            </p:cNvPr>
            <p:cNvSpPr/>
            <p:nvPr/>
          </p:nvSpPr>
          <p:spPr>
            <a:xfrm>
              <a:off x="3023750" y="2235084"/>
              <a:ext cx="0" cy="85295"/>
            </a:xfrm>
            <a:custGeom>
              <a:avLst/>
              <a:gdLst/>
              <a:ahLst/>
              <a:cxnLst/>
              <a:rect l="0" t="0" r="0" b="0"/>
              <a:pathLst>
                <a:path h="85295">
                  <a:moveTo>
                    <a:pt x="0" y="0"/>
                  </a:moveTo>
                  <a:lnTo>
                    <a:pt x="0" y="85295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23" name="pl295">
              <a:extLst>
                <a:ext uri="{FF2B5EF4-FFF2-40B4-BE49-F238E27FC236}">
                  <a16:creationId xmlns:a16="http://schemas.microsoft.com/office/drawing/2014/main" id="{30467E08-A2A1-4EE4-8A0B-A1C9D808B219}"/>
                </a:ext>
              </a:extLst>
            </p:cNvPr>
            <p:cNvSpPr/>
            <p:nvPr/>
          </p:nvSpPr>
          <p:spPr>
            <a:xfrm>
              <a:off x="3008518" y="2320380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24" name="pl296">
              <a:extLst>
                <a:ext uri="{FF2B5EF4-FFF2-40B4-BE49-F238E27FC236}">
                  <a16:creationId xmlns:a16="http://schemas.microsoft.com/office/drawing/2014/main" id="{A396842E-C434-4313-B7BE-51045DAA4BF5}"/>
                </a:ext>
              </a:extLst>
            </p:cNvPr>
            <p:cNvSpPr/>
            <p:nvPr/>
          </p:nvSpPr>
          <p:spPr>
            <a:xfrm>
              <a:off x="3008518" y="2130962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25" name="pl297">
              <a:extLst>
                <a:ext uri="{FF2B5EF4-FFF2-40B4-BE49-F238E27FC236}">
                  <a16:creationId xmlns:a16="http://schemas.microsoft.com/office/drawing/2014/main" id="{DDAE2969-665A-4345-8772-B5DD909DB4F3}"/>
                </a:ext>
              </a:extLst>
            </p:cNvPr>
            <p:cNvSpPr/>
            <p:nvPr/>
          </p:nvSpPr>
          <p:spPr>
            <a:xfrm>
              <a:off x="3023750" y="2130962"/>
              <a:ext cx="0" cy="31585"/>
            </a:xfrm>
            <a:custGeom>
              <a:avLst/>
              <a:gdLst/>
              <a:ahLst/>
              <a:cxnLst/>
              <a:rect l="0" t="0" r="0" b="0"/>
              <a:pathLst>
                <a:path h="31585">
                  <a:moveTo>
                    <a:pt x="0" y="0"/>
                  </a:moveTo>
                  <a:lnTo>
                    <a:pt x="0" y="31585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26" name="pl298">
              <a:extLst>
                <a:ext uri="{FF2B5EF4-FFF2-40B4-BE49-F238E27FC236}">
                  <a16:creationId xmlns:a16="http://schemas.microsoft.com/office/drawing/2014/main" id="{15CECC52-F3A0-4044-96C9-3CE633B02A1B}"/>
                </a:ext>
              </a:extLst>
            </p:cNvPr>
            <p:cNvSpPr/>
            <p:nvPr/>
          </p:nvSpPr>
          <p:spPr>
            <a:xfrm>
              <a:off x="3008518" y="2162548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27" name="pl299">
              <a:extLst>
                <a:ext uri="{FF2B5EF4-FFF2-40B4-BE49-F238E27FC236}">
                  <a16:creationId xmlns:a16="http://schemas.microsoft.com/office/drawing/2014/main" id="{A279EB02-120E-42EE-8CB5-663E875DEC28}"/>
                </a:ext>
              </a:extLst>
            </p:cNvPr>
            <p:cNvSpPr/>
            <p:nvPr/>
          </p:nvSpPr>
          <p:spPr>
            <a:xfrm>
              <a:off x="3160833" y="2385007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28" name="pl300">
              <a:extLst>
                <a:ext uri="{FF2B5EF4-FFF2-40B4-BE49-F238E27FC236}">
                  <a16:creationId xmlns:a16="http://schemas.microsoft.com/office/drawing/2014/main" id="{149948A6-5B65-422E-9AE9-0365F7705BB8}"/>
                </a:ext>
              </a:extLst>
            </p:cNvPr>
            <p:cNvSpPr/>
            <p:nvPr/>
          </p:nvSpPr>
          <p:spPr>
            <a:xfrm>
              <a:off x="3176065" y="2385007"/>
              <a:ext cx="0" cy="50556"/>
            </a:xfrm>
            <a:custGeom>
              <a:avLst/>
              <a:gdLst/>
              <a:ahLst/>
              <a:cxnLst/>
              <a:rect l="0" t="0" r="0" b="0"/>
              <a:pathLst>
                <a:path h="50556">
                  <a:moveTo>
                    <a:pt x="0" y="0"/>
                  </a:moveTo>
                  <a:lnTo>
                    <a:pt x="0" y="50556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29" name="pl301">
              <a:extLst>
                <a:ext uri="{FF2B5EF4-FFF2-40B4-BE49-F238E27FC236}">
                  <a16:creationId xmlns:a16="http://schemas.microsoft.com/office/drawing/2014/main" id="{7761612D-5012-4828-A5BE-EE159620C7FD}"/>
                </a:ext>
              </a:extLst>
            </p:cNvPr>
            <p:cNvSpPr/>
            <p:nvPr/>
          </p:nvSpPr>
          <p:spPr>
            <a:xfrm>
              <a:off x="3160833" y="2435564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30" name="pl302">
              <a:extLst>
                <a:ext uri="{FF2B5EF4-FFF2-40B4-BE49-F238E27FC236}">
                  <a16:creationId xmlns:a16="http://schemas.microsoft.com/office/drawing/2014/main" id="{FC4F3F55-72E4-45E6-BBD6-7CC58ABEBDE4}"/>
                </a:ext>
              </a:extLst>
            </p:cNvPr>
            <p:cNvSpPr/>
            <p:nvPr/>
          </p:nvSpPr>
          <p:spPr>
            <a:xfrm>
              <a:off x="3160833" y="2250279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31" name="pl303">
              <a:extLst>
                <a:ext uri="{FF2B5EF4-FFF2-40B4-BE49-F238E27FC236}">
                  <a16:creationId xmlns:a16="http://schemas.microsoft.com/office/drawing/2014/main" id="{6B2F53E3-6C91-4FA6-A22D-AE2357C83E21}"/>
                </a:ext>
              </a:extLst>
            </p:cNvPr>
            <p:cNvSpPr/>
            <p:nvPr/>
          </p:nvSpPr>
          <p:spPr>
            <a:xfrm>
              <a:off x="3176065" y="2250279"/>
              <a:ext cx="0" cy="42901"/>
            </a:xfrm>
            <a:custGeom>
              <a:avLst/>
              <a:gdLst/>
              <a:ahLst/>
              <a:cxnLst/>
              <a:rect l="0" t="0" r="0" b="0"/>
              <a:pathLst>
                <a:path h="42901">
                  <a:moveTo>
                    <a:pt x="0" y="0"/>
                  </a:moveTo>
                  <a:lnTo>
                    <a:pt x="0" y="42901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32" name="pl304">
              <a:extLst>
                <a:ext uri="{FF2B5EF4-FFF2-40B4-BE49-F238E27FC236}">
                  <a16:creationId xmlns:a16="http://schemas.microsoft.com/office/drawing/2014/main" id="{08989ABC-FB34-4821-A843-FCE6D71AE5C8}"/>
                </a:ext>
              </a:extLst>
            </p:cNvPr>
            <p:cNvSpPr/>
            <p:nvPr/>
          </p:nvSpPr>
          <p:spPr>
            <a:xfrm>
              <a:off x="3160833" y="2293181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33" name="pl305">
              <a:extLst>
                <a:ext uri="{FF2B5EF4-FFF2-40B4-BE49-F238E27FC236}">
                  <a16:creationId xmlns:a16="http://schemas.microsoft.com/office/drawing/2014/main" id="{BB014F09-CA19-4E68-A508-9968DE417100}"/>
                </a:ext>
              </a:extLst>
            </p:cNvPr>
            <p:cNvSpPr/>
            <p:nvPr/>
          </p:nvSpPr>
          <p:spPr>
            <a:xfrm>
              <a:off x="3313149" y="2474532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34" name="pl306">
              <a:extLst>
                <a:ext uri="{FF2B5EF4-FFF2-40B4-BE49-F238E27FC236}">
                  <a16:creationId xmlns:a16="http://schemas.microsoft.com/office/drawing/2014/main" id="{27C3F7BB-FCA2-49FE-8451-5E8D921DE257}"/>
                </a:ext>
              </a:extLst>
            </p:cNvPr>
            <p:cNvSpPr/>
            <p:nvPr/>
          </p:nvSpPr>
          <p:spPr>
            <a:xfrm>
              <a:off x="3328380" y="2474532"/>
              <a:ext cx="0" cy="88991"/>
            </a:xfrm>
            <a:custGeom>
              <a:avLst/>
              <a:gdLst/>
              <a:ahLst/>
              <a:cxnLst/>
              <a:rect l="0" t="0" r="0" b="0"/>
              <a:pathLst>
                <a:path h="88991">
                  <a:moveTo>
                    <a:pt x="0" y="0"/>
                  </a:moveTo>
                  <a:lnTo>
                    <a:pt x="0" y="88991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35" name="pl307">
              <a:extLst>
                <a:ext uri="{FF2B5EF4-FFF2-40B4-BE49-F238E27FC236}">
                  <a16:creationId xmlns:a16="http://schemas.microsoft.com/office/drawing/2014/main" id="{9B334912-2638-4B1A-BE86-64BE4F2E3814}"/>
                </a:ext>
              </a:extLst>
            </p:cNvPr>
            <p:cNvSpPr/>
            <p:nvPr/>
          </p:nvSpPr>
          <p:spPr>
            <a:xfrm>
              <a:off x="3313149" y="2563523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36" name="pl308">
              <a:extLst>
                <a:ext uri="{FF2B5EF4-FFF2-40B4-BE49-F238E27FC236}">
                  <a16:creationId xmlns:a16="http://schemas.microsoft.com/office/drawing/2014/main" id="{21F88785-BF7E-4804-8408-913E5FDBAE46}"/>
                </a:ext>
              </a:extLst>
            </p:cNvPr>
            <p:cNvSpPr/>
            <p:nvPr/>
          </p:nvSpPr>
          <p:spPr>
            <a:xfrm>
              <a:off x="3313149" y="2304827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37" name="pl309">
              <a:extLst>
                <a:ext uri="{FF2B5EF4-FFF2-40B4-BE49-F238E27FC236}">
                  <a16:creationId xmlns:a16="http://schemas.microsoft.com/office/drawing/2014/main" id="{93390890-3BAF-486F-AD58-BD58CA130F81}"/>
                </a:ext>
              </a:extLst>
            </p:cNvPr>
            <p:cNvSpPr/>
            <p:nvPr/>
          </p:nvSpPr>
          <p:spPr>
            <a:xfrm>
              <a:off x="3328380" y="2304827"/>
              <a:ext cx="0" cy="69772"/>
            </a:xfrm>
            <a:custGeom>
              <a:avLst/>
              <a:gdLst/>
              <a:ahLst/>
              <a:cxnLst/>
              <a:rect l="0" t="0" r="0" b="0"/>
              <a:pathLst>
                <a:path h="69772">
                  <a:moveTo>
                    <a:pt x="0" y="0"/>
                  </a:moveTo>
                  <a:lnTo>
                    <a:pt x="0" y="69772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38" name="pl310">
              <a:extLst>
                <a:ext uri="{FF2B5EF4-FFF2-40B4-BE49-F238E27FC236}">
                  <a16:creationId xmlns:a16="http://schemas.microsoft.com/office/drawing/2014/main" id="{CBBDEBAB-03DE-4D84-80FA-3E186B1BC06E}"/>
                </a:ext>
              </a:extLst>
            </p:cNvPr>
            <p:cNvSpPr/>
            <p:nvPr/>
          </p:nvSpPr>
          <p:spPr>
            <a:xfrm>
              <a:off x="3313149" y="2374599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39" name="pl311">
              <a:extLst>
                <a:ext uri="{FF2B5EF4-FFF2-40B4-BE49-F238E27FC236}">
                  <a16:creationId xmlns:a16="http://schemas.microsoft.com/office/drawing/2014/main" id="{C906A306-086D-4DC6-82F8-BC9E0746B0D7}"/>
                </a:ext>
              </a:extLst>
            </p:cNvPr>
            <p:cNvSpPr/>
            <p:nvPr/>
          </p:nvSpPr>
          <p:spPr>
            <a:xfrm>
              <a:off x="3465464" y="2524991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40" name="pl312">
              <a:extLst>
                <a:ext uri="{FF2B5EF4-FFF2-40B4-BE49-F238E27FC236}">
                  <a16:creationId xmlns:a16="http://schemas.microsoft.com/office/drawing/2014/main" id="{03080A24-68A6-4A85-BE74-5C74CF8F3F1D}"/>
                </a:ext>
              </a:extLst>
            </p:cNvPr>
            <p:cNvSpPr/>
            <p:nvPr/>
          </p:nvSpPr>
          <p:spPr>
            <a:xfrm>
              <a:off x="3480696" y="2524991"/>
              <a:ext cx="0" cy="155822"/>
            </a:xfrm>
            <a:custGeom>
              <a:avLst/>
              <a:gdLst/>
              <a:ahLst/>
              <a:cxnLst/>
              <a:rect l="0" t="0" r="0" b="0"/>
              <a:pathLst>
                <a:path h="155822">
                  <a:moveTo>
                    <a:pt x="0" y="0"/>
                  </a:moveTo>
                  <a:lnTo>
                    <a:pt x="0" y="155822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41" name="pl313">
              <a:extLst>
                <a:ext uri="{FF2B5EF4-FFF2-40B4-BE49-F238E27FC236}">
                  <a16:creationId xmlns:a16="http://schemas.microsoft.com/office/drawing/2014/main" id="{70430CCB-C7CD-4DC1-8E54-880BDBF13C7C}"/>
                </a:ext>
              </a:extLst>
            </p:cNvPr>
            <p:cNvSpPr/>
            <p:nvPr/>
          </p:nvSpPr>
          <p:spPr>
            <a:xfrm>
              <a:off x="3465464" y="2680814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42" name="pl314">
              <a:extLst>
                <a:ext uri="{FF2B5EF4-FFF2-40B4-BE49-F238E27FC236}">
                  <a16:creationId xmlns:a16="http://schemas.microsoft.com/office/drawing/2014/main" id="{3F9704D0-C4A1-44BB-B277-8EB4BB9D5234}"/>
                </a:ext>
              </a:extLst>
            </p:cNvPr>
            <p:cNvSpPr/>
            <p:nvPr/>
          </p:nvSpPr>
          <p:spPr>
            <a:xfrm>
              <a:off x="3465464" y="2303516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43" name="pl315">
              <a:extLst>
                <a:ext uri="{FF2B5EF4-FFF2-40B4-BE49-F238E27FC236}">
                  <a16:creationId xmlns:a16="http://schemas.microsoft.com/office/drawing/2014/main" id="{19FC83A9-4083-44B9-80CE-3FC5F3D78B7D}"/>
                </a:ext>
              </a:extLst>
            </p:cNvPr>
            <p:cNvSpPr/>
            <p:nvPr/>
          </p:nvSpPr>
          <p:spPr>
            <a:xfrm>
              <a:off x="3480696" y="2303516"/>
              <a:ext cx="0" cy="68405"/>
            </a:xfrm>
            <a:custGeom>
              <a:avLst/>
              <a:gdLst/>
              <a:ahLst/>
              <a:cxnLst/>
              <a:rect l="0" t="0" r="0" b="0"/>
              <a:pathLst>
                <a:path h="68405">
                  <a:moveTo>
                    <a:pt x="0" y="0"/>
                  </a:moveTo>
                  <a:lnTo>
                    <a:pt x="0" y="68405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44" name="pl316">
              <a:extLst>
                <a:ext uri="{FF2B5EF4-FFF2-40B4-BE49-F238E27FC236}">
                  <a16:creationId xmlns:a16="http://schemas.microsoft.com/office/drawing/2014/main" id="{C9109B4B-3429-4AD7-A9AB-4745857DB1B3}"/>
                </a:ext>
              </a:extLst>
            </p:cNvPr>
            <p:cNvSpPr/>
            <p:nvPr/>
          </p:nvSpPr>
          <p:spPr>
            <a:xfrm>
              <a:off x="3465464" y="2371922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45" name="pl317">
              <a:extLst>
                <a:ext uri="{FF2B5EF4-FFF2-40B4-BE49-F238E27FC236}">
                  <a16:creationId xmlns:a16="http://schemas.microsoft.com/office/drawing/2014/main" id="{9394A5D5-8A1D-4A2E-8DC3-2CB65AFE6438}"/>
                </a:ext>
              </a:extLst>
            </p:cNvPr>
            <p:cNvSpPr/>
            <p:nvPr/>
          </p:nvSpPr>
          <p:spPr>
            <a:xfrm>
              <a:off x="4379357" y="3113747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46" name="pl318">
              <a:extLst>
                <a:ext uri="{FF2B5EF4-FFF2-40B4-BE49-F238E27FC236}">
                  <a16:creationId xmlns:a16="http://schemas.microsoft.com/office/drawing/2014/main" id="{763A4952-57F8-4C23-8369-08BEE98E1A7C}"/>
                </a:ext>
              </a:extLst>
            </p:cNvPr>
            <p:cNvSpPr/>
            <p:nvPr/>
          </p:nvSpPr>
          <p:spPr>
            <a:xfrm>
              <a:off x="4394589" y="3113747"/>
              <a:ext cx="0" cy="111774"/>
            </a:xfrm>
            <a:custGeom>
              <a:avLst/>
              <a:gdLst/>
              <a:ahLst/>
              <a:cxnLst/>
              <a:rect l="0" t="0" r="0" b="0"/>
              <a:pathLst>
                <a:path h="111774">
                  <a:moveTo>
                    <a:pt x="0" y="0"/>
                  </a:moveTo>
                  <a:lnTo>
                    <a:pt x="0" y="111774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47" name="pl319">
              <a:extLst>
                <a:ext uri="{FF2B5EF4-FFF2-40B4-BE49-F238E27FC236}">
                  <a16:creationId xmlns:a16="http://schemas.microsoft.com/office/drawing/2014/main" id="{6DB35360-46E2-4C6F-8756-B84243CA388E}"/>
                </a:ext>
              </a:extLst>
            </p:cNvPr>
            <p:cNvSpPr/>
            <p:nvPr/>
          </p:nvSpPr>
          <p:spPr>
            <a:xfrm>
              <a:off x="4379357" y="3225521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48" name="pl320">
              <a:extLst>
                <a:ext uri="{FF2B5EF4-FFF2-40B4-BE49-F238E27FC236}">
                  <a16:creationId xmlns:a16="http://schemas.microsoft.com/office/drawing/2014/main" id="{DDEC6D9C-ADF0-4D9E-B556-F5B0C70BA220}"/>
                </a:ext>
              </a:extLst>
            </p:cNvPr>
            <p:cNvSpPr/>
            <p:nvPr/>
          </p:nvSpPr>
          <p:spPr>
            <a:xfrm>
              <a:off x="4379357" y="2731687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49" name="pl321">
              <a:extLst>
                <a:ext uri="{FF2B5EF4-FFF2-40B4-BE49-F238E27FC236}">
                  <a16:creationId xmlns:a16="http://schemas.microsoft.com/office/drawing/2014/main" id="{A514FEDE-40FB-4712-9E62-136BA9DB9EE3}"/>
                </a:ext>
              </a:extLst>
            </p:cNvPr>
            <p:cNvSpPr/>
            <p:nvPr/>
          </p:nvSpPr>
          <p:spPr>
            <a:xfrm>
              <a:off x="4394589" y="2731687"/>
              <a:ext cx="0" cy="128521"/>
            </a:xfrm>
            <a:custGeom>
              <a:avLst/>
              <a:gdLst/>
              <a:ahLst/>
              <a:cxnLst/>
              <a:rect l="0" t="0" r="0" b="0"/>
              <a:pathLst>
                <a:path h="128521">
                  <a:moveTo>
                    <a:pt x="0" y="0"/>
                  </a:moveTo>
                  <a:lnTo>
                    <a:pt x="0" y="128521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50" name="pl322">
              <a:extLst>
                <a:ext uri="{FF2B5EF4-FFF2-40B4-BE49-F238E27FC236}">
                  <a16:creationId xmlns:a16="http://schemas.microsoft.com/office/drawing/2014/main" id="{BE89B708-771C-425D-A808-FF2501F839FE}"/>
                </a:ext>
              </a:extLst>
            </p:cNvPr>
            <p:cNvSpPr/>
            <p:nvPr/>
          </p:nvSpPr>
          <p:spPr>
            <a:xfrm>
              <a:off x="4379357" y="2860209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51" name="pl323">
              <a:extLst>
                <a:ext uri="{FF2B5EF4-FFF2-40B4-BE49-F238E27FC236}">
                  <a16:creationId xmlns:a16="http://schemas.microsoft.com/office/drawing/2014/main" id="{147DA512-C572-4E31-A176-6A9F22A1350B}"/>
                </a:ext>
              </a:extLst>
            </p:cNvPr>
            <p:cNvSpPr/>
            <p:nvPr/>
          </p:nvSpPr>
          <p:spPr>
            <a:xfrm>
              <a:off x="4988619" y="3463985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52" name="pl324">
              <a:extLst>
                <a:ext uri="{FF2B5EF4-FFF2-40B4-BE49-F238E27FC236}">
                  <a16:creationId xmlns:a16="http://schemas.microsoft.com/office/drawing/2014/main" id="{F023EF3B-4466-46B7-8378-0F6CACF57D4A}"/>
                </a:ext>
              </a:extLst>
            </p:cNvPr>
            <p:cNvSpPr/>
            <p:nvPr/>
          </p:nvSpPr>
          <p:spPr>
            <a:xfrm>
              <a:off x="5003850" y="3463985"/>
              <a:ext cx="0" cy="16398"/>
            </a:xfrm>
            <a:custGeom>
              <a:avLst/>
              <a:gdLst/>
              <a:ahLst/>
              <a:cxnLst/>
              <a:rect l="0" t="0" r="0" b="0"/>
              <a:pathLst>
                <a:path h="16398">
                  <a:moveTo>
                    <a:pt x="0" y="0"/>
                  </a:moveTo>
                  <a:lnTo>
                    <a:pt x="0" y="16398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53" name="pl325">
              <a:extLst>
                <a:ext uri="{FF2B5EF4-FFF2-40B4-BE49-F238E27FC236}">
                  <a16:creationId xmlns:a16="http://schemas.microsoft.com/office/drawing/2014/main" id="{84DEDC2F-447C-403F-AAB5-E1C6DDF50ACB}"/>
                </a:ext>
              </a:extLst>
            </p:cNvPr>
            <p:cNvSpPr/>
            <p:nvPr/>
          </p:nvSpPr>
          <p:spPr>
            <a:xfrm>
              <a:off x="4988619" y="3480383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54" name="pl326">
              <a:extLst>
                <a:ext uri="{FF2B5EF4-FFF2-40B4-BE49-F238E27FC236}">
                  <a16:creationId xmlns:a16="http://schemas.microsoft.com/office/drawing/2014/main" id="{4DA27924-124C-4D62-9A48-55A11E525C76}"/>
                </a:ext>
              </a:extLst>
            </p:cNvPr>
            <p:cNvSpPr/>
            <p:nvPr/>
          </p:nvSpPr>
          <p:spPr>
            <a:xfrm>
              <a:off x="4988619" y="3074736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55" name="pl327">
              <a:extLst>
                <a:ext uri="{FF2B5EF4-FFF2-40B4-BE49-F238E27FC236}">
                  <a16:creationId xmlns:a16="http://schemas.microsoft.com/office/drawing/2014/main" id="{FBE75BF4-57C4-459D-94E3-21EF5989F5D3}"/>
                </a:ext>
              </a:extLst>
            </p:cNvPr>
            <p:cNvSpPr/>
            <p:nvPr/>
          </p:nvSpPr>
          <p:spPr>
            <a:xfrm>
              <a:off x="5003850" y="3074736"/>
              <a:ext cx="0" cy="205318"/>
            </a:xfrm>
            <a:custGeom>
              <a:avLst/>
              <a:gdLst/>
              <a:ahLst/>
              <a:cxnLst/>
              <a:rect l="0" t="0" r="0" b="0"/>
              <a:pathLst>
                <a:path h="205318">
                  <a:moveTo>
                    <a:pt x="0" y="0"/>
                  </a:moveTo>
                  <a:lnTo>
                    <a:pt x="0" y="205318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56" name="pl328">
              <a:extLst>
                <a:ext uri="{FF2B5EF4-FFF2-40B4-BE49-F238E27FC236}">
                  <a16:creationId xmlns:a16="http://schemas.microsoft.com/office/drawing/2014/main" id="{1864334E-4D48-4E92-9AF8-AD85CE2E4694}"/>
                </a:ext>
              </a:extLst>
            </p:cNvPr>
            <p:cNvSpPr/>
            <p:nvPr/>
          </p:nvSpPr>
          <p:spPr>
            <a:xfrm>
              <a:off x="4988619" y="3280055"/>
              <a:ext cx="30463" cy="0"/>
            </a:xfrm>
            <a:custGeom>
              <a:avLst/>
              <a:gdLst/>
              <a:ahLst/>
              <a:cxnLst/>
              <a:rect l="0" t="0" r="0" b="0"/>
              <a:pathLst>
                <a:path w="30463">
                  <a:moveTo>
                    <a:pt x="0" y="0"/>
                  </a:moveTo>
                  <a:lnTo>
                    <a:pt x="30463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57" name="pl329">
              <a:extLst>
                <a:ext uri="{FF2B5EF4-FFF2-40B4-BE49-F238E27FC236}">
                  <a16:creationId xmlns:a16="http://schemas.microsoft.com/office/drawing/2014/main" id="{69E20541-99C9-43CF-BD70-EA686E427C8F}"/>
                </a:ext>
              </a:extLst>
            </p:cNvPr>
            <p:cNvSpPr/>
            <p:nvPr/>
          </p:nvSpPr>
          <p:spPr>
            <a:xfrm>
              <a:off x="2334522" y="3488698"/>
              <a:ext cx="3434713" cy="0"/>
            </a:xfrm>
            <a:custGeom>
              <a:avLst/>
              <a:gdLst/>
              <a:ahLst/>
              <a:cxnLst/>
              <a:rect l="0" t="0" r="0" b="0"/>
              <a:pathLst>
                <a:path w="3434713">
                  <a:moveTo>
                    <a:pt x="0" y="0"/>
                  </a:moveTo>
                  <a:lnTo>
                    <a:pt x="3434713" y="0"/>
                  </a:lnTo>
                  <a:lnTo>
                    <a:pt x="3434713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58" name="pl330">
              <a:extLst>
                <a:ext uri="{FF2B5EF4-FFF2-40B4-BE49-F238E27FC236}">
                  <a16:creationId xmlns:a16="http://schemas.microsoft.com/office/drawing/2014/main" id="{1D5E7F4D-0112-490B-B029-BE01C0F2DB90}"/>
                </a:ext>
              </a:extLst>
            </p:cNvPr>
            <p:cNvSpPr/>
            <p:nvPr/>
          </p:nvSpPr>
          <p:spPr>
            <a:xfrm>
              <a:off x="2334522" y="4055055"/>
              <a:ext cx="3434713" cy="0"/>
            </a:xfrm>
            <a:custGeom>
              <a:avLst/>
              <a:gdLst/>
              <a:ahLst/>
              <a:cxnLst/>
              <a:rect l="0" t="0" r="0" b="0"/>
              <a:pathLst>
                <a:path w="3434713">
                  <a:moveTo>
                    <a:pt x="0" y="0"/>
                  </a:moveTo>
                  <a:lnTo>
                    <a:pt x="3434713" y="0"/>
                  </a:lnTo>
                  <a:lnTo>
                    <a:pt x="3434713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59" name="rc331">
              <a:extLst>
                <a:ext uri="{FF2B5EF4-FFF2-40B4-BE49-F238E27FC236}">
                  <a16:creationId xmlns:a16="http://schemas.microsoft.com/office/drawing/2014/main" id="{ECD67FB2-295F-4336-8B18-2C8F733E02A1}"/>
                </a:ext>
              </a:extLst>
            </p:cNvPr>
            <p:cNvSpPr/>
            <p:nvPr/>
          </p:nvSpPr>
          <p:spPr>
            <a:xfrm>
              <a:off x="2334522" y="1312573"/>
              <a:ext cx="3434713" cy="2873075"/>
            </a:xfrm>
            <a:prstGeom prst="rect">
              <a:avLst/>
            </a:prstGeom>
            <a:ln w="13550" cap="rnd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60" name="tx332">
              <a:extLst>
                <a:ext uri="{FF2B5EF4-FFF2-40B4-BE49-F238E27FC236}">
                  <a16:creationId xmlns:a16="http://schemas.microsoft.com/office/drawing/2014/main" id="{D9D58B20-5904-4D2D-B8B0-DEE8EF6493CE}"/>
                </a:ext>
              </a:extLst>
            </p:cNvPr>
            <p:cNvSpPr/>
            <p:nvPr/>
          </p:nvSpPr>
          <p:spPr>
            <a:xfrm>
              <a:off x="1979999" y="3626171"/>
              <a:ext cx="285932" cy="8001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r-FR" sz="1500" dirty="0">
                  <a:solidFill>
                    <a:srgbClr val="4D4D4D">
                      <a:alpha val="100000"/>
                    </a:srgbClr>
                  </a:solidFill>
                  <a:latin typeface="Nunito" pitchFamily="2" charset="0"/>
                  <a:cs typeface="Arial"/>
                </a:rPr>
                <a:t>0,01</a:t>
              </a:r>
              <a:endParaRPr sz="1500" dirty="0">
                <a:solidFill>
                  <a:srgbClr val="4D4D4D">
                    <a:alpha val="100000"/>
                  </a:srgbClr>
                </a:solidFill>
                <a:latin typeface="Nunito" pitchFamily="2" charset="0"/>
                <a:cs typeface="Arial"/>
              </a:endParaRPr>
            </a:p>
          </p:txBody>
        </p:sp>
        <p:sp>
          <p:nvSpPr>
            <p:cNvPr id="861" name="tx333">
              <a:extLst>
                <a:ext uri="{FF2B5EF4-FFF2-40B4-BE49-F238E27FC236}">
                  <a16:creationId xmlns:a16="http://schemas.microsoft.com/office/drawing/2014/main" id="{02BF45B6-7CC8-49A0-9011-0EC395B3056F}"/>
                </a:ext>
              </a:extLst>
            </p:cNvPr>
            <p:cNvSpPr/>
            <p:nvPr/>
          </p:nvSpPr>
          <p:spPr>
            <a:xfrm>
              <a:off x="1951927" y="2755542"/>
              <a:ext cx="314004" cy="8001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00" dirty="0">
                  <a:solidFill>
                    <a:srgbClr val="4D4D4D">
                      <a:alpha val="100000"/>
                    </a:srgbClr>
                  </a:solidFill>
                  <a:latin typeface="Nunito" pitchFamily="2" charset="0"/>
                  <a:cs typeface="Arial"/>
                </a:rPr>
                <a:t>1</a:t>
              </a:r>
            </a:p>
          </p:txBody>
        </p:sp>
        <p:sp>
          <p:nvSpPr>
            <p:cNvPr id="862" name="tx334">
              <a:extLst>
                <a:ext uri="{FF2B5EF4-FFF2-40B4-BE49-F238E27FC236}">
                  <a16:creationId xmlns:a16="http://schemas.microsoft.com/office/drawing/2014/main" id="{6D142F93-C552-451E-ACC3-D0F2DA939B9F}"/>
                </a:ext>
              </a:extLst>
            </p:cNvPr>
            <p:cNvSpPr/>
            <p:nvPr/>
          </p:nvSpPr>
          <p:spPr>
            <a:xfrm>
              <a:off x="1951927" y="1884913"/>
              <a:ext cx="314004" cy="8001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00" dirty="0">
                  <a:solidFill>
                    <a:srgbClr val="4D4D4D">
                      <a:alpha val="100000"/>
                    </a:srgbClr>
                  </a:solidFill>
                  <a:latin typeface="Nunito" pitchFamily="2" charset="0"/>
                  <a:cs typeface="Arial"/>
                </a:rPr>
                <a:t>1</a:t>
              </a:r>
              <a:r>
                <a:rPr lang="fr-FR" sz="1500" dirty="0">
                  <a:solidFill>
                    <a:srgbClr val="4D4D4D">
                      <a:alpha val="100000"/>
                    </a:srgbClr>
                  </a:solidFill>
                  <a:latin typeface="Nunito" pitchFamily="2" charset="0"/>
                  <a:cs typeface="Arial"/>
                </a:rPr>
                <a:t>00</a:t>
              </a:r>
              <a:endParaRPr sz="1500" dirty="0">
                <a:solidFill>
                  <a:srgbClr val="4D4D4D">
                    <a:alpha val="100000"/>
                  </a:srgbClr>
                </a:solidFill>
                <a:latin typeface="Nunito" pitchFamily="2" charset="0"/>
                <a:cs typeface="Arial"/>
              </a:endParaRPr>
            </a:p>
          </p:txBody>
        </p:sp>
        <p:sp>
          <p:nvSpPr>
            <p:cNvPr id="863" name="pl335">
              <a:extLst>
                <a:ext uri="{FF2B5EF4-FFF2-40B4-BE49-F238E27FC236}">
                  <a16:creationId xmlns:a16="http://schemas.microsoft.com/office/drawing/2014/main" id="{85A6623B-793D-4AF9-99B3-52D398FC397A}"/>
                </a:ext>
              </a:extLst>
            </p:cNvPr>
            <p:cNvSpPr/>
            <p:nvPr/>
          </p:nvSpPr>
          <p:spPr>
            <a:xfrm>
              <a:off x="2299728" y="3619740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64" name="pl336">
              <a:extLst>
                <a:ext uri="{FF2B5EF4-FFF2-40B4-BE49-F238E27FC236}">
                  <a16:creationId xmlns:a16="http://schemas.microsoft.com/office/drawing/2014/main" id="{95243D08-B934-4EE3-8B49-E97F80A4A760}"/>
                </a:ext>
              </a:extLst>
            </p:cNvPr>
            <p:cNvSpPr/>
            <p:nvPr/>
          </p:nvSpPr>
          <p:spPr>
            <a:xfrm>
              <a:off x="2299728" y="2749111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65" name="pl337">
              <a:extLst>
                <a:ext uri="{FF2B5EF4-FFF2-40B4-BE49-F238E27FC236}">
                  <a16:creationId xmlns:a16="http://schemas.microsoft.com/office/drawing/2014/main" id="{1AF8716E-91DD-4A85-9658-4ED625159C03}"/>
                </a:ext>
              </a:extLst>
            </p:cNvPr>
            <p:cNvSpPr/>
            <p:nvPr/>
          </p:nvSpPr>
          <p:spPr>
            <a:xfrm>
              <a:off x="2299728" y="1878482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66" name="pl338">
              <a:extLst>
                <a:ext uri="{FF2B5EF4-FFF2-40B4-BE49-F238E27FC236}">
                  <a16:creationId xmlns:a16="http://schemas.microsoft.com/office/drawing/2014/main" id="{F0F88574-C23C-4B9C-BB3F-F7CBE9E03731}"/>
                </a:ext>
              </a:extLst>
            </p:cNvPr>
            <p:cNvSpPr/>
            <p:nvPr/>
          </p:nvSpPr>
          <p:spPr>
            <a:xfrm>
              <a:off x="2566803" y="4185649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67" name="pl339">
              <a:extLst>
                <a:ext uri="{FF2B5EF4-FFF2-40B4-BE49-F238E27FC236}">
                  <a16:creationId xmlns:a16="http://schemas.microsoft.com/office/drawing/2014/main" id="{B0FBD8DB-FAD1-4D00-878B-729182A56DBD}"/>
                </a:ext>
              </a:extLst>
            </p:cNvPr>
            <p:cNvSpPr/>
            <p:nvPr/>
          </p:nvSpPr>
          <p:spPr>
            <a:xfrm>
              <a:off x="3328380" y="4185649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68" name="pl340">
              <a:extLst>
                <a:ext uri="{FF2B5EF4-FFF2-40B4-BE49-F238E27FC236}">
                  <a16:creationId xmlns:a16="http://schemas.microsoft.com/office/drawing/2014/main" id="{28B617B5-F22C-4114-99FD-35B129F23287}"/>
                </a:ext>
              </a:extLst>
            </p:cNvPr>
            <p:cNvSpPr/>
            <p:nvPr/>
          </p:nvSpPr>
          <p:spPr>
            <a:xfrm>
              <a:off x="4089958" y="4185649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69" name="pl341">
              <a:extLst>
                <a:ext uri="{FF2B5EF4-FFF2-40B4-BE49-F238E27FC236}">
                  <a16:creationId xmlns:a16="http://schemas.microsoft.com/office/drawing/2014/main" id="{A7774FAD-E328-4CD6-8844-AB192A4D0C4B}"/>
                </a:ext>
              </a:extLst>
            </p:cNvPr>
            <p:cNvSpPr/>
            <p:nvPr/>
          </p:nvSpPr>
          <p:spPr>
            <a:xfrm>
              <a:off x="4851535" y="4185649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70" name="pl342">
              <a:extLst>
                <a:ext uri="{FF2B5EF4-FFF2-40B4-BE49-F238E27FC236}">
                  <a16:creationId xmlns:a16="http://schemas.microsoft.com/office/drawing/2014/main" id="{A28F5F86-12E2-47A1-9D51-5A6B529C9CB8}"/>
                </a:ext>
              </a:extLst>
            </p:cNvPr>
            <p:cNvSpPr/>
            <p:nvPr/>
          </p:nvSpPr>
          <p:spPr>
            <a:xfrm>
              <a:off x="5613112" y="4185649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71" name="tx343">
              <a:extLst>
                <a:ext uri="{FF2B5EF4-FFF2-40B4-BE49-F238E27FC236}">
                  <a16:creationId xmlns:a16="http://schemas.microsoft.com/office/drawing/2014/main" id="{9059E837-613A-452E-BC97-F796801C27EA}"/>
                </a:ext>
              </a:extLst>
            </p:cNvPr>
            <p:cNvSpPr/>
            <p:nvPr/>
          </p:nvSpPr>
          <p:spPr>
            <a:xfrm>
              <a:off x="2535714" y="4322108"/>
              <a:ext cx="62179" cy="8001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00" dirty="0">
                  <a:solidFill>
                    <a:srgbClr val="4D4D4D">
                      <a:alpha val="100000"/>
                    </a:srgbClr>
                  </a:solidFill>
                  <a:latin typeface="Nunito" pitchFamily="2" charset="0"/>
                  <a:cs typeface="Arial"/>
                </a:rPr>
                <a:t>0</a:t>
              </a:r>
            </a:p>
          </p:txBody>
        </p:sp>
        <p:sp>
          <p:nvSpPr>
            <p:cNvPr id="872" name="tx344">
              <a:extLst>
                <a:ext uri="{FF2B5EF4-FFF2-40B4-BE49-F238E27FC236}">
                  <a16:creationId xmlns:a16="http://schemas.microsoft.com/office/drawing/2014/main" id="{525FCF6E-BF83-4E6E-A581-3EA68A977BB1}"/>
                </a:ext>
              </a:extLst>
            </p:cNvPr>
            <p:cNvSpPr/>
            <p:nvPr/>
          </p:nvSpPr>
          <p:spPr>
            <a:xfrm>
              <a:off x="3266201" y="4322108"/>
              <a:ext cx="124358" cy="8001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00">
                  <a:solidFill>
                    <a:srgbClr val="4D4D4D">
                      <a:alpha val="100000"/>
                    </a:srgbClr>
                  </a:solidFill>
                  <a:latin typeface="Nunito" pitchFamily="2" charset="0"/>
                  <a:cs typeface="Arial"/>
                </a:rPr>
                <a:t>10</a:t>
              </a:r>
            </a:p>
          </p:txBody>
        </p:sp>
        <p:sp>
          <p:nvSpPr>
            <p:cNvPr id="873" name="tx345">
              <a:extLst>
                <a:ext uri="{FF2B5EF4-FFF2-40B4-BE49-F238E27FC236}">
                  <a16:creationId xmlns:a16="http://schemas.microsoft.com/office/drawing/2014/main" id="{9FDC6372-FD31-4530-946D-AE5FAFCAABC3}"/>
                </a:ext>
              </a:extLst>
            </p:cNvPr>
            <p:cNvSpPr/>
            <p:nvPr/>
          </p:nvSpPr>
          <p:spPr>
            <a:xfrm>
              <a:off x="4027778" y="4322108"/>
              <a:ext cx="124358" cy="8001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00">
                  <a:solidFill>
                    <a:srgbClr val="4D4D4D">
                      <a:alpha val="100000"/>
                    </a:srgbClr>
                  </a:solidFill>
                  <a:latin typeface="Nunito" pitchFamily="2" charset="0"/>
                  <a:cs typeface="Arial"/>
                </a:rPr>
                <a:t>20</a:t>
              </a:r>
            </a:p>
          </p:txBody>
        </p:sp>
        <p:sp>
          <p:nvSpPr>
            <p:cNvPr id="874" name="tx346">
              <a:extLst>
                <a:ext uri="{FF2B5EF4-FFF2-40B4-BE49-F238E27FC236}">
                  <a16:creationId xmlns:a16="http://schemas.microsoft.com/office/drawing/2014/main" id="{84045FBB-F7A7-45CB-BFA9-FA7F18ED90C6}"/>
                </a:ext>
              </a:extLst>
            </p:cNvPr>
            <p:cNvSpPr/>
            <p:nvPr/>
          </p:nvSpPr>
          <p:spPr>
            <a:xfrm>
              <a:off x="4789356" y="4322108"/>
              <a:ext cx="124358" cy="8001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00">
                  <a:solidFill>
                    <a:srgbClr val="4D4D4D">
                      <a:alpha val="100000"/>
                    </a:srgbClr>
                  </a:solidFill>
                  <a:latin typeface="Nunito" pitchFamily="2" charset="0"/>
                  <a:cs typeface="Arial"/>
                </a:rPr>
                <a:t>30</a:t>
              </a:r>
            </a:p>
          </p:txBody>
        </p:sp>
        <p:sp>
          <p:nvSpPr>
            <p:cNvPr id="875" name="tx347">
              <a:extLst>
                <a:ext uri="{FF2B5EF4-FFF2-40B4-BE49-F238E27FC236}">
                  <a16:creationId xmlns:a16="http://schemas.microsoft.com/office/drawing/2014/main" id="{CD5C9251-3195-4178-820D-4FCBD60C3483}"/>
                </a:ext>
              </a:extLst>
            </p:cNvPr>
            <p:cNvSpPr/>
            <p:nvPr/>
          </p:nvSpPr>
          <p:spPr>
            <a:xfrm>
              <a:off x="5550933" y="4322108"/>
              <a:ext cx="124358" cy="8001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00">
                  <a:solidFill>
                    <a:srgbClr val="4D4D4D">
                      <a:alpha val="100000"/>
                    </a:srgbClr>
                  </a:solidFill>
                  <a:latin typeface="Nunito" pitchFamily="2" charset="0"/>
                  <a:cs typeface="Arial"/>
                </a:rPr>
                <a:t>40</a:t>
              </a:r>
            </a:p>
          </p:txBody>
        </p:sp>
        <p:sp>
          <p:nvSpPr>
            <p:cNvPr id="876" name="tx348">
              <a:extLst>
                <a:ext uri="{FF2B5EF4-FFF2-40B4-BE49-F238E27FC236}">
                  <a16:creationId xmlns:a16="http://schemas.microsoft.com/office/drawing/2014/main" id="{9A11166A-7899-4029-8BCD-9EA64713A6D9}"/>
                </a:ext>
              </a:extLst>
            </p:cNvPr>
            <p:cNvSpPr/>
            <p:nvPr/>
          </p:nvSpPr>
          <p:spPr>
            <a:xfrm>
              <a:off x="3601400" y="4530683"/>
              <a:ext cx="900958" cy="10003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00" dirty="0">
                  <a:solidFill>
                    <a:srgbClr val="000000">
                      <a:alpha val="100000"/>
                    </a:srgbClr>
                  </a:solidFill>
                  <a:latin typeface="Nunito" pitchFamily="2" charset="0"/>
                  <a:cs typeface="Arial"/>
                </a:rPr>
                <a:t>Temps (heure)</a:t>
              </a:r>
            </a:p>
          </p:txBody>
        </p:sp>
        <p:sp>
          <p:nvSpPr>
            <p:cNvPr id="877" name="tx349">
              <a:extLst>
                <a:ext uri="{FF2B5EF4-FFF2-40B4-BE49-F238E27FC236}">
                  <a16:creationId xmlns:a16="http://schemas.microsoft.com/office/drawing/2014/main" id="{A3680F7C-6996-484C-AEB9-AF2148C77DC1}"/>
                </a:ext>
              </a:extLst>
            </p:cNvPr>
            <p:cNvSpPr/>
            <p:nvPr/>
          </p:nvSpPr>
          <p:spPr>
            <a:xfrm rot="16200000">
              <a:off x="318446" y="2699094"/>
              <a:ext cx="3008741" cy="10003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00" dirty="0">
                  <a:solidFill>
                    <a:srgbClr val="000000">
                      <a:alpha val="100000"/>
                    </a:srgbClr>
                  </a:solidFill>
                  <a:latin typeface="Nunito" pitchFamily="2" charset="0"/>
                  <a:cs typeface="Arial"/>
                </a:rPr>
                <a:t>Concentration </a:t>
              </a:r>
              <a:r>
                <a:rPr sz="1500" dirty="0" err="1">
                  <a:solidFill>
                    <a:srgbClr val="000000">
                      <a:alpha val="100000"/>
                    </a:srgbClr>
                  </a:solidFill>
                  <a:latin typeface="Nunito" pitchFamily="2" charset="0"/>
                  <a:cs typeface="Arial"/>
                </a:rPr>
                <a:t>plasmatique</a:t>
              </a:r>
              <a:r>
                <a:rPr sz="1500" dirty="0">
                  <a:solidFill>
                    <a:srgbClr val="000000">
                      <a:alpha val="100000"/>
                    </a:srgbClr>
                  </a:solidFill>
                  <a:latin typeface="Nunito" pitchFamily="2" charset="0"/>
                  <a:cs typeface="Arial"/>
                </a:rPr>
                <a:t> </a:t>
              </a:r>
              <a:r>
                <a:rPr sz="1500" dirty="0" err="1">
                  <a:solidFill>
                    <a:srgbClr val="000000">
                      <a:alpha val="100000"/>
                    </a:srgbClr>
                  </a:solidFill>
                  <a:latin typeface="Nunito" pitchFamily="2" charset="0"/>
                  <a:cs typeface="Arial"/>
                </a:rPr>
                <a:t>totale</a:t>
              </a:r>
              <a:r>
                <a:rPr sz="1500" dirty="0">
                  <a:solidFill>
                    <a:srgbClr val="000000">
                      <a:alpha val="100000"/>
                    </a:srgbClr>
                  </a:solidFill>
                  <a:latin typeface="Nunito" pitchFamily="2" charset="0"/>
                  <a:cs typeface="Arial"/>
                </a:rPr>
                <a:t> S</a:t>
              </a:r>
              <a:r>
                <a:rPr lang="fr-FR" sz="1500" dirty="0">
                  <a:solidFill>
                    <a:srgbClr val="000000">
                      <a:alpha val="100000"/>
                    </a:srgbClr>
                  </a:solidFill>
                  <a:latin typeface="Nunito" pitchFamily="2" charset="0"/>
                  <a:cs typeface="Arial"/>
                </a:rPr>
                <a:t>MX</a:t>
              </a:r>
              <a:r>
                <a:rPr sz="1500" dirty="0">
                  <a:solidFill>
                    <a:srgbClr val="000000">
                      <a:alpha val="100000"/>
                    </a:srgbClr>
                  </a:solidFill>
                  <a:latin typeface="Nunito" pitchFamily="2" charset="0"/>
                  <a:cs typeface="Arial"/>
                </a:rPr>
                <a:t> (µg/mL)</a:t>
              </a:r>
            </a:p>
          </p:txBody>
        </p:sp>
        <p:sp>
          <p:nvSpPr>
            <p:cNvPr id="878" name="rc350">
              <a:extLst>
                <a:ext uri="{FF2B5EF4-FFF2-40B4-BE49-F238E27FC236}">
                  <a16:creationId xmlns:a16="http://schemas.microsoft.com/office/drawing/2014/main" id="{54F62B7F-91DD-479A-9F97-2DE9B902E5D9}"/>
                </a:ext>
              </a:extLst>
            </p:cNvPr>
            <p:cNvSpPr/>
            <p:nvPr/>
          </p:nvSpPr>
          <p:spPr>
            <a:xfrm>
              <a:off x="3396153" y="814761"/>
              <a:ext cx="1311451" cy="358634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79" name="tx351">
              <a:extLst>
                <a:ext uri="{FF2B5EF4-FFF2-40B4-BE49-F238E27FC236}">
                  <a16:creationId xmlns:a16="http://schemas.microsoft.com/office/drawing/2014/main" id="{F3F56C58-9271-499B-9A69-49DFF5E59B8D}"/>
                </a:ext>
              </a:extLst>
            </p:cNvPr>
            <p:cNvSpPr/>
            <p:nvPr/>
          </p:nvSpPr>
          <p:spPr>
            <a:xfrm>
              <a:off x="3465742" y="944060"/>
              <a:ext cx="256306" cy="10003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00">
                  <a:solidFill>
                    <a:srgbClr val="000000">
                      <a:alpha val="100000"/>
                    </a:srgbClr>
                  </a:solidFill>
                  <a:latin typeface="Nunito" pitchFamily="2" charset="0"/>
                  <a:cs typeface="Arial"/>
                </a:rPr>
                <a:t>voie</a:t>
              </a:r>
            </a:p>
          </p:txBody>
        </p:sp>
        <p:sp>
          <p:nvSpPr>
            <p:cNvPr id="880" name="rc352">
              <a:extLst>
                <a:ext uri="{FF2B5EF4-FFF2-40B4-BE49-F238E27FC236}">
                  <a16:creationId xmlns:a16="http://schemas.microsoft.com/office/drawing/2014/main" id="{7BB2A13A-4545-4FBE-8DCD-57FB3F66C96A}"/>
                </a:ext>
              </a:extLst>
            </p:cNvPr>
            <p:cNvSpPr/>
            <p:nvPr/>
          </p:nvSpPr>
          <p:spPr>
            <a:xfrm>
              <a:off x="3791637" y="884350"/>
              <a:ext cx="219455" cy="219456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81" name="pl353">
              <a:extLst>
                <a:ext uri="{FF2B5EF4-FFF2-40B4-BE49-F238E27FC236}">
                  <a16:creationId xmlns:a16="http://schemas.microsoft.com/office/drawing/2014/main" id="{98CDB8C4-B4D6-429A-AE21-B07161E6933D}"/>
                </a:ext>
              </a:extLst>
            </p:cNvPr>
            <p:cNvSpPr/>
            <p:nvPr/>
          </p:nvSpPr>
          <p:spPr>
            <a:xfrm>
              <a:off x="3813583" y="994078"/>
              <a:ext cx="175564" cy="0"/>
            </a:xfrm>
            <a:custGeom>
              <a:avLst/>
              <a:gdLst/>
              <a:ahLst/>
              <a:cxnLst/>
              <a:rect l="0" t="0" r="0" b="0"/>
              <a:pathLst>
                <a:path w="175564">
                  <a:moveTo>
                    <a:pt x="0" y="0"/>
                  </a:moveTo>
                  <a:lnTo>
                    <a:pt x="175564" y="0"/>
                  </a:lnTo>
                </a:path>
              </a:pathLst>
            </a:custGeom>
            <a:ln w="6775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82" name="rc354">
              <a:extLst>
                <a:ext uri="{FF2B5EF4-FFF2-40B4-BE49-F238E27FC236}">
                  <a16:creationId xmlns:a16="http://schemas.microsoft.com/office/drawing/2014/main" id="{31139289-DD99-4D23-9718-F1056F1518AE}"/>
                </a:ext>
              </a:extLst>
            </p:cNvPr>
            <p:cNvSpPr/>
            <p:nvPr/>
          </p:nvSpPr>
          <p:spPr>
            <a:xfrm>
              <a:off x="3894976" y="987688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83" name="pl355">
              <a:extLst>
                <a:ext uri="{FF2B5EF4-FFF2-40B4-BE49-F238E27FC236}">
                  <a16:creationId xmlns:a16="http://schemas.microsoft.com/office/drawing/2014/main" id="{7ABF3F60-5B5D-494B-BBD5-F8DEACAFE6DC}"/>
                </a:ext>
              </a:extLst>
            </p:cNvPr>
            <p:cNvSpPr/>
            <p:nvPr/>
          </p:nvSpPr>
          <p:spPr>
            <a:xfrm>
              <a:off x="3813583" y="994078"/>
              <a:ext cx="175564" cy="0"/>
            </a:xfrm>
            <a:custGeom>
              <a:avLst/>
              <a:gdLst/>
              <a:ahLst/>
              <a:cxnLst/>
              <a:rect l="0" t="0" r="0" b="0"/>
              <a:pathLst>
                <a:path w="175564">
                  <a:moveTo>
                    <a:pt x="0" y="0"/>
                  </a:moveTo>
                  <a:lnTo>
                    <a:pt x="175564" y="0"/>
                  </a:lnTo>
                </a:path>
              </a:pathLst>
            </a:custGeom>
            <a:ln w="813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84" name="rc356">
              <a:extLst>
                <a:ext uri="{FF2B5EF4-FFF2-40B4-BE49-F238E27FC236}">
                  <a16:creationId xmlns:a16="http://schemas.microsoft.com/office/drawing/2014/main" id="{3E1494D5-65E9-4151-A60B-05A5DA1F92DF}"/>
                </a:ext>
              </a:extLst>
            </p:cNvPr>
            <p:cNvSpPr/>
            <p:nvPr/>
          </p:nvSpPr>
          <p:spPr>
            <a:xfrm>
              <a:off x="4230922" y="884350"/>
              <a:ext cx="219455" cy="219456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85" name="pl357">
              <a:extLst>
                <a:ext uri="{FF2B5EF4-FFF2-40B4-BE49-F238E27FC236}">
                  <a16:creationId xmlns:a16="http://schemas.microsoft.com/office/drawing/2014/main" id="{508C8F6B-B94A-4A36-AE6D-CDDF3DBD091B}"/>
                </a:ext>
              </a:extLst>
            </p:cNvPr>
            <p:cNvSpPr/>
            <p:nvPr/>
          </p:nvSpPr>
          <p:spPr>
            <a:xfrm>
              <a:off x="4252867" y="994078"/>
              <a:ext cx="175564" cy="0"/>
            </a:xfrm>
            <a:custGeom>
              <a:avLst/>
              <a:gdLst/>
              <a:ahLst/>
              <a:cxnLst/>
              <a:rect l="0" t="0" r="0" b="0"/>
              <a:pathLst>
                <a:path w="175564">
                  <a:moveTo>
                    <a:pt x="0" y="0"/>
                  </a:moveTo>
                  <a:lnTo>
                    <a:pt x="175564" y="0"/>
                  </a:lnTo>
                </a:path>
              </a:pathLst>
            </a:custGeom>
            <a:ln w="6775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86" name="rc358">
              <a:extLst>
                <a:ext uri="{FF2B5EF4-FFF2-40B4-BE49-F238E27FC236}">
                  <a16:creationId xmlns:a16="http://schemas.microsoft.com/office/drawing/2014/main" id="{82AE9310-04B1-4489-97D3-CDBE8E32447F}"/>
                </a:ext>
              </a:extLst>
            </p:cNvPr>
            <p:cNvSpPr/>
            <p:nvPr/>
          </p:nvSpPr>
          <p:spPr>
            <a:xfrm>
              <a:off x="4334260" y="987688"/>
              <a:ext cx="12779" cy="12779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87" name="pl359">
              <a:extLst>
                <a:ext uri="{FF2B5EF4-FFF2-40B4-BE49-F238E27FC236}">
                  <a16:creationId xmlns:a16="http://schemas.microsoft.com/office/drawing/2014/main" id="{841B69C5-72A8-45E0-8CE3-77CCA36004E8}"/>
                </a:ext>
              </a:extLst>
            </p:cNvPr>
            <p:cNvSpPr/>
            <p:nvPr/>
          </p:nvSpPr>
          <p:spPr>
            <a:xfrm>
              <a:off x="4252867" y="994078"/>
              <a:ext cx="175564" cy="0"/>
            </a:xfrm>
            <a:custGeom>
              <a:avLst/>
              <a:gdLst/>
              <a:ahLst/>
              <a:cxnLst/>
              <a:rect l="0" t="0" r="0" b="0"/>
              <a:pathLst>
                <a:path w="175564">
                  <a:moveTo>
                    <a:pt x="0" y="0"/>
                  </a:moveTo>
                  <a:lnTo>
                    <a:pt x="175564" y="0"/>
                  </a:lnTo>
                </a:path>
              </a:pathLst>
            </a:custGeom>
            <a:ln w="813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888" name="tx360">
              <a:extLst>
                <a:ext uri="{FF2B5EF4-FFF2-40B4-BE49-F238E27FC236}">
                  <a16:creationId xmlns:a16="http://schemas.microsoft.com/office/drawing/2014/main" id="{235F52FE-7163-4A1F-BA42-F1B63A860510}"/>
                </a:ext>
              </a:extLst>
            </p:cNvPr>
            <p:cNvSpPr/>
            <p:nvPr/>
          </p:nvSpPr>
          <p:spPr>
            <a:xfrm>
              <a:off x="4080682" y="954073"/>
              <a:ext cx="80650" cy="8001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00">
                  <a:solidFill>
                    <a:srgbClr val="000000">
                      <a:alpha val="100000"/>
                    </a:srgbClr>
                  </a:solidFill>
                  <a:latin typeface="Nunito" pitchFamily="2" charset="0"/>
                  <a:cs typeface="Arial"/>
                </a:rPr>
                <a:t>iv</a:t>
              </a:r>
            </a:p>
          </p:txBody>
        </p:sp>
        <p:sp>
          <p:nvSpPr>
            <p:cNvPr id="889" name="tx361">
              <a:extLst>
                <a:ext uri="{FF2B5EF4-FFF2-40B4-BE49-F238E27FC236}">
                  <a16:creationId xmlns:a16="http://schemas.microsoft.com/office/drawing/2014/main" id="{022529E6-D114-4AD3-AE2D-344ADF083A12}"/>
                </a:ext>
              </a:extLst>
            </p:cNvPr>
            <p:cNvSpPr/>
            <p:nvPr/>
          </p:nvSpPr>
          <p:spPr>
            <a:xfrm>
              <a:off x="4519967" y="954073"/>
              <a:ext cx="118049" cy="8001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00">
                  <a:solidFill>
                    <a:srgbClr val="000000">
                      <a:alpha val="100000"/>
                    </a:srgbClr>
                  </a:solidFill>
                  <a:latin typeface="Nunito" pitchFamily="2" charset="0"/>
                  <a:cs typeface="Arial"/>
                </a:rPr>
                <a:t>vo</a:t>
              </a:r>
            </a:p>
          </p:txBody>
        </p:sp>
      </p:grpSp>
      <p:sp>
        <p:nvSpPr>
          <p:cNvPr id="93" name="TextBox 22">
            <a:extLst>
              <a:ext uri="{FF2B5EF4-FFF2-40B4-BE49-F238E27FC236}">
                <a16:creationId xmlns:a16="http://schemas.microsoft.com/office/drawing/2014/main" id="{6066235F-5065-4C39-9445-4BDF453DFAD3}"/>
              </a:ext>
            </a:extLst>
          </p:cNvPr>
          <p:cNvSpPr txBox="1"/>
          <p:nvPr/>
        </p:nvSpPr>
        <p:spPr>
          <a:xfrm>
            <a:off x="1143000" y="5065503"/>
            <a:ext cx="1567129" cy="382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7"/>
              </a:lnSpc>
            </a:pPr>
            <a:r>
              <a:rPr lang="fr-FR" sz="1200" dirty="0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LOQ = 0,02 µg/</a:t>
            </a:r>
            <a:r>
              <a:rPr lang="fr-FR" sz="1200" dirty="0" err="1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mL</a:t>
            </a:r>
            <a:endParaRPr lang="fr-FR" sz="1200" dirty="0">
              <a:solidFill>
                <a:srgbClr val="000000"/>
              </a:solidFill>
              <a:latin typeface="Nunito "/>
              <a:ea typeface="Nunito"/>
              <a:cs typeface="Nunito"/>
              <a:sym typeface="Nunito"/>
            </a:endParaRPr>
          </a:p>
        </p:txBody>
      </p:sp>
      <p:sp>
        <p:nvSpPr>
          <p:cNvPr id="1469" name="TextBox 22">
            <a:extLst>
              <a:ext uri="{FF2B5EF4-FFF2-40B4-BE49-F238E27FC236}">
                <a16:creationId xmlns:a16="http://schemas.microsoft.com/office/drawing/2014/main" id="{31851CF2-3972-4A6A-9650-D47B109D0102}"/>
              </a:ext>
            </a:extLst>
          </p:cNvPr>
          <p:cNvSpPr txBox="1"/>
          <p:nvPr/>
        </p:nvSpPr>
        <p:spPr>
          <a:xfrm>
            <a:off x="1143000" y="5446503"/>
            <a:ext cx="1567129" cy="382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7"/>
              </a:lnSpc>
            </a:pPr>
            <a:r>
              <a:rPr lang="fr-FR" sz="1200" dirty="0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LOD = 0,005 µg/</a:t>
            </a:r>
            <a:r>
              <a:rPr lang="fr-FR" sz="1200" dirty="0" err="1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mL</a:t>
            </a:r>
            <a:endParaRPr lang="fr-FR" sz="1200" dirty="0">
              <a:solidFill>
                <a:srgbClr val="000000"/>
              </a:solidFill>
              <a:latin typeface="Nunito "/>
              <a:ea typeface="Nunito"/>
              <a:cs typeface="Nunito"/>
              <a:sym typeface="Nunito"/>
            </a:endParaRPr>
          </a:p>
        </p:txBody>
      </p:sp>
      <p:sp>
        <p:nvSpPr>
          <p:cNvPr id="1470" name="TextBox 22">
            <a:extLst>
              <a:ext uri="{FF2B5EF4-FFF2-40B4-BE49-F238E27FC236}">
                <a16:creationId xmlns:a16="http://schemas.microsoft.com/office/drawing/2014/main" id="{399D48CF-7EB2-48D6-822A-E8CF259FEEB2}"/>
              </a:ext>
            </a:extLst>
          </p:cNvPr>
          <p:cNvSpPr txBox="1"/>
          <p:nvPr/>
        </p:nvSpPr>
        <p:spPr>
          <a:xfrm>
            <a:off x="7272071" y="5065503"/>
            <a:ext cx="1567129" cy="382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7"/>
              </a:lnSpc>
            </a:pPr>
            <a:r>
              <a:rPr lang="fr-FR" sz="1200" dirty="0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LOQ = 0,02 µg/</a:t>
            </a:r>
            <a:r>
              <a:rPr lang="fr-FR" sz="1200" dirty="0" err="1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mL</a:t>
            </a:r>
            <a:endParaRPr lang="fr-FR" sz="1200" dirty="0">
              <a:solidFill>
                <a:srgbClr val="000000"/>
              </a:solidFill>
              <a:latin typeface="Nunito "/>
              <a:ea typeface="Nunito"/>
              <a:cs typeface="Nunito"/>
              <a:sym typeface="Nunito"/>
            </a:endParaRPr>
          </a:p>
        </p:txBody>
      </p:sp>
      <p:sp>
        <p:nvSpPr>
          <p:cNvPr id="1471" name="TextBox 22">
            <a:extLst>
              <a:ext uri="{FF2B5EF4-FFF2-40B4-BE49-F238E27FC236}">
                <a16:creationId xmlns:a16="http://schemas.microsoft.com/office/drawing/2014/main" id="{E3B76015-C1F5-4BD9-BC9F-D843370FB345}"/>
              </a:ext>
            </a:extLst>
          </p:cNvPr>
          <p:cNvSpPr txBox="1"/>
          <p:nvPr/>
        </p:nvSpPr>
        <p:spPr>
          <a:xfrm>
            <a:off x="7272071" y="5827503"/>
            <a:ext cx="1567129" cy="382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7"/>
              </a:lnSpc>
            </a:pPr>
            <a:r>
              <a:rPr lang="fr-FR" sz="1200" dirty="0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LOD = 0,001 µg/</a:t>
            </a:r>
            <a:r>
              <a:rPr lang="fr-FR" sz="1200" dirty="0" err="1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mL</a:t>
            </a:r>
            <a:endParaRPr lang="fr-FR" sz="1200" dirty="0">
              <a:solidFill>
                <a:srgbClr val="000000"/>
              </a:solidFill>
              <a:latin typeface="Nunito "/>
              <a:ea typeface="Nunito"/>
              <a:cs typeface="Nunito"/>
              <a:sym typeface="Nunito"/>
            </a:endParaRPr>
          </a:p>
        </p:txBody>
      </p:sp>
      <p:sp>
        <p:nvSpPr>
          <p:cNvPr id="1472" name="TextBox 22">
            <a:extLst>
              <a:ext uri="{FF2B5EF4-FFF2-40B4-BE49-F238E27FC236}">
                <a16:creationId xmlns:a16="http://schemas.microsoft.com/office/drawing/2014/main" id="{D2908075-BA47-443C-ABCC-1F97DEFCAFA1}"/>
              </a:ext>
            </a:extLst>
          </p:cNvPr>
          <p:cNvSpPr txBox="1"/>
          <p:nvPr/>
        </p:nvSpPr>
        <p:spPr>
          <a:xfrm>
            <a:off x="13784424" y="4305300"/>
            <a:ext cx="1567129" cy="382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7"/>
              </a:lnSpc>
            </a:pPr>
            <a:r>
              <a:rPr lang="fr-FR" sz="1200" dirty="0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LOQ = 0,004</a:t>
            </a:r>
          </a:p>
        </p:txBody>
      </p:sp>
      <p:sp>
        <p:nvSpPr>
          <p:cNvPr id="1473" name="TextBox 22">
            <a:extLst>
              <a:ext uri="{FF2B5EF4-FFF2-40B4-BE49-F238E27FC236}">
                <a16:creationId xmlns:a16="http://schemas.microsoft.com/office/drawing/2014/main" id="{F32979ED-5559-4F47-B059-5562CE747CD7}"/>
              </a:ext>
            </a:extLst>
          </p:cNvPr>
          <p:cNvSpPr txBox="1"/>
          <p:nvPr/>
        </p:nvSpPr>
        <p:spPr>
          <a:xfrm>
            <a:off x="13792200" y="5184293"/>
            <a:ext cx="1905001" cy="382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7"/>
              </a:lnSpc>
            </a:pPr>
            <a:r>
              <a:rPr lang="fr-FR" sz="1200" dirty="0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LOD = 0,0003 et 0,00025</a:t>
            </a:r>
          </a:p>
        </p:txBody>
      </p:sp>
      <p:sp>
        <p:nvSpPr>
          <p:cNvPr id="1474" name="TextBox 22">
            <a:extLst>
              <a:ext uri="{FF2B5EF4-FFF2-40B4-BE49-F238E27FC236}">
                <a16:creationId xmlns:a16="http://schemas.microsoft.com/office/drawing/2014/main" id="{AB0D4CE8-DEE9-4FDD-A030-2AF836F86FC0}"/>
              </a:ext>
            </a:extLst>
          </p:cNvPr>
          <p:cNvSpPr txBox="1"/>
          <p:nvPr/>
        </p:nvSpPr>
        <p:spPr>
          <a:xfrm>
            <a:off x="914400" y="7762873"/>
            <a:ext cx="50292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7"/>
              </a:lnSpc>
            </a:pPr>
            <a:r>
              <a:rPr lang="en-US" sz="21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</a:t>
            </a:r>
            <a:r>
              <a:rPr lang="en-US" sz="2199" baseline="-25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1/2 SDZ</a:t>
            </a:r>
            <a:r>
              <a:rPr lang="en-US" sz="21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= 2h (min - max : 1,40 – 3,20h) </a:t>
            </a:r>
            <a:endParaRPr lang="fr-FR" sz="2200" dirty="0">
              <a:solidFill>
                <a:srgbClr val="000000"/>
              </a:solidFill>
              <a:latin typeface="Nunito "/>
              <a:ea typeface="Nunito"/>
              <a:cs typeface="Nunito"/>
              <a:sym typeface="Nunito"/>
            </a:endParaRPr>
          </a:p>
        </p:txBody>
      </p:sp>
      <p:sp>
        <p:nvSpPr>
          <p:cNvPr id="1475" name="TextBox 22">
            <a:extLst>
              <a:ext uri="{FF2B5EF4-FFF2-40B4-BE49-F238E27FC236}">
                <a16:creationId xmlns:a16="http://schemas.microsoft.com/office/drawing/2014/main" id="{4E301CE4-35E8-4B25-85B2-5671F78FCBA2}"/>
              </a:ext>
            </a:extLst>
          </p:cNvPr>
          <p:cNvSpPr txBox="1"/>
          <p:nvPr/>
        </p:nvSpPr>
        <p:spPr>
          <a:xfrm>
            <a:off x="6858000" y="7762873"/>
            <a:ext cx="53340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7"/>
              </a:lnSpc>
            </a:pPr>
            <a:r>
              <a:rPr lang="en-US" sz="21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</a:t>
            </a:r>
            <a:r>
              <a:rPr lang="en-US" sz="2199" baseline="-25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1/2 SMX</a:t>
            </a:r>
            <a:r>
              <a:rPr lang="en-US" sz="21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= 2,8h (min – max : 1,90 – 4,20h) </a:t>
            </a:r>
            <a:endParaRPr lang="fr-FR" sz="2200" dirty="0">
              <a:solidFill>
                <a:srgbClr val="000000"/>
              </a:solidFill>
              <a:latin typeface="Nunito "/>
              <a:ea typeface="Nunito"/>
              <a:cs typeface="Nunito"/>
              <a:sym typeface="Nunito"/>
            </a:endParaRPr>
          </a:p>
        </p:txBody>
      </p:sp>
      <p:sp>
        <p:nvSpPr>
          <p:cNvPr id="1476" name="TextBox 22">
            <a:extLst>
              <a:ext uri="{FF2B5EF4-FFF2-40B4-BE49-F238E27FC236}">
                <a16:creationId xmlns:a16="http://schemas.microsoft.com/office/drawing/2014/main" id="{8AD5353C-CDBD-4C66-AEB2-C7AE8C8EC349}"/>
              </a:ext>
            </a:extLst>
          </p:cNvPr>
          <p:cNvSpPr txBox="1"/>
          <p:nvPr/>
        </p:nvSpPr>
        <p:spPr>
          <a:xfrm>
            <a:off x="12992101" y="7762872"/>
            <a:ext cx="54102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7"/>
              </a:lnSpc>
            </a:pPr>
            <a:r>
              <a:rPr lang="en-US" sz="21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</a:t>
            </a:r>
            <a:r>
              <a:rPr lang="en-US" sz="2199" baseline="-25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1/2 TMP</a:t>
            </a:r>
            <a:r>
              <a:rPr lang="en-US" sz="21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= 1,5h (min – max : 0,80 – 4,20h) </a:t>
            </a:r>
            <a:endParaRPr lang="fr-FR" sz="2200" dirty="0">
              <a:solidFill>
                <a:srgbClr val="000000"/>
              </a:solidFill>
              <a:latin typeface="Nunito "/>
              <a:ea typeface="Nunito"/>
              <a:cs typeface="Nunito"/>
              <a:sym typeface="Nunito"/>
            </a:endParaRPr>
          </a:p>
        </p:txBody>
      </p:sp>
      <p:sp>
        <p:nvSpPr>
          <p:cNvPr id="1477" name="TextBox 22">
            <a:extLst>
              <a:ext uri="{FF2B5EF4-FFF2-40B4-BE49-F238E27FC236}">
                <a16:creationId xmlns:a16="http://schemas.microsoft.com/office/drawing/2014/main" id="{5BCDFCEA-582E-4A97-B238-86AA7D2169AC}"/>
              </a:ext>
            </a:extLst>
          </p:cNvPr>
          <p:cNvSpPr txBox="1"/>
          <p:nvPr/>
        </p:nvSpPr>
        <p:spPr>
          <a:xfrm>
            <a:off x="3006012" y="1333500"/>
            <a:ext cx="6096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7"/>
              </a:lnSpc>
            </a:pPr>
            <a:r>
              <a:rPr lang="en-US" sz="2199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SDZ</a:t>
            </a:r>
            <a:endParaRPr lang="fr-FR" sz="2200" b="1" dirty="0">
              <a:solidFill>
                <a:srgbClr val="000000"/>
              </a:solidFill>
              <a:latin typeface="Nunito "/>
              <a:ea typeface="Nunito"/>
              <a:cs typeface="Nunito"/>
              <a:sym typeface="Nunito"/>
            </a:endParaRPr>
          </a:p>
        </p:txBody>
      </p:sp>
      <p:sp>
        <p:nvSpPr>
          <p:cNvPr id="1478" name="TextBox 22">
            <a:extLst>
              <a:ext uri="{FF2B5EF4-FFF2-40B4-BE49-F238E27FC236}">
                <a16:creationId xmlns:a16="http://schemas.microsoft.com/office/drawing/2014/main" id="{8596CE70-7AF1-4639-A52F-1B222D416353}"/>
              </a:ext>
            </a:extLst>
          </p:cNvPr>
          <p:cNvSpPr txBox="1"/>
          <p:nvPr/>
        </p:nvSpPr>
        <p:spPr>
          <a:xfrm>
            <a:off x="9144000" y="1333500"/>
            <a:ext cx="6096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7"/>
              </a:lnSpc>
            </a:pPr>
            <a:r>
              <a:rPr lang="en-US" sz="2199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SMX</a:t>
            </a:r>
            <a:endParaRPr lang="fr-FR" sz="2200" b="1" dirty="0">
              <a:solidFill>
                <a:srgbClr val="000000"/>
              </a:solidFill>
              <a:latin typeface="Nunito "/>
              <a:ea typeface="Nunito"/>
              <a:cs typeface="Nunito"/>
              <a:sym typeface="Nunito"/>
            </a:endParaRPr>
          </a:p>
        </p:txBody>
      </p:sp>
      <p:sp>
        <p:nvSpPr>
          <p:cNvPr id="1480" name="TextBox 22">
            <a:extLst>
              <a:ext uri="{FF2B5EF4-FFF2-40B4-BE49-F238E27FC236}">
                <a16:creationId xmlns:a16="http://schemas.microsoft.com/office/drawing/2014/main" id="{790C7083-C5D8-48D4-94DC-849C4041245B}"/>
              </a:ext>
            </a:extLst>
          </p:cNvPr>
          <p:cNvSpPr txBox="1"/>
          <p:nvPr/>
        </p:nvSpPr>
        <p:spPr>
          <a:xfrm>
            <a:off x="2548812" y="8347809"/>
            <a:ext cx="13716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7"/>
              </a:lnSpc>
            </a:pPr>
            <a:r>
              <a:rPr lang="en-US" sz="21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 = 100%</a:t>
            </a:r>
            <a:endParaRPr lang="fr-FR" sz="2200" dirty="0">
              <a:solidFill>
                <a:srgbClr val="000000"/>
              </a:solidFill>
              <a:latin typeface="Nunito "/>
              <a:ea typeface="Nunito"/>
              <a:cs typeface="Nunito"/>
              <a:sym typeface="Nunito"/>
            </a:endParaRPr>
          </a:p>
        </p:txBody>
      </p:sp>
      <p:sp>
        <p:nvSpPr>
          <p:cNvPr id="1481" name="TextBox 22">
            <a:extLst>
              <a:ext uri="{FF2B5EF4-FFF2-40B4-BE49-F238E27FC236}">
                <a16:creationId xmlns:a16="http://schemas.microsoft.com/office/drawing/2014/main" id="{855CF930-DDCA-44C6-90CA-3152467252C4}"/>
              </a:ext>
            </a:extLst>
          </p:cNvPr>
          <p:cNvSpPr txBox="1"/>
          <p:nvPr/>
        </p:nvSpPr>
        <p:spPr>
          <a:xfrm>
            <a:off x="15011401" y="8347809"/>
            <a:ext cx="13716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7"/>
              </a:lnSpc>
            </a:pPr>
            <a:r>
              <a:rPr lang="en-US" sz="21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 = 100%</a:t>
            </a:r>
            <a:endParaRPr lang="fr-FR" sz="2200" dirty="0">
              <a:solidFill>
                <a:srgbClr val="000000"/>
              </a:solidFill>
              <a:latin typeface="Nunito "/>
              <a:ea typeface="Nunito"/>
              <a:cs typeface="Nunito"/>
              <a:sym typeface="Nunito"/>
            </a:endParaRPr>
          </a:p>
        </p:txBody>
      </p:sp>
      <p:sp>
        <p:nvSpPr>
          <p:cNvPr id="1482" name="TextBox 22">
            <a:extLst>
              <a:ext uri="{FF2B5EF4-FFF2-40B4-BE49-F238E27FC236}">
                <a16:creationId xmlns:a16="http://schemas.microsoft.com/office/drawing/2014/main" id="{4324DE3E-B38A-4FBD-B482-0FEE7537FB8C}"/>
              </a:ext>
            </a:extLst>
          </p:cNvPr>
          <p:cNvSpPr txBox="1"/>
          <p:nvPr/>
        </p:nvSpPr>
        <p:spPr>
          <a:xfrm>
            <a:off x="8534400" y="8347809"/>
            <a:ext cx="13716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7"/>
              </a:lnSpc>
            </a:pPr>
            <a:r>
              <a:rPr lang="en-US" sz="2199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 = 100%</a:t>
            </a:r>
            <a:endParaRPr lang="fr-FR" sz="2200" dirty="0">
              <a:solidFill>
                <a:srgbClr val="000000"/>
              </a:solidFill>
              <a:latin typeface="Nunito "/>
              <a:ea typeface="Nunito"/>
              <a:cs typeface="Nunito"/>
              <a:sym typeface="Nunito"/>
            </a:endParaRPr>
          </a:p>
        </p:txBody>
      </p:sp>
      <p:grpSp>
        <p:nvGrpSpPr>
          <p:cNvPr id="1483" name="Groupe 1482">
            <a:extLst>
              <a:ext uri="{FF2B5EF4-FFF2-40B4-BE49-F238E27FC236}">
                <a16:creationId xmlns:a16="http://schemas.microsoft.com/office/drawing/2014/main" id="{2D151654-947F-4786-9998-8E2AE8556AFE}"/>
              </a:ext>
            </a:extLst>
          </p:cNvPr>
          <p:cNvGrpSpPr/>
          <p:nvPr/>
        </p:nvGrpSpPr>
        <p:grpSpPr>
          <a:xfrm>
            <a:off x="12420600" y="1787003"/>
            <a:ext cx="5517537" cy="5185297"/>
            <a:chOff x="1680683" y="814761"/>
            <a:chExt cx="4088552" cy="3842358"/>
          </a:xfrm>
        </p:grpSpPr>
        <p:sp>
          <p:nvSpPr>
            <p:cNvPr id="1486" name="rc5">
              <a:extLst>
                <a:ext uri="{FF2B5EF4-FFF2-40B4-BE49-F238E27FC236}">
                  <a16:creationId xmlns:a16="http://schemas.microsoft.com/office/drawing/2014/main" id="{944954E6-0A3A-4B6D-BF73-43AFF3512343}"/>
                </a:ext>
              </a:extLst>
            </p:cNvPr>
            <p:cNvSpPr/>
            <p:nvPr/>
          </p:nvSpPr>
          <p:spPr>
            <a:xfrm>
              <a:off x="2334522" y="1312573"/>
              <a:ext cx="3434713" cy="2873075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487" name="pl6">
              <a:extLst>
                <a:ext uri="{FF2B5EF4-FFF2-40B4-BE49-F238E27FC236}">
                  <a16:creationId xmlns:a16="http://schemas.microsoft.com/office/drawing/2014/main" id="{0EC54467-F4C9-48E6-9BF1-7D1CB0C647BA}"/>
                </a:ext>
              </a:extLst>
            </p:cNvPr>
            <p:cNvSpPr/>
            <p:nvPr/>
          </p:nvSpPr>
          <p:spPr>
            <a:xfrm>
              <a:off x="2334522" y="4055055"/>
              <a:ext cx="3434713" cy="0"/>
            </a:xfrm>
            <a:custGeom>
              <a:avLst/>
              <a:gdLst/>
              <a:ahLst/>
              <a:cxnLst/>
              <a:rect l="0" t="0" r="0" b="0"/>
              <a:pathLst>
                <a:path w="3434713">
                  <a:moveTo>
                    <a:pt x="0" y="0"/>
                  </a:moveTo>
                  <a:lnTo>
                    <a:pt x="3434713" y="0"/>
                  </a:lnTo>
                  <a:lnTo>
                    <a:pt x="3434713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488" name="pl7">
              <a:extLst>
                <a:ext uri="{FF2B5EF4-FFF2-40B4-BE49-F238E27FC236}">
                  <a16:creationId xmlns:a16="http://schemas.microsoft.com/office/drawing/2014/main" id="{17AE055D-E590-4908-839B-6C78A5FDE117}"/>
                </a:ext>
              </a:extLst>
            </p:cNvPr>
            <p:cNvSpPr/>
            <p:nvPr/>
          </p:nvSpPr>
          <p:spPr>
            <a:xfrm>
              <a:off x="2334522" y="3184426"/>
              <a:ext cx="3434713" cy="0"/>
            </a:xfrm>
            <a:custGeom>
              <a:avLst/>
              <a:gdLst/>
              <a:ahLst/>
              <a:cxnLst/>
              <a:rect l="0" t="0" r="0" b="0"/>
              <a:pathLst>
                <a:path w="3434713">
                  <a:moveTo>
                    <a:pt x="0" y="0"/>
                  </a:moveTo>
                  <a:lnTo>
                    <a:pt x="3434713" y="0"/>
                  </a:lnTo>
                  <a:lnTo>
                    <a:pt x="3434713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489" name="pl8">
              <a:extLst>
                <a:ext uri="{FF2B5EF4-FFF2-40B4-BE49-F238E27FC236}">
                  <a16:creationId xmlns:a16="http://schemas.microsoft.com/office/drawing/2014/main" id="{A8DA8E27-5BD0-40D3-8D77-982C2D7A5060}"/>
                </a:ext>
              </a:extLst>
            </p:cNvPr>
            <p:cNvSpPr/>
            <p:nvPr/>
          </p:nvSpPr>
          <p:spPr>
            <a:xfrm>
              <a:off x="2334522" y="2313797"/>
              <a:ext cx="3434713" cy="0"/>
            </a:xfrm>
            <a:custGeom>
              <a:avLst/>
              <a:gdLst/>
              <a:ahLst/>
              <a:cxnLst/>
              <a:rect l="0" t="0" r="0" b="0"/>
              <a:pathLst>
                <a:path w="3434713">
                  <a:moveTo>
                    <a:pt x="0" y="0"/>
                  </a:moveTo>
                  <a:lnTo>
                    <a:pt x="3434713" y="0"/>
                  </a:lnTo>
                  <a:lnTo>
                    <a:pt x="3434713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490" name="pl9">
              <a:extLst>
                <a:ext uri="{FF2B5EF4-FFF2-40B4-BE49-F238E27FC236}">
                  <a16:creationId xmlns:a16="http://schemas.microsoft.com/office/drawing/2014/main" id="{43816A86-ADE9-434A-A3B0-259858F026AD}"/>
                </a:ext>
              </a:extLst>
            </p:cNvPr>
            <p:cNvSpPr/>
            <p:nvPr/>
          </p:nvSpPr>
          <p:spPr>
            <a:xfrm>
              <a:off x="2334522" y="1443168"/>
              <a:ext cx="3434713" cy="0"/>
            </a:xfrm>
            <a:custGeom>
              <a:avLst/>
              <a:gdLst/>
              <a:ahLst/>
              <a:cxnLst/>
              <a:rect l="0" t="0" r="0" b="0"/>
              <a:pathLst>
                <a:path w="3434713">
                  <a:moveTo>
                    <a:pt x="0" y="0"/>
                  </a:moveTo>
                  <a:lnTo>
                    <a:pt x="3434713" y="0"/>
                  </a:lnTo>
                  <a:lnTo>
                    <a:pt x="3434713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491" name="pl10">
              <a:extLst>
                <a:ext uri="{FF2B5EF4-FFF2-40B4-BE49-F238E27FC236}">
                  <a16:creationId xmlns:a16="http://schemas.microsoft.com/office/drawing/2014/main" id="{ED8E4BE4-0875-4232-8D90-DF55A28E681D}"/>
                </a:ext>
              </a:extLst>
            </p:cNvPr>
            <p:cNvSpPr/>
            <p:nvPr/>
          </p:nvSpPr>
          <p:spPr>
            <a:xfrm>
              <a:off x="2947592" y="1312573"/>
              <a:ext cx="0" cy="2873075"/>
            </a:xfrm>
            <a:custGeom>
              <a:avLst/>
              <a:gdLst/>
              <a:ahLst/>
              <a:cxnLst/>
              <a:rect l="0" t="0" r="0" b="0"/>
              <a:pathLst>
                <a:path h="2873075">
                  <a:moveTo>
                    <a:pt x="0" y="2873075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492" name="pl11">
              <a:extLst>
                <a:ext uri="{FF2B5EF4-FFF2-40B4-BE49-F238E27FC236}">
                  <a16:creationId xmlns:a16="http://schemas.microsoft.com/office/drawing/2014/main" id="{E904F701-D6BC-4A68-BFA1-BFE6989943CB}"/>
                </a:ext>
              </a:extLst>
            </p:cNvPr>
            <p:cNvSpPr/>
            <p:nvPr/>
          </p:nvSpPr>
          <p:spPr>
            <a:xfrm>
              <a:off x="3709169" y="1312573"/>
              <a:ext cx="0" cy="2873075"/>
            </a:xfrm>
            <a:custGeom>
              <a:avLst/>
              <a:gdLst/>
              <a:ahLst/>
              <a:cxnLst/>
              <a:rect l="0" t="0" r="0" b="0"/>
              <a:pathLst>
                <a:path h="2873075">
                  <a:moveTo>
                    <a:pt x="0" y="2873075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493" name="pl12">
              <a:extLst>
                <a:ext uri="{FF2B5EF4-FFF2-40B4-BE49-F238E27FC236}">
                  <a16:creationId xmlns:a16="http://schemas.microsoft.com/office/drawing/2014/main" id="{8C01FAB6-403E-4841-8C8F-1D637634D63D}"/>
                </a:ext>
              </a:extLst>
            </p:cNvPr>
            <p:cNvSpPr/>
            <p:nvPr/>
          </p:nvSpPr>
          <p:spPr>
            <a:xfrm>
              <a:off x="4470746" y="1312573"/>
              <a:ext cx="0" cy="2873075"/>
            </a:xfrm>
            <a:custGeom>
              <a:avLst/>
              <a:gdLst/>
              <a:ahLst/>
              <a:cxnLst/>
              <a:rect l="0" t="0" r="0" b="0"/>
              <a:pathLst>
                <a:path h="2873075">
                  <a:moveTo>
                    <a:pt x="0" y="2873075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494" name="pl13">
              <a:extLst>
                <a:ext uri="{FF2B5EF4-FFF2-40B4-BE49-F238E27FC236}">
                  <a16:creationId xmlns:a16="http://schemas.microsoft.com/office/drawing/2014/main" id="{453CA597-6FA1-4BFD-BB18-308DD7AC7E7F}"/>
                </a:ext>
              </a:extLst>
            </p:cNvPr>
            <p:cNvSpPr/>
            <p:nvPr/>
          </p:nvSpPr>
          <p:spPr>
            <a:xfrm>
              <a:off x="5232324" y="1312573"/>
              <a:ext cx="0" cy="2873075"/>
            </a:xfrm>
            <a:custGeom>
              <a:avLst/>
              <a:gdLst/>
              <a:ahLst/>
              <a:cxnLst/>
              <a:rect l="0" t="0" r="0" b="0"/>
              <a:pathLst>
                <a:path h="2873075">
                  <a:moveTo>
                    <a:pt x="0" y="2873075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6775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495" name="pl14">
              <a:extLst>
                <a:ext uri="{FF2B5EF4-FFF2-40B4-BE49-F238E27FC236}">
                  <a16:creationId xmlns:a16="http://schemas.microsoft.com/office/drawing/2014/main" id="{C52C276A-439A-49EB-AA4B-D6C52EC3ED0B}"/>
                </a:ext>
              </a:extLst>
            </p:cNvPr>
            <p:cNvSpPr/>
            <p:nvPr/>
          </p:nvSpPr>
          <p:spPr>
            <a:xfrm>
              <a:off x="2334522" y="3619740"/>
              <a:ext cx="3434713" cy="0"/>
            </a:xfrm>
            <a:custGeom>
              <a:avLst/>
              <a:gdLst/>
              <a:ahLst/>
              <a:cxnLst/>
              <a:rect l="0" t="0" r="0" b="0"/>
              <a:pathLst>
                <a:path w="3434713">
                  <a:moveTo>
                    <a:pt x="0" y="0"/>
                  </a:moveTo>
                  <a:lnTo>
                    <a:pt x="3434713" y="0"/>
                  </a:lnTo>
                  <a:lnTo>
                    <a:pt x="3434713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496" name="pl15">
              <a:extLst>
                <a:ext uri="{FF2B5EF4-FFF2-40B4-BE49-F238E27FC236}">
                  <a16:creationId xmlns:a16="http://schemas.microsoft.com/office/drawing/2014/main" id="{78D14507-D3A0-4A89-876F-30517E1AB46D}"/>
                </a:ext>
              </a:extLst>
            </p:cNvPr>
            <p:cNvSpPr/>
            <p:nvPr/>
          </p:nvSpPr>
          <p:spPr>
            <a:xfrm>
              <a:off x="2334522" y="2749111"/>
              <a:ext cx="3434713" cy="0"/>
            </a:xfrm>
            <a:custGeom>
              <a:avLst/>
              <a:gdLst/>
              <a:ahLst/>
              <a:cxnLst/>
              <a:rect l="0" t="0" r="0" b="0"/>
              <a:pathLst>
                <a:path w="3434713">
                  <a:moveTo>
                    <a:pt x="0" y="0"/>
                  </a:moveTo>
                  <a:lnTo>
                    <a:pt x="3434713" y="0"/>
                  </a:lnTo>
                  <a:lnTo>
                    <a:pt x="3434713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497" name="pl16">
              <a:extLst>
                <a:ext uri="{FF2B5EF4-FFF2-40B4-BE49-F238E27FC236}">
                  <a16:creationId xmlns:a16="http://schemas.microsoft.com/office/drawing/2014/main" id="{E70FDDB1-75C2-41EE-8077-C8B63155BE13}"/>
                </a:ext>
              </a:extLst>
            </p:cNvPr>
            <p:cNvSpPr/>
            <p:nvPr/>
          </p:nvSpPr>
          <p:spPr>
            <a:xfrm>
              <a:off x="2334522" y="1878482"/>
              <a:ext cx="3434713" cy="0"/>
            </a:xfrm>
            <a:custGeom>
              <a:avLst/>
              <a:gdLst/>
              <a:ahLst/>
              <a:cxnLst/>
              <a:rect l="0" t="0" r="0" b="0"/>
              <a:pathLst>
                <a:path w="3434713">
                  <a:moveTo>
                    <a:pt x="0" y="0"/>
                  </a:moveTo>
                  <a:lnTo>
                    <a:pt x="3434713" y="0"/>
                  </a:lnTo>
                  <a:lnTo>
                    <a:pt x="3434713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498" name="pl17">
              <a:extLst>
                <a:ext uri="{FF2B5EF4-FFF2-40B4-BE49-F238E27FC236}">
                  <a16:creationId xmlns:a16="http://schemas.microsoft.com/office/drawing/2014/main" id="{EC2FE734-6FEB-4152-B57F-EC033964272E}"/>
                </a:ext>
              </a:extLst>
            </p:cNvPr>
            <p:cNvSpPr/>
            <p:nvPr/>
          </p:nvSpPr>
          <p:spPr>
            <a:xfrm>
              <a:off x="2566803" y="1312573"/>
              <a:ext cx="0" cy="2873075"/>
            </a:xfrm>
            <a:custGeom>
              <a:avLst/>
              <a:gdLst/>
              <a:ahLst/>
              <a:cxnLst/>
              <a:rect l="0" t="0" r="0" b="0"/>
              <a:pathLst>
                <a:path h="2873075">
                  <a:moveTo>
                    <a:pt x="0" y="2873075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499" name="pl18">
              <a:extLst>
                <a:ext uri="{FF2B5EF4-FFF2-40B4-BE49-F238E27FC236}">
                  <a16:creationId xmlns:a16="http://schemas.microsoft.com/office/drawing/2014/main" id="{96628CF6-484D-4447-B2AC-21BA8BB18286}"/>
                </a:ext>
              </a:extLst>
            </p:cNvPr>
            <p:cNvSpPr/>
            <p:nvPr/>
          </p:nvSpPr>
          <p:spPr>
            <a:xfrm>
              <a:off x="3328380" y="1312573"/>
              <a:ext cx="0" cy="2873075"/>
            </a:xfrm>
            <a:custGeom>
              <a:avLst/>
              <a:gdLst/>
              <a:ahLst/>
              <a:cxnLst/>
              <a:rect l="0" t="0" r="0" b="0"/>
              <a:pathLst>
                <a:path h="2873075">
                  <a:moveTo>
                    <a:pt x="0" y="2873075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00" name="pl19">
              <a:extLst>
                <a:ext uri="{FF2B5EF4-FFF2-40B4-BE49-F238E27FC236}">
                  <a16:creationId xmlns:a16="http://schemas.microsoft.com/office/drawing/2014/main" id="{50B8F2C3-256A-4437-9A6C-B649A26A2BD6}"/>
                </a:ext>
              </a:extLst>
            </p:cNvPr>
            <p:cNvSpPr/>
            <p:nvPr/>
          </p:nvSpPr>
          <p:spPr>
            <a:xfrm>
              <a:off x="4089958" y="1312573"/>
              <a:ext cx="0" cy="2873075"/>
            </a:xfrm>
            <a:custGeom>
              <a:avLst/>
              <a:gdLst/>
              <a:ahLst/>
              <a:cxnLst/>
              <a:rect l="0" t="0" r="0" b="0"/>
              <a:pathLst>
                <a:path h="2873075">
                  <a:moveTo>
                    <a:pt x="0" y="2873075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01" name="pl20">
              <a:extLst>
                <a:ext uri="{FF2B5EF4-FFF2-40B4-BE49-F238E27FC236}">
                  <a16:creationId xmlns:a16="http://schemas.microsoft.com/office/drawing/2014/main" id="{0F82904B-7861-4D22-9978-0BA516FF07C7}"/>
                </a:ext>
              </a:extLst>
            </p:cNvPr>
            <p:cNvSpPr/>
            <p:nvPr/>
          </p:nvSpPr>
          <p:spPr>
            <a:xfrm>
              <a:off x="4851535" y="1312573"/>
              <a:ext cx="0" cy="2873075"/>
            </a:xfrm>
            <a:custGeom>
              <a:avLst/>
              <a:gdLst/>
              <a:ahLst/>
              <a:cxnLst/>
              <a:rect l="0" t="0" r="0" b="0"/>
              <a:pathLst>
                <a:path h="2873075">
                  <a:moveTo>
                    <a:pt x="0" y="2873075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02" name="pl21">
              <a:extLst>
                <a:ext uri="{FF2B5EF4-FFF2-40B4-BE49-F238E27FC236}">
                  <a16:creationId xmlns:a16="http://schemas.microsoft.com/office/drawing/2014/main" id="{675C12B5-1DE6-4F12-9CB7-02C29F16231A}"/>
                </a:ext>
              </a:extLst>
            </p:cNvPr>
            <p:cNvSpPr/>
            <p:nvPr/>
          </p:nvSpPr>
          <p:spPr>
            <a:xfrm>
              <a:off x="5613112" y="1312573"/>
              <a:ext cx="0" cy="2873075"/>
            </a:xfrm>
            <a:custGeom>
              <a:avLst/>
              <a:gdLst/>
              <a:ahLst/>
              <a:cxnLst/>
              <a:rect l="0" t="0" r="0" b="0"/>
              <a:pathLst>
                <a:path h="2873075">
                  <a:moveTo>
                    <a:pt x="0" y="2873075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13550" cap="flat">
              <a:solidFill>
                <a:srgbClr val="EBEBEB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03" name="pt22">
              <a:extLst>
                <a:ext uri="{FF2B5EF4-FFF2-40B4-BE49-F238E27FC236}">
                  <a16:creationId xmlns:a16="http://schemas.microsoft.com/office/drawing/2014/main" id="{0A58021E-B74C-4E24-A13E-B14A7CEF60B8}"/>
                </a:ext>
              </a:extLst>
            </p:cNvPr>
            <p:cNvSpPr/>
            <p:nvPr/>
          </p:nvSpPr>
          <p:spPr>
            <a:xfrm>
              <a:off x="2580833" y="2270036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04" name="pt23">
              <a:extLst>
                <a:ext uri="{FF2B5EF4-FFF2-40B4-BE49-F238E27FC236}">
                  <a16:creationId xmlns:a16="http://schemas.microsoft.com/office/drawing/2014/main" id="{9400B360-31CE-444D-ACA0-A72DF4B2350B}"/>
                </a:ext>
              </a:extLst>
            </p:cNvPr>
            <p:cNvSpPr/>
            <p:nvPr/>
          </p:nvSpPr>
          <p:spPr>
            <a:xfrm>
              <a:off x="2618912" y="1935847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05" name="pt24">
              <a:extLst>
                <a:ext uri="{FF2B5EF4-FFF2-40B4-BE49-F238E27FC236}">
                  <a16:creationId xmlns:a16="http://schemas.microsoft.com/office/drawing/2014/main" id="{8BD49F45-0897-4406-AB90-90EC3D4F326E}"/>
                </a:ext>
              </a:extLst>
            </p:cNvPr>
            <p:cNvSpPr/>
            <p:nvPr/>
          </p:nvSpPr>
          <p:spPr>
            <a:xfrm>
              <a:off x="2676792" y="1918292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06" name="pt25">
              <a:extLst>
                <a:ext uri="{FF2B5EF4-FFF2-40B4-BE49-F238E27FC236}">
                  <a16:creationId xmlns:a16="http://schemas.microsoft.com/office/drawing/2014/main" id="{0218577B-757D-4E19-B196-462CA253337E}"/>
                </a:ext>
              </a:extLst>
            </p:cNvPr>
            <p:cNvSpPr/>
            <p:nvPr/>
          </p:nvSpPr>
          <p:spPr>
            <a:xfrm>
              <a:off x="2866425" y="2062293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07" name="pt26">
              <a:extLst>
                <a:ext uri="{FF2B5EF4-FFF2-40B4-BE49-F238E27FC236}">
                  <a16:creationId xmlns:a16="http://schemas.microsoft.com/office/drawing/2014/main" id="{EC46367C-427D-4CE1-80D4-676A2E76AFB8}"/>
                </a:ext>
              </a:extLst>
            </p:cNvPr>
            <p:cNvSpPr/>
            <p:nvPr/>
          </p:nvSpPr>
          <p:spPr>
            <a:xfrm>
              <a:off x="3182479" y="2460585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08" name="pt27">
              <a:extLst>
                <a:ext uri="{FF2B5EF4-FFF2-40B4-BE49-F238E27FC236}">
                  <a16:creationId xmlns:a16="http://schemas.microsoft.com/office/drawing/2014/main" id="{6F9866D8-7E24-4C19-9D6A-6B761E22ECF0}"/>
                </a:ext>
              </a:extLst>
            </p:cNvPr>
            <p:cNvSpPr/>
            <p:nvPr/>
          </p:nvSpPr>
          <p:spPr>
            <a:xfrm>
              <a:off x="3477971" y="2805896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09" name="pt28">
              <a:extLst>
                <a:ext uri="{FF2B5EF4-FFF2-40B4-BE49-F238E27FC236}">
                  <a16:creationId xmlns:a16="http://schemas.microsoft.com/office/drawing/2014/main" id="{8AC8F4D2-91D0-4FBD-9B64-5D1D83516675}"/>
                </a:ext>
              </a:extLst>
            </p:cNvPr>
            <p:cNvSpPr/>
            <p:nvPr/>
          </p:nvSpPr>
          <p:spPr>
            <a:xfrm>
              <a:off x="4333222" y="2915808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10" name="pt29">
              <a:extLst>
                <a:ext uri="{FF2B5EF4-FFF2-40B4-BE49-F238E27FC236}">
                  <a16:creationId xmlns:a16="http://schemas.microsoft.com/office/drawing/2014/main" id="{9D85F28A-3B86-4F69-A73F-D5C321663024}"/>
                </a:ext>
              </a:extLst>
            </p:cNvPr>
            <p:cNvSpPr/>
            <p:nvPr/>
          </p:nvSpPr>
          <p:spPr>
            <a:xfrm>
              <a:off x="5018642" y="343997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11" name="pt30">
              <a:extLst>
                <a:ext uri="{FF2B5EF4-FFF2-40B4-BE49-F238E27FC236}">
                  <a16:creationId xmlns:a16="http://schemas.microsoft.com/office/drawing/2014/main" id="{8F679991-1FE0-47EB-BB4E-9FB03F79F001}"/>
                </a:ext>
              </a:extLst>
            </p:cNvPr>
            <p:cNvSpPr/>
            <p:nvPr/>
          </p:nvSpPr>
          <p:spPr>
            <a:xfrm>
              <a:off x="2564079" y="1836838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12" name="pt31">
              <a:extLst>
                <a:ext uri="{FF2B5EF4-FFF2-40B4-BE49-F238E27FC236}">
                  <a16:creationId xmlns:a16="http://schemas.microsoft.com/office/drawing/2014/main" id="{784256DA-3AE4-4FA1-A8E3-5510DFA22A6A}"/>
                </a:ext>
              </a:extLst>
            </p:cNvPr>
            <p:cNvSpPr/>
            <p:nvPr/>
          </p:nvSpPr>
          <p:spPr>
            <a:xfrm>
              <a:off x="2604442" y="193073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13" name="pt32">
              <a:extLst>
                <a:ext uri="{FF2B5EF4-FFF2-40B4-BE49-F238E27FC236}">
                  <a16:creationId xmlns:a16="http://schemas.microsoft.com/office/drawing/2014/main" id="{ABB1C0B4-B054-458E-AC3A-849F0715DAEB}"/>
                </a:ext>
              </a:extLst>
            </p:cNvPr>
            <p:cNvSpPr/>
            <p:nvPr/>
          </p:nvSpPr>
          <p:spPr>
            <a:xfrm>
              <a:off x="2676792" y="1999984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14" name="pt33">
              <a:extLst>
                <a:ext uri="{FF2B5EF4-FFF2-40B4-BE49-F238E27FC236}">
                  <a16:creationId xmlns:a16="http://schemas.microsoft.com/office/drawing/2014/main" id="{B7FEBB21-80BD-45D0-91B3-9506EA7351A2}"/>
                </a:ext>
              </a:extLst>
            </p:cNvPr>
            <p:cNvSpPr/>
            <p:nvPr/>
          </p:nvSpPr>
          <p:spPr>
            <a:xfrm>
              <a:off x="2877848" y="2322556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15" name="pt34">
              <a:extLst>
                <a:ext uri="{FF2B5EF4-FFF2-40B4-BE49-F238E27FC236}">
                  <a16:creationId xmlns:a16="http://schemas.microsoft.com/office/drawing/2014/main" id="{0AEDE3F5-8C42-4D90-AE3A-001934FE500F}"/>
                </a:ext>
              </a:extLst>
            </p:cNvPr>
            <p:cNvSpPr/>
            <p:nvPr/>
          </p:nvSpPr>
          <p:spPr>
            <a:xfrm>
              <a:off x="3173340" y="2915808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16" name="pt35">
              <a:extLst>
                <a:ext uri="{FF2B5EF4-FFF2-40B4-BE49-F238E27FC236}">
                  <a16:creationId xmlns:a16="http://schemas.microsoft.com/office/drawing/2014/main" id="{FF6877AC-DACA-4198-A1DB-7ABE289DA7BA}"/>
                </a:ext>
              </a:extLst>
            </p:cNvPr>
            <p:cNvSpPr/>
            <p:nvPr/>
          </p:nvSpPr>
          <p:spPr>
            <a:xfrm>
              <a:off x="3483302" y="343997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17" name="pt36">
              <a:extLst>
                <a:ext uri="{FF2B5EF4-FFF2-40B4-BE49-F238E27FC236}">
                  <a16:creationId xmlns:a16="http://schemas.microsoft.com/office/drawing/2014/main" id="{E565C910-1169-4428-9F3B-D2DAB926E5FC}"/>
                </a:ext>
              </a:extLst>
            </p:cNvPr>
            <p:cNvSpPr/>
            <p:nvPr/>
          </p:nvSpPr>
          <p:spPr>
            <a:xfrm>
              <a:off x="4407095" y="343997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18" name="pt37">
              <a:extLst>
                <a:ext uri="{FF2B5EF4-FFF2-40B4-BE49-F238E27FC236}">
                  <a16:creationId xmlns:a16="http://schemas.microsoft.com/office/drawing/2014/main" id="{C5A2C766-29FC-4E93-922A-A0C4C0538272}"/>
                </a:ext>
              </a:extLst>
            </p:cNvPr>
            <p:cNvSpPr/>
            <p:nvPr/>
          </p:nvSpPr>
          <p:spPr>
            <a:xfrm>
              <a:off x="5027781" y="343997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19" name="pt38">
              <a:extLst>
                <a:ext uri="{FF2B5EF4-FFF2-40B4-BE49-F238E27FC236}">
                  <a16:creationId xmlns:a16="http://schemas.microsoft.com/office/drawing/2014/main" id="{8C69CCAA-0655-4FF6-98F9-EE57A2A972F0}"/>
                </a:ext>
              </a:extLst>
            </p:cNvPr>
            <p:cNvSpPr/>
            <p:nvPr/>
          </p:nvSpPr>
          <p:spPr>
            <a:xfrm>
              <a:off x="2583118" y="219672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20" name="pt39">
              <a:extLst>
                <a:ext uri="{FF2B5EF4-FFF2-40B4-BE49-F238E27FC236}">
                  <a16:creationId xmlns:a16="http://schemas.microsoft.com/office/drawing/2014/main" id="{2FCA1A68-EFDD-4FB4-8811-5D37B63820E9}"/>
                </a:ext>
              </a:extLst>
            </p:cNvPr>
            <p:cNvSpPr/>
            <p:nvPr/>
          </p:nvSpPr>
          <p:spPr>
            <a:xfrm>
              <a:off x="2618912" y="2059131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21" name="pt40">
              <a:extLst>
                <a:ext uri="{FF2B5EF4-FFF2-40B4-BE49-F238E27FC236}">
                  <a16:creationId xmlns:a16="http://schemas.microsoft.com/office/drawing/2014/main" id="{9D4200AA-0358-4ABA-AE32-FC394EB62C21}"/>
                </a:ext>
              </a:extLst>
            </p:cNvPr>
            <p:cNvSpPr/>
            <p:nvPr/>
          </p:nvSpPr>
          <p:spPr>
            <a:xfrm>
              <a:off x="2676792" y="1989467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22" name="pt41">
              <a:extLst>
                <a:ext uri="{FF2B5EF4-FFF2-40B4-BE49-F238E27FC236}">
                  <a16:creationId xmlns:a16="http://schemas.microsoft.com/office/drawing/2014/main" id="{C9467378-31EC-4969-A2AD-85AB9EE14073}"/>
                </a:ext>
              </a:extLst>
            </p:cNvPr>
            <p:cNvSpPr/>
            <p:nvPr/>
          </p:nvSpPr>
          <p:spPr>
            <a:xfrm>
              <a:off x="2867186" y="2016324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23" name="pt42">
              <a:extLst>
                <a:ext uri="{FF2B5EF4-FFF2-40B4-BE49-F238E27FC236}">
                  <a16:creationId xmlns:a16="http://schemas.microsoft.com/office/drawing/2014/main" id="{57D2114F-4B16-4CDD-A5B3-BC0541E3550B}"/>
                </a:ext>
              </a:extLst>
            </p:cNvPr>
            <p:cNvSpPr/>
            <p:nvPr/>
          </p:nvSpPr>
          <p:spPr>
            <a:xfrm>
              <a:off x="3178671" y="2263700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24" name="pt43">
              <a:extLst>
                <a:ext uri="{FF2B5EF4-FFF2-40B4-BE49-F238E27FC236}">
                  <a16:creationId xmlns:a16="http://schemas.microsoft.com/office/drawing/2014/main" id="{0661EA7B-78F8-422D-98BB-2A9997EDB1AB}"/>
                </a:ext>
              </a:extLst>
            </p:cNvPr>
            <p:cNvSpPr/>
            <p:nvPr/>
          </p:nvSpPr>
          <p:spPr>
            <a:xfrm>
              <a:off x="3458932" y="2625398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25" name="pt44">
              <a:extLst>
                <a:ext uri="{FF2B5EF4-FFF2-40B4-BE49-F238E27FC236}">
                  <a16:creationId xmlns:a16="http://schemas.microsoft.com/office/drawing/2014/main" id="{63339594-021F-4421-8982-69947A5711BD}"/>
                </a:ext>
              </a:extLst>
            </p:cNvPr>
            <p:cNvSpPr/>
            <p:nvPr/>
          </p:nvSpPr>
          <p:spPr>
            <a:xfrm>
              <a:off x="4317991" y="2915808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26" name="pt45">
              <a:extLst>
                <a:ext uri="{FF2B5EF4-FFF2-40B4-BE49-F238E27FC236}">
                  <a16:creationId xmlns:a16="http://schemas.microsoft.com/office/drawing/2014/main" id="{78F33370-F607-4BA6-A828-05EFAC41D4B9}"/>
                </a:ext>
              </a:extLst>
            </p:cNvPr>
            <p:cNvSpPr/>
            <p:nvPr/>
          </p:nvSpPr>
          <p:spPr>
            <a:xfrm>
              <a:off x="5079568" y="343997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27" name="pt46">
              <a:extLst>
                <a:ext uri="{FF2B5EF4-FFF2-40B4-BE49-F238E27FC236}">
                  <a16:creationId xmlns:a16="http://schemas.microsoft.com/office/drawing/2014/main" id="{70264132-2A8B-4F4B-B721-2F66AC80147D}"/>
                </a:ext>
              </a:extLst>
            </p:cNvPr>
            <p:cNvSpPr/>
            <p:nvPr/>
          </p:nvSpPr>
          <p:spPr>
            <a:xfrm>
              <a:off x="2565602" y="1768353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28" name="pt47">
              <a:extLst>
                <a:ext uri="{FF2B5EF4-FFF2-40B4-BE49-F238E27FC236}">
                  <a16:creationId xmlns:a16="http://schemas.microsoft.com/office/drawing/2014/main" id="{48AF95E0-28BE-47CA-8A28-57A3B2F725BD}"/>
                </a:ext>
              </a:extLst>
            </p:cNvPr>
            <p:cNvSpPr/>
            <p:nvPr/>
          </p:nvSpPr>
          <p:spPr>
            <a:xfrm>
              <a:off x="2604442" y="1804655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29" name="pt48">
              <a:extLst>
                <a:ext uri="{FF2B5EF4-FFF2-40B4-BE49-F238E27FC236}">
                  <a16:creationId xmlns:a16="http://schemas.microsoft.com/office/drawing/2014/main" id="{0967B08A-8369-46DA-8D01-9BB7791ED3F2}"/>
                </a:ext>
              </a:extLst>
            </p:cNvPr>
            <p:cNvSpPr/>
            <p:nvPr/>
          </p:nvSpPr>
          <p:spPr>
            <a:xfrm>
              <a:off x="2683646" y="1868441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30" name="pt49">
              <a:extLst>
                <a:ext uri="{FF2B5EF4-FFF2-40B4-BE49-F238E27FC236}">
                  <a16:creationId xmlns:a16="http://schemas.microsoft.com/office/drawing/2014/main" id="{39821D6B-DB53-45F7-9530-6B378671C64C}"/>
                </a:ext>
              </a:extLst>
            </p:cNvPr>
            <p:cNvSpPr/>
            <p:nvPr/>
          </p:nvSpPr>
          <p:spPr>
            <a:xfrm>
              <a:off x="3174863" y="2665294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31" name="pt50">
              <a:extLst>
                <a:ext uri="{FF2B5EF4-FFF2-40B4-BE49-F238E27FC236}">
                  <a16:creationId xmlns:a16="http://schemas.microsoft.com/office/drawing/2014/main" id="{6FD394EA-974B-4DDA-84FE-85FB28377263}"/>
                </a:ext>
              </a:extLst>
            </p:cNvPr>
            <p:cNvSpPr/>
            <p:nvPr/>
          </p:nvSpPr>
          <p:spPr>
            <a:xfrm>
              <a:off x="3487872" y="343997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32" name="pt51">
              <a:extLst>
                <a:ext uri="{FF2B5EF4-FFF2-40B4-BE49-F238E27FC236}">
                  <a16:creationId xmlns:a16="http://schemas.microsoft.com/office/drawing/2014/main" id="{B429933E-F49A-460E-8856-63E003429F9C}"/>
                </a:ext>
              </a:extLst>
            </p:cNvPr>
            <p:cNvSpPr/>
            <p:nvPr/>
          </p:nvSpPr>
          <p:spPr>
            <a:xfrm>
              <a:off x="4409380" y="343997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33" name="pt52">
              <a:extLst>
                <a:ext uri="{FF2B5EF4-FFF2-40B4-BE49-F238E27FC236}">
                  <a16:creationId xmlns:a16="http://schemas.microsoft.com/office/drawing/2014/main" id="{1EC47584-71E9-408C-BA37-FCC5208626E0}"/>
                </a:ext>
              </a:extLst>
            </p:cNvPr>
            <p:cNvSpPr/>
            <p:nvPr/>
          </p:nvSpPr>
          <p:spPr>
            <a:xfrm>
              <a:off x="5031589" y="343997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34" name="pt53">
              <a:extLst>
                <a:ext uri="{FF2B5EF4-FFF2-40B4-BE49-F238E27FC236}">
                  <a16:creationId xmlns:a16="http://schemas.microsoft.com/office/drawing/2014/main" id="{8F9461B8-915C-4CAC-B480-3EFD42330C7D}"/>
                </a:ext>
              </a:extLst>
            </p:cNvPr>
            <p:cNvSpPr/>
            <p:nvPr/>
          </p:nvSpPr>
          <p:spPr>
            <a:xfrm>
              <a:off x="2581595" y="1965748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35" name="pt54">
              <a:extLst>
                <a:ext uri="{FF2B5EF4-FFF2-40B4-BE49-F238E27FC236}">
                  <a16:creationId xmlns:a16="http://schemas.microsoft.com/office/drawing/2014/main" id="{929540C1-7BED-4607-9753-6FFC870A5B9F}"/>
                </a:ext>
              </a:extLst>
            </p:cNvPr>
            <p:cNvSpPr/>
            <p:nvPr/>
          </p:nvSpPr>
          <p:spPr>
            <a:xfrm>
              <a:off x="2622720" y="1913462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36" name="pt55">
              <a:extLst>
                <a:ext uri="{FF2B5EF4-FFF2-40B4-BE49-F238E27FC236}">
                  <a16:creationId xmlns:a16="http://schemas.microsoft.com/office/drawing/2014/main" id="{53E3792C-FECA-40B6-AFBC-101D2D274AB6}"/>
                </a:ext>
              </a:extLst>
            </p:cNvPr>
            <p:cNvSpPr/>
            <p:nvPr/>
          </p:nvSpPr>
          <p:spPr>
            <a:xfrm>
              <a:off x="2672984" y="1923821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37" name="pt56">
              <a:extLst>
                <a:ext uri="{FF2B5EF4-FFF2-40B4-BE49-F238E27FC236}">
                  <a16:creationId xmlns:a16="http://schemas.microsoft.com/office/drawing/2014/main" id="{D4AAD744-BE25-4734-98F9-0AF291632F73}"/>
                </a:ext>
              </a:extLst>
            </p:cNvPr>
            <p:cNvSpPr/>
            <p:nvPr/>
          </p:nvSpPr>
          <p:spPr>
            <a:xfrm>
              <a:off x="3180956" y="2292496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38" name="pt57">
              <a:extLst>
                <a:ext uri="{FF2B5EF4-FFF2-40B4-BE49-F238E27FC236}">
                  <a16:creationId xmlns:a16="http://schemas.microsoft.com/office/drawing/2014/main" id="{4039A553-A58B-49DA-B23D-26EFD7FDECF8}"/>
                </a:ext>
              </a:extLst>
            </p:cNvPr>
            <p:cNvSpPr/>
            <p:nvPr/>
          </p:nvSpPr>
          <p:spPr>
            <a:xfrm>
              <a:off x="5018642" y="343997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39" name="pt58">
              <a:extLst>
                <a:ext uri="{FF2B5EF4-FFF2-40B4-BE49-F238E27FC236}">
                  <a16:creationId xmlns:a16="http://schemas.microsoft.com/office/drawing/2014/main" id="{E09AD818-70C8-4262-8B97-A04BB914A15A}"/>
                </a:ext>
              </a:extLst>
            </p:cNvPr>
            <p:cNvSpPr/>
            <p:nvPr/>
          </p:nvSpPr>
          <p:spPr>
            <a:xfrm>
              <a:off x="2564079" y="1686941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40" name="pt59">
              <a:extLst>
                <a:ext uri="{FF2B5EF4-FFF2-40B4-BE49-F238E27FC236}">
                  <a16:creationId xmlns:a16="http://schemas.microsoft.com/office/drawing/2014/main" id="{CB26E1A9-AFCB-4C19-9237-4C7446F97CB9}"/>
                </a:ext>
              </a:extLst>
            </p:cNvPr>
            <p:cNvSpPr/>
            <p:nvPr/>
          </p:nvSpPr>
          <p:spPr>
            <a:xfrm>
              <a:off x="2598350" y="1811367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41" name="pt60">
              <a:extLst>
                <a:ext uri="{FF2B5EF4-FFF2-40B4-BE49-F238E27FC236}">
                  <a16:creationId xmlns:a16="http://schemas.microsoft.com/office/drawing/2014/main" id="{8BD9D77D-10A2-47A9-A38C-4BDAE214FAFA}"/>
                </a:ext>
              </a:extLst>
            </p:cNvPr>
            <p:cNvSpPr/>
            <p:nvPr/>
          </p:nvSpPr>
          <p:spPr>
            <a:xfrm>
              <a:off x="2676792" y="1913860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42" name="pt61">
              <a:extLst>
                <a:ext uri="{FF2B5EF4-FFF2-40B4-BE49-F238E27FC236}">
                  <a16:creationId xmlns:a16="http://schemas.microsoft.com/office/drawing/2014/main" id="{E08EDD90-6DEF-4B88-BD62-09D5613DE355}"/>
                </a:ext>
              </a:extLst>
            </p:cNvPr>
            <p:cNvSpPr/>
            <p:nvPr/>
          </p:nvSpPr>
          <p:spPr>
            <a:xfrm>
              <a:off x="2791029" y="2048800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43" name="pt62">
              <a:extLst>
                <a:ext uri="{FF2B5EF4-FFF2-40B4-BE49-F238E27FC236}">
                  <a16:creationId xmlns:a16="http://schemas.microsoft.com/office/drawing/2014/main" id="{3ABA542B-FA3A-4713-BDEF-D0B90D099246}"/>
                </a:ext>
              </a:extLst>
            </p:cNvPr>
            <p:cNvSpPr/>
            <p:nvPr/>
          </p:nvSpPr>
          <p:spPr>
            <a:xfrm>
              <a:off x="2870233" y="2176486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44" name="pt63">
              <a:extLst>
                <a:ext uri="{FF2B5EF4-FFF2-40B4-BE49-F238E27FC236}">
                  <a16:creationId xmlns:a16="http://schemas.microsoft.com/office/drawing/2014/main" id="{6E52929A-B67B-41DD-A246-C28238BFA015}"/>
                </a:ext>
              </a:extLst>
            </p:cNvPr>
            <p:cNvSpPr/>
            <p:nvPr/>
          </p:nvSpPr>
          <p:spPr>
            <a:xfrm>
              <a:off x="3169532" y="2578015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45" name="pt64">
              <a:extLst>
                <a:ext uri="{FF2B5EF4-FFF2-40B4-BE49-F238E27FC236}">
                  <a16:creationId xmlns:a16="http://schemas.microsoft.com/office/drawing/2014/main" id="{AED85B7E-51AE-4A7A-9549-974ED7DF648A}"/>
                </a:ext>
              </a:extLst>
            </p:cNvPr>
            <p:cNvSpPr/>
            <p:nvPr/>
          </p:nvSpPr>
          <p:spPr>
            <a:xfrm>
              <a:off x="3481779" y="2915808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46" name="pt65">
              <a:extLst>
                <a:ext uri="{FF2B5EF4-FFF2-40B4-BE49-F238E27FC236}">
                  <a16:creationId xmlns:a16="http://schemas.microsoft.com/office/drawing/2014/main" id="{7B0C55F5-08DA-4AFD-920B-5D5AA55BD4FD}"/>
                </a:ext>
              </a:extLst>
            </p:cNvPr>
            <p:cNvSpPr/>
            <p:nvPr/>
          </p:nvSpPr>
          <p:spPr>
            <a:xfrm>
              <a:off x="4408619" y="343997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47" name="pt66">
              <a:extLst>
                <a:ext uri="{FF2B5EF4-FFF2-40B4-BE49-F238E27FC236}">
                  <a16:creationId xmlns:a16="http://schemas.microsoft.com/office/drawing/2014/main" id="{BF77DB24-D5AB-4623-B9E6-908DDE573524}"/>
                </a:ext>
              </a:extLst>
            </p:cNvPr>
            <p:cNvSpPr/>
            <p:nvPr/>
          </p:nvSpPr>
          <p:spPr>
            <a:xfrm>
              <a:off x="2622720" y="2144071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48" name="pt67">
              <a:extLst>
                <a:ext uri="{FF2B5EF4-FFF2-40B4-BE49-F238E27FC236}">
                  <a16:creationId xmlns:a16="http://schemas.microsoft.com/office/drawing/2014/main" id="{1A500D71-C9A9-4941-AB03-20ED273DA9AE}"/>
                </a:ext>
              </a:extLst>
            </p:cNvPr>
            <p:cNvSpPr/>
            <p:nvPr/>
          </p:nvSpPr>
          <p:spPr>
            <a:xfrm>
              <a:off x="2678315" y="2084267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49" name="pt68">
              <a:extLst>
                <a:ext uri="{FF2B5EF4-FFF2-40B4-BE49-F238E27FC236}">
                  <a16:creationId xmlns:a16="http://schemas.microsoft.com/office/drawing/2014/main" id="{A0EBB8F5-8638-49EA-9DA4-748E0F3765AA}"/>
                </a:ext>
              </a:extLst>
            </p:cNvPr>
            <p:cNvSpPr/>
            <p:nvPr/>
          </p:nvSpPr>
          <p:spPr>
            <a:xfrm>
              <a:off x="2794075" y="2127634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50" name="pt69">
              <a:extLst>
                <a:ext uri="{FF2B5EF4-FFF2-40B4-BE49-F238E27FC236}">
                  <a16:creationId xmlns:a16="http://schemas.microsoft.com/office/drawing/2014/main" id="{A359CE26-39B9-48AA-9FDB-C8DF8DAEA273}"/>
                </a:ext>
              </a:extLst>
            </p:cNvPr>
            <p:cNvSpPr/>
            <p:nvPr/>
          </p:nvSpPr>
          <p:spPr>
            <a:xfrm>
              <a:off x="2868709" y="2169432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51" name="pt70">
              <a:extLst>
                <a:ext uri="{FF2B5EF4-FFF2-40B4-BE49-F238E27FC236}">
                  <a16:creationId xmlns:a16="http://schemas.microsoft.com/office/drawing/2014/main" id="{C6E91D2C-FBC3-45B1-8D13-FAE2D897C2DC}"/>
                </a:ext>
              </a:extLst>
            </p:cNvPr>
            <p:cNvSpPr/>
            <p:nvPr/>
          </p:nvSpPr>
          <p:spPr>
            <a:xfrm>
              <a:off x="3179433" y="2177260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52" name="pt71">
              <a:extLst>
                <a:ext uri="{FF2B5EF4-FFF2-40B4-BE49-F238E27FC236}">
                  <a16:creationId xmlns:a16="http://schemas.microsoft.com/office/drawing/2014/main" id="{FD95CF03-BA2D-413A-9A7D-3CE47C6530C0}"/>
                </a:ext>
              </a:extLst>
            </p:cNvPr>
            <p:cNvSpPr/>
            <p:nvPr/>
          </p:nvSpPr>
          <p:spPr>
            <a:xfrm>
              <a:off x="3466548" y="247940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53" name="pt72">
              <a:extLst>
                <a:ext uri="{FF2B5EF4-FFF2-40B4-BE49-F238E27FC236}">
                  <a16:creationId xmlns:a16="http://schemas.microsoft.com/office/drawing/2014/main" id="{3C73E82C-7D25-44C4-9280-033EC6A6E157}"/>
                </a:ext>
              </a:extLst>
            </p:cNvPr>
            <p:cNvSpPr/>
            <p:nvPr/>
          </p:nvSpPr>
          <p:spPr>
            <a:xfrm>
              <a:off x="4327130" y="343997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54" name="pt73">
              <a:extLst>
                <a:ext uri="{FF2B5EF4-FFF2-40B4-BE49-F238E27FC236}">
                  <a16:creationId xmlns:a16="http://schemas.microsoft.com/office/drawing/2014/main" id="{EF8CD211-F4F9-4FE7-B863-73F0B37E440E}"/>
                </a:ext>
              </a:extLst>
            </p:cNvPr>
            <p:cNvSpPr/>
            <p:nvPr/>
          </p:nvSpPr>
          <p:spPr>
            <a:xfrm>
              <a:off x="2583118" y="1855006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55" name="pt74">
              <a:extLst>
                <a:ext uri="{FF2B5EF4-FFF2-40B4-BE49-F238E27FC236}">
                  <a16:creationId xmlns:a16="http://schemas.microsoft.com/office/drawing/2014/main" id="{F51CCF36-B35C-4E55-8728-2BC6B024EE16}"/>
                </a:ext>
              </a:extLst>
            </p:cNvPr>
            <p:cNvSpPr/>
            <p:nvPr/>
          </p:nvSpPr>
          <p:spPr>
            <a:xfrm>
              <a:off x="2637952" y="1934152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56" name="pt75">
              <a:extLst>
                <a:ext uri="{FF2B5EF4-FFF2-40B4-BE49-F238E27FC236}">
                  <a16:creationId xmlns:a16="http://schemas.microsoft.com/office/drawing/2014/main" id="{0AD8A063-C24E-4BDE-BC5B-11E9BF89645C}"/>
                </a:ext>
              </a:extLst>
            </p:cNvPr>
            <p:cNvSpPr/>
            <p:nvPr/>
          </p:nvSpPr>
          <p:spPr>
            <a:xfrm>
              <a:off x="2714871" y="2045718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57" name="pt76">
              <a:extLst>
                <a:ext uri="{FF2B5EF4-FFF2-40B4-BE49-F238E27FC236}">
                  <a16:creationId xmlns:a16="http://schemas.microsoft.com/office/drawing/2014/main" id="{48647223-D20D-4547-915E-D54200752AAF}"/>
                </a:ext>
              </a:extLst>
            </p:cNvPr>
            <p:cNvSpPr/>
            <p:nvPr/>
          </p:nvSpPr>
          <p:spPr>
            <a:xfrm>
              <a:off x="2792552" y="2132266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58" name="pt77">
              <a:extLst>
                <a:ext uri="{FF2B5EF4-FFF2-40B4-BE49-F238E27FC236}">
                  <a16:creationId xmlns:a16="http://schemas.microsoft.com/office/drawing/2014/main" id="{DA66A675-FF42-42BD-8525-D38489306231}"/>
                </a:ext>
              </a:extLst>
            </p:cNvPr>
            <p:cNvSpPr/>
            <p:nvPr/>
          </p:nvSpPr>
          <p:spPr>
            <a:xfrm>
              <a:off x="3019502" y="2495385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59" name="pt78">
              <a:extLst>
                <a:ext uri="{FF2B5EF4-FFF2-40B4-BE49-F238E27FC236}">
                  <a16:creationId xmlns:a16="http://schemas.microsoft.com/office/drawing/2014/main" id="{58B3B1A2-1B6B-4224-9490-5900D5B86709}"/>
                </a:ext>
              </a:extLst>
            </p:cNvPr>
            <p:cNvSpPr/>
            <p:nvPr/>
          </p:nvSpPr>
          <p:spPr>
            <a:xfrm>
              <a:off x="3321848" y="2915808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60" name="pt79">
              <a:extLst>
                <a:ext uri="{FF2B5EF4-FFF2-40B4-BE49-F238E27FC236}">
                  <a16:creationId xmlns:a16="http://schemas.microsoft.com/office/drawing/2014/main" id="{788E2EDF-5786-4C6C-9232-D7A457C5EB95}"/>
                </a:ext>
              </a:extLst>
            </p:cNvPr>
            <p:cNvSpPr/>
            <p:nvPr/>
          </p:nvSpPr>
          <p:spPr>
            <a:xfrm>
              <a:off x="4401003" y="343997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61" name="pt80">
              <a:extLst>
                <a:ext uri="{FF2B5EF4-FFF2-40B4-BE49-F238E27FC236}">
                  <a16:creationId xmlns:a16="http://schemas.microsoft.com/office/drawing/2014/main" id="{4DE07CF3-FED5-4258-B296-C46EF79B3276}"/>
                </a:ext>
              </a:extLst>
            </p:cNvPr>
            <p:cNvSpPr/>
            <p:nvPr/>
          </p:nvSpPr>
          <p:spPr>
            <a:xfrm>
              <a:off x="5014072" y="343997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62" name="pt81">
              <a:extLst>
                <a:ext uri="{FF2B5EF4-FFF2-40B4-BE49-F238E27FC236}">
                  <a16:creationId xmlns:a16="http://schemas.microsoft.com/office/drawing/2014/main" id="{4D06329B-13C1-4393-8813-58A2419BC2CC}"/>
                </a:ext>
              </a:extLst>
            </p:cNvPr>
            <p:cNvSpPr/>
            <p:nvPr/>
          </p:nvSpPr>
          <p:spPr>
            <a:xfrm>
              <a:off x="2596826" y="2085764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63" name="pt82">
              <a:extLst>
                <a:ext uri="{FF2B5EF4-FFF2-40B4-BE49-F238E27FC236}">
                  <a16:creationId xmlns:a16="http://schemas.microsoft.com/office/drawing/2014/main" id="{EFBFD71A-F7C2-4F39-9609-EFD0EF1A12D9}"/>
                </a:ext>
              </a:extLst>
            </p:cNvPr>
            <p:cNvSpPr/>
            <p:nvPr/>
          </p:nvSpPr>
          <p:spPr>
            <a:xfrm>
              <a:off x="2641759" y="2056494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64" name="pt83">
              <a:extLst>
                <a:ext uri="{FF2B5EF4-FFF2-40B4-BE49-F238E27FC236}">
                  <a16:creationId xmlns:a16="http://schemas.microsoft.com/office/drawing/2014/main" id="{51A5858F-54ED-41BA-831D-D621FD152778}"/>
                </a:ext>
              </a:extLst>
            </p:cNvPr>
            <p:cNvSpPr/>
            <p:nvPr/>
          </p:nvSpPr>
          <p:spPr>
            <a:xfrm>
              <a:off x="2712586" y="2060325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65" name="pt84">
              <a:extLst>
                <a:ext uri="{FF2B5EF4-FFF2-40B4-BE49-F238E27FC236}">
                  <a16:creationId xmlns:a16="http://schemas.microsoft.com/office/drawing/2014/main" id="{36F63F45-5799-464E-A6DB-CCBA1723F4ED}"/>
                </a:ext>
              </a:extLst>
            </p:cNvPr>
            <p:cNvSpPr/>
            <p:nvPr/>
          </p:nvSpPr>
          <p:spPr>
            <a:xfrm>
              <a:off x="2791029" y="2057185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66" name="pt85">
              <a:extLst>
                <a:ext uri="{FF2B5EF4-FFF2-40B4-BE49-F238E27FC236}">
                  <a16:creationId xmlns:a16="http://schemas.microsoft.com/office/drawing/2014/main" id="{EBDD1A58-E7A4-4214-8253-FA0237C4888A}"/>
                </a:ext>
              </a:extLst>
            </p:cNvPr>
            <p:cNvSpPr/>
            <p:nvPr/>
          </p:nvSpPr>
          <p:spPr>
            <a:xfrm>
              <a:off x="3018740" y="2143628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67" name="pt86">
              <a:extLst>
                <a:ext uri="{FF2B5EF4-FFF2-40B4-BE49-F238E27FC236}">
                  <a16:creationId xmlns:a16="http://schemas.microsoft.com/office/drawing/2014/main" id="{27F0810F-DBC4-434B-A7D1-A3B2B4DDD390}"/>
                </a:ext>
              </a:extLst>
            </p:cNvPr>
            <p:cNvSpPr/>
            <p:nvPr/>
          </p:nvSpPr>
          <p:spPr>
            <a:xfrm>
              <a:off x="4327130" y="3405510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68" name="pt87">
              <a:extLst>
                <a:ext uri="{FF2B5EF4-FFF2-40B4-BE49-F238E27FC236}">
                  <a16:creationId xmlns:a16="http://schemas.microsoft.com/office/drawing/2014/main" id="{E7FFC0E8-729B-4728-B222-1A3A74A9F5EA}"/>
                </a:ext>
              </a:extLst>
            </p:cNvPr>
            <p:cNvSpPr/>
            <p:nvPr/>
          </p:nvSpPr>
          <p:spPr>
            <a:xfrm>
              <a:off x="5018642" y="3405510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69" name="pt88">
              <a:extLst>
                <a:ext uri="{FF2B5EF4-FFF2-40B4-BE49-F238E27FC236}">
                  <a16:creationId xmlns:a16="http://schemas.microsoft.com/office/drawing/2014/main" id="{0560E86F-D943-49BD-AC47-620B07BCF1F4}"/>
                </a:ext>
              </a:extLst>
            </p:cNvPr>
            <p:cNvSpPr/>
            <p:nvPr/>
          </p:nvSpPr>
          <p:spPr>
            <a:xfrm>
              <a:off x="2577787" y="1819376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70" name="pt89">
              <a:extLst>
                <a:ext uri="{FF2B5EF4-FFF2-40B4-BE49-F238E27FC236}">
                  <a16:creationId xmlns:a16="http://schemas.microsoft.com/office/drawing/2014/main" id="{E7470749-AFA1-478C-B296-650D39C8EAFA}"/>
                </a:ext>
              </a:extLst>
            </p:cNvPr>
            <p:cNvSpPr/>
            <p:nvPr/>
          </p:nvSpPr>
          <p:spPr>
            <a:xfrm>
              <a:off x="2637952" y="1888446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71" name="pt90">
              <a:extLst>
                <a:ext uri="{FF2B5EF4-FFF2-40B4-BE49-F238E27FC236}">
                  <a16:creationId xmlns:a16="http://schemas.microsoft.com/office/drawing/2014/main" id="{3574FF7F-9BEA-47AE-B1F3-6B0387B3F081}"/>
                </a:ext>
              </a:extLst>
            </p:cNvPr>
            <p:cNvSpPr/>
            <p:nvPr/>
          </p:nvSpPr>
          <p:spPr>
            <a:xfrm>
              <a:off x="2714109" y="1962614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72" name="pt91">
              <a:extLst>
                <a:ext uri="{FF2B5EF4-FFF2-40B4-BE49-F238E27FC236}">
                  <a16:creationId xmlns:a16="http://schemas.microsoft.com/office/drawing/2014/main" id="{586A3C5C-E11C-4DED-8824-DE749C46B7A0}"/>
                </a:ext>
              </a:extLst>
            </p:cNvPr>
            <p:cNvSpPr/>
            <p:nvPr/>
          </p:nvSpPr>
          <p:spPr>
            <a:xfrm>
              <a:off x="2791029" y="2093477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73" name="pt92">
              <a:extLst>
                <a:ext uri="{FF2B5EF4-FFF2-40B4-BE49-F238E27FC236}">
                  <a16:creationId xmlns:a16="http://schemas.microsoft.com/office/drawing/2014/main" id="{30CCB287-A37E-49AB-A880-4EF1887BE171}"/>
                </a:ext>
              </a:extLst>
            </p:cNvPr>
            <p:cNvSpPr/>
            <p:nvPr/>
          </p:nvSpPr>
          <p:spPr>
            <a:xfrm>
              <a:off x="3018740" y="2477678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74" name="pt93">
              <a:extLst>
                <a:ext uri="{FF2B5EF4-FFF2-40B4-BE49-F238E27FC236}">
                  <a16:creationId xmlns:a16="http://schemas.microsoft.com/office/drawing/2014/main" id="{C803842F-8D7F-4932-8BD0-DC46BD165EBC}"/>
                </a:ext>
              </a:extLst>
            </p:cNvPr>
            <p:cNvSpPr/>
            <p:nvPr/>
          </p:nvSpPr>
          <p:spPr>
            <a:xfrm>
              <a:off x="3319563" y="2915808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75" name="pt94">
              <a:extLst>
                <a:ext uri="{FF2B5EF4-FFF2-40B4-BE49-F238E27FC236}">
                  <a16:creationId xmlns:a16="http://schemas.microsoft.com/office/drawing/2014/main" id="{BA358C3B-0BC2-4600-A5EE-17242F41668B}"/>
                </a:ext>
              </a:extLst>
            </p:cNvPr>
            <p:cNvSpPr/>
            <p:nvPr/>
          </p:nvSpPr>
          <p:spPr>
            <a:xfrm>
              <a:off x="3474163" y="343997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76" name="pt95">
              <a:extLst>
                <a:ext uri="{FF2B5EF4-FFF2-40B4-BE49-F238E27FC236}">
                  <a16:creationId xmlns:a16="http://schemas.microsoft.com/office/drawing/2014/main" id="{3D311E51-C7AA-40C5-B907-55ECB6708565}"/>
                </a:ext>
              </a:extLst>
            </p:cNvPr>
            <p:cNvSpPr/>
            <p:nvPr/>
          </p:nvSpPr>
          <p:spPr>
            <a:xfrm>
              <a:off x="4391864" y="343997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77" name="pt96">
              <a:extLst>
                <a:ext uri="{FF2B5EF4-FFF2-40B4-BE49-F238E27FC236}">
                  <a16:creationId xmlns:a16="http://schemas.microsoft.com/office/drawing/2014/main" id="{8E30878C-A345-4365-AB7C-894DBD6CEC76}"/>
                </a:ext>
              </a:extLst>
            </p:cNvPr>
            <p:cNvSpPr/>
            <p:nvPr/>
          </p:nvSpPr>
          <p:spPr>
            <a:xfrm>
              <a:off x="2598350" y="2148465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78" name="pt97">
              <a:extLst>
                <a:ext uri="{FF2B5EF4-FFF2-40B4-BE49-F238E27FC236}">
                  <a16:creationId xmlns:a16="http://schemas.microsoft.com/office/drawing/2014/main" id="{DBEF3E52-FFC0-4EDF-A885-A76D2712AC84}"/>
                </a:ext>
              </a:extLst>
            </p:cNvPr>
            <p:cNvSpPr/>
            <p:nvPr/>
          </p:nvSpPr>
          <p:spPr>
            <a:xfrm>
              <a:off x="2641759" y="2020800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79" name="pt98">
              <a:extLst>
                <a:ext uri="{FF2B5EF4-FFF2-40B4-BE49-F238E27FC236}">
                  <a16:creationId xmlns:a16="http://schemas.microsoft.com/office/drawing/2014/main" id="{F65B275C-FA33-4AE5-9652-7D2A440D7860}"/>
                </a:ext>
              </a:extLst>
            </p:cNvPr>
            <p:cNvSpPr/>
            <p:nvPr/>
          </p:nvSpPr>
          <p:spPr>
            <a:xfrm>
              <a:off x="2712586" y="2005856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80" name="pt99">
              <a:extLst>
                <a:ext uri="{FF2B5EF4-FFF2-40B4-BE49-F238E27FC236}">
                  <a16:creationId xmlns:a16="http://schemas.microsoft.com/office/drawing/2014/main" id="{3BC356E3-8EC8-4908-B51C-464FC2D8A700}"/>
                </a:ext>
              </a:extLst>
            </p:cNvPr>
            <p:cNvSpPr/>
            <p:nvPr/>
          </p:nvSpPr>
          <p:spPr>
            <a:xfrm>
              <a:off x="2870233" y="2078137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81" name="pt100">
              <a:extLst>
                <a:ext uri="{FF2B5EF4-FFF2-40B4-BE49-F238E27FC236}">
                  <a16:creationId xmlns:a16="http://schemas.microsoft.com/office/drawing/2014/main" id="{612CBDC4-00EF-49DB-92E5-71F8D92B77DA}"/>
                </a:ext>
              </a:extLst>
            </p:cNvPr>
            <p:cNvSpPr/>
            <p:nvPr/>
          </p:nvSpPr>
          <p:spPr>
            <a:xfrm>
              <a:off x="3018740" y="2159971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82" name="pt101">
              <a:extLst>
                <a:ext uri="{FF2B5EF4-FFF2-40B4-BE49-F238E27FC236}">
                  <a16:creationId xmlns:a16="http://schemas.microsoft.com/office/drawing/2014/main" id="{CF0ACD9F-0275-4B7D-AA28-297D04EFE731}"/>
                </a:ext>
              </a:extLst>
            </p:cNvPr>
            <p:cNvSpPr/>
            <p:nvPr/>
          </p:nvSpPr>
          <p:spPr>
            <a:xfrm>
              <a:off x="3318040" y="2487925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83" name="pt102">
              <a:extLst>
                <a:ext uri="{FF2B5EF4-FFF2-40B4-BE49-F238E27FC236}">
                  <a16:creationId xmlns:a16="http://schemas.microsoft.com/office/drawing/2014/main" id="{4AA849AD-4DB1-4E28-9DC2-1F5CC04452D3}"/>
                </a:ext>
              </a:extLst>
            </p:cNvPr>
            <p:cNvSpPr/>
            <p:nvPr/>
          </p:nvSpPr>
          <p:spPr>
            <a:xfrm>
              <a:off x="5021688" y="343997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84" name="pt103">
              <a:extLst>
                <a:ext uri="{FF2B5EF4-FFF2-40B4-BE49-F238E27FC236}">
                  <a16:creationId xmlns:a16="http://schemas.microsoft.com/office/drawing/2014/main" id="{8E9DBBAF-7FED-4E85-B11A-AD17AE008D4A}"/>
                </a:ext>
              </a:extLst>
            </p:cNvPr>
            <p:cNvSpPr/>
            <p:nvPr/>
          </p:nvSpPr>
          <p:spPr>
            <a:xfrm>
              <a:off x="2581595" y="1774984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85" name="pt104">
              <a:extLst>
                <a:ext uri="{FF2B5EF4-FFF2-40B4-BE49-F238E27FC236}">
                  <a16:creationId xmlns:a16="http://schemas.microsoft.com/office/drawing/2014/main" id="{F3BD887A-DBFD-4E51-AE81-AB2F841FA242}"/>
                </a:ext>
              </a:extLst>
            </p:cNvPr>
            <p:cNvSpPr/>
            <p:nvPr/>
          </p:nvSpPr>
          <p:spPr>
            <a:xfrm>
              <a:off x="2638713" y="1827885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86" name="pt105">
              <a:extLst>
                <a:ext uri="{FF2B5EF4-FFF2-40B4-BE49-F238E27FC236}">
                  <a16:creationId xmlns:a16="http://schemas.microsoft.com/office/drawing/2014/main" id="{0723DE8D-955C-4381-BCA5-A990024A1122}"/>
                </a:ext>
              </a:extLst>
            </p:cNvPr>
            <p:cNvSpPr/>
            <p:nvPr/>
          </p:nvSpPr>
          <p:spPr>
            <a:xfrm>
              <a:off x="2712586" y="1925688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87" name="pt106">
              <a:extLst>
                <a:ext uri="{FF2B5EF4-FFF2-40B4-BE49-F238E27FC236}">
                  <a16:creationId xmlns:a16="http://schemas.microsoft.com/office/drawing/2014/main" id="{0F282BDA-2137-42A4-AE79-D42353248297}"/>
                </a:ext>
              </a:extLst>
            </p:cNvPr>
            <p:cNvSpPr/>
            <p:nvPr/>
          </p:nvSpPr>
          <p:spPr>
            <a:xfrm>
              <a:off x="2787221" y="2035003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88" name="pt107">
              <a:extLst>
                <a:ext uri="{FF2B5EF4-FFF2-40B4-BE49-F238E27FC236}">
                  <a16:creationId xmlns:a16="http://schemas.microsoft.com/office/drawing/2014/main" id="{8A91C057-F77E-4FF8-9B46-6FBDFDB7C1E2}"/>
                </a:ext>
              </a:extLst>
            </p:cNvPr>
            <p:cNvSpPr/>
            <p:nvPr/>
          </p:nvSpPr>
          <p:spPr>
            <a:xfrm>
              <a:off x="3018740" y="2378625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89" name="pt108">
              <a:extLst>
                <a:ext uri="{FF2B5EF4-FFF2-40B4-BE49-F238E27FC236}">
                  <a16:creationId xmlns:a16="http://schemas.microsoft.com/office/drawing/2014/main" id="{1865F619-8771-4797-A55E-A7540474E4E5}"/>
                </a:ext>
              </a:extLst>
            </p:cNvPr>
            <p:cNvSpPr/>
            <p:nvPr/>
          </p:nvSpPr>
          <p:spPr>
            <a:xfrm>
              <a:off x="3206088" y="2719640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90" name="pt109">
              <a:extLst>
                <a:ext uri="{FF2B5EF4-FFF2-40B4-BE49-F238E27FC236}">
                  <a16:creationId xmlns:a16="http://schemas.microsoft.com/office/drawing/2014/main" id="{02029146-5FDD-4272-A4B2-D79D75D23E46}"/>
                </a:ext>
              </a:extLst>
            </p:cNvPr>
            <p:cNvSpPr/>
            <p:nvPr/>
          </p:nvSpPr>
          <p:spPr>
            <a:xfrm>
              <a:off x="3474163" y="2915808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91" name="pt110">
              <a:extLst>
                <a:ext uri="{FF2B5EF4-FFF2-40B4-BE49-F238E27FC236}">
                  <a16:creationId xmlns:a16="http://schemas.microsoft.com/office/drawing/2014/main" id="{63BB3DFD-97AD-45EF-8624-113B61F02C2F}"/>
                </a:ext>
              </a:extLst>
            </p:cNvPr>
            <p:cNvSpPr/>
            <p:nvPr/>
          </p:nvSpPr>
          <p:spPr>
            <a:xfrm>
              <a:off x="4393387" y="343997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92" name="pt111">
              <a:extLst>
                <a:ext uri="{FF2B5EF4-FFF2-40B4-BE49-F238E27FC236}">
                  <a16:creationId xmlns:a16="http://schemas.microsoft.com/office/drawing/2014/main" id="{AB562537-9FA4-4F67-B4BF-7C9D3FEF2E1F}"/>
                </a:ext>
              </a:extLst>
            </p:cNvPr>
            <p:cNvSpPr/>
            <p:nvPr/>
          </p:nvSpPr>
          <p:spPr>
            <a:xfrm>
              <a:off x="2598350" y="2154955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93" name="pt112">
              <a:extLst>
                <a:ext uri="{FF2B5EF4-FFF2-40B4-BE49-F238E27FC236}">
                  <a16:creationId xmlns:a16="http://schemas.microsoft.com/office/drawing/2014/main" id="{E09D446C-3236-499F-89DD-5372D6B4D4B0}"/>
                </a:ext>
              </a:extLst>
            </p:cNvPr>
            <p:cNvSpPr/>
            <p:nvPr/>
          </p:nvSpPr>
          <p:spPr>
            <a:xfrm>
              <a:off x="2651660" y="1960800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94" name="pt113">
              <a:extLst>
                <a:ext uri="{FF2B5EF4-FFF2-40B4-BE49-F238E27FC236}">
                  <a16:creationId xmlns:a16="http://schemas.microsoft.com/office/drawing/2014/main" id="{423409D6-B795-4973-9E2B-829F7673E946}"/>
                </a:ext>
              </a:extLst>
            </p:cNvPr>
            <p:cNvSpPr/>
            <p:nvPr/>
          </p:nvSpPr>
          <p:spPr>
            <a:xfrm>
              <a:off x="2716394" y="1936271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95" name="pt114">
              <a:extLst>
                <a:ext uri="{FF2B5EF4-FFF2-40B4-BE49-F238E27FC236}">
                  <a16:creationId xmlns:a16="http://schemas.microsoft.com/office/drawing/2014/main" id="{4BE5285A-BA16-4FA9-BCCD-C80E8D71A2F2}"/>
                </a:ext>
              </a:extLst>
            </p:cNvPr>
            <p:cNvSpPr/>
            <p:nvPr/>
          </p:nvSpPr>
          <p:spPr>
            <a:xfrm>
              <a:off x="2792552" y="1954502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96" name="pt115">
              <a:extLst>
                <a:ext uri="{FF2B5EF4-FFF2-40B4-BE49-F238E27FC236}">
                  <a16:creationId xmlns:a16="http://schemas.microsoft.com/office/drawing/2014/main" id="{4B742F3E-2CF3-4A71-B80F-9B9E8CFDAF70}"/>
                </a:ext>
              </a:extLst>
            </p:cNvPr>
            <p:cNvSpPr/>
            <p:nvPr/>
          </p:nvSpPr>
          <p:spPr>
            <a:xfrm>
              <a:off x="3019502" y="2086024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97" name="pt116">
              <a:extLst>
                <a:ext uri="{FF2B5EF4-FFF2-40B4-BE49-F238E27FC236}">
                  <a16:creationId xmlns:a16="http://schemas.microsoft.com/office/drawing/2014/main" id="{35FBA284-2206-4F7A-9BE2-8695A4665A0F}"/>
                </a:ext>
              </a:extLst>
            </p:cNvPr>
            <p:cNvSpPr/>
            <p:nvPr/>
          </p:nvSpPr>
          <p:spPr>
            <a:xfrm>
              <a:off x="3183241" y="2251194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98" name="pt117">
              <a:extLst>
                <a:ext uri="{FF2B5EF4-FFF2-40B4-BE49-F238E27FC236}">
                  <a16:creationId xmlns:a16="http://schemas.microsoft.com/office/drawing/2014/main" id="{BBC63387-6DB3-46F2-A079-F737F4DE3BDA}"/>
                </a:ext>
              </a:extLst>
            </p:cNvPr>
            <p:cNvSpPr/>
            <p:nvPr/>
          </p:nvSpPr>
          <p:spPr>
            <a:xfrm>
              <a:off x="3465024" y="2419564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599" name="pt118">
              <a:extLst>
                <a:ext uri="{FF2B5EF4-FFF2-40B4-BE49-F238E27FC236}">
                  <a16:creationId xmlns:a16="http://schemas.microsoft.com/office/drawing/2014/main" id="{8F6FCEB5-ADE6-4D7F-8066-5A3006DC13C6}"/>
                </a:ext>
              </a:extLst>
            </p:cNvPr>
            <p:cNvSpPr/>
            <p:nvPr/>
          </p:nvSpPr>
          <p:spPr>
            <a:xfrm>
              <a:off x="4330938" y="2915808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00" name="pt119">
              <a:extLst>
                <a:ext uri="{FF2B5EF4-FFF2-40B4-BE49-F238E27FC236}">
                  <a16:creationId xmlns:a16="http://schemas.microsoft.com/office/drawing/2014/main" id="{714D2120-7B73-4437-B3A8-B49D6181E770}"/>
                </a:ext>
              </a:extLst>
            </p:cNvPr>
            <p:cNvSpPr/>
            <p:nvPr/>
          </p:nvSpPr>
          <p:spPr>
            <a:xfrm>
              <a:off x="2596826" y="2008680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01" name="pt120">
              <a:extLst>
                <a:ext uri="{FF2B5EF4-FFF2-40B4-BE49-F238E27FC236}">
                  <a16:creationId xmlns:a16="http://schemas.microsoft.com/office/drawing/2014/main" id="{3BA1CF79-1CFB-40E3-981E-5EC685A13DDC}"/>
                </a:ext>
              </a:extLst>
            </p:cNvPr>
            <p:cNvSpPr/>
            <p:nvPr/>
          </p:nvSpPr>
          <p:spPr>
            <a:xfrm>
              <a:off x="2623482" y="1988190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02" name="pt121">
              <a:extLst>
                <a:ext uri="{FF2B5EF4-FFF2-40B4-BE49-F238E27FC236}">
                  <a16:creationId xmlns:a16="http://schemas.microsoft.com/office/drawing/2014/main" id="{DADE6A33-C38B-42C2-ACF2-48213B749999}"/>
                </a:ext>
              </a:extLst>
            </p:cNvPr>
            <p:cNvSpPr/>
            <p:nvPr/>
          </p:nvSpPr>
          <p:spPr>
            <a:xfrm>
              <a:off x="2676792" y="1949507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03" name="pt122">
              <a:extLst>
                <a:ext uri="{FF2B5EF4-FFF2-40B4-BE49-F238E27FC236}">
                  <a16:creationId xmlns:a16="http://schemas.microsoft.com/office/drawing/2014/main" id="{7BC25162-665F-4CD1-A00A-65EA9E506449}"/>
                </a:ext>
              </a:extLst>
            </p:cNvPr>
            <p:cNvSpPr/>
            <p:nvPr/>
          </p:nvSpPr>
          <p:spPr>
            <a:xfrm>
              <a:off x="3184764" y="2273024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04" name="pt123">
              <a:extLst>
                <a:ext uri="{FF2B5EF4-FFF2-40B4-BE49-F238E27FC236}">
                  <a16:creationId xmlns:a16="http://schemas.microsoft.com/office/drawing/2014/main" id="{39EFA732-0169-4767-A80C-59F4658334B8}"/>
                </a:ext>
              </a:extLst>
            </p:cNvPr>
            <p:cNvSpPr/>
            <p:nvPr/>
          </p:nvSpPr>
          <p:spPr>
            <a:xfrm>
              <a:off x="3324133" y="2441137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05" name="pt124">
              <a:extLst>
                <a:ext uri="{FF2B5EF4-FFF2-40B4-BE49-F238E27FC236}">
                  <a16:creationId xmlns:a16="http://schemas.microsoft.com/office/drawing/2014/main" id="{61A64BD8-F154-4236-9FF7-B68649A83DC6}"/>
                </a:ext>
              </a:extLst>
            </p:cNvPr>
            <p:cNvSpPr/>
            <p:nvPr/>
          </p:nvSpPr>
          <p:spPr>
            <a:xfrm>
              <a:off x="3475686" y="2666694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06" name="pt125">
              <a:extLst>
                <a:ext uri="{FF2B5EF4-FFF2-40B4-BE49-F238E27FC236}">
                  <a16:creationId xmlns:a16="http://schemas.microsoft.com/office/drawing/2014/main" id="{931F15AD-536C-460A-92CD-AB17C71F5F7B}"/>
                </a:ext>
              </a:extLst>
            </p:cNvPr>
            <p:cNvSpPr/>
            <p:nvPr/>
          </p:nvSpPr>
          <p:spPr>
            <a:xfrm>
              <a:off x="4336269" y="2915808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07" name="pt126">
              <a:extLst>
                <a:ext uri="{FF2B5EF4-FFF2-40B4-BE49-F238E27FC236}">
                  <a16:creationId xmlns:a16="http://schemas.microsoft.com/office/drawing/2014/main" id="{CC28D647-1F81-48A9-BF5C-9D02BDDD67A9}"/>
                </a:ext>
              </a:extLst>
            </p:cNvPr>
            <p:cNvSpPr/>
            <p:nvPr/>
          </p:nvSpPr>
          <p:spPr>
            <a:xfrm>
              <a:off x="2600634" y="2271990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08" name="pt127">
              <a:extLst>
                <a:ext uri="{FF2B5EF4-FFF2-40B4-BE49-F238E27FC236}">
                  <a16:creationId xmlns:a16="http://schemas.microsoft.com/office/drawing/2014/main" id="{0EA7F770-0AD8-473B-B7EA-81872CC32483}"/>
                </a:ext>
              </a:extLst>
            </p:cNvPr>
            <p:cNvSpPr/>
            <p:nvPr/>
          </p:nvSpPr>
          <p:spPr>
            <a:xfrm>
              <a:off x="2660799" y="2150391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09" name="pt128">
              <a:extLst>
                <a:ext uri="{FF2B5EF4-FFF2-40B4-BE49-F238E27FC236}">
                  <a16:creationId xmlns:a16="http://schemas.microsoft.com/office/drawing/2014/main" id="{E5F0661E-3523-4E4F-8CE6-53F59BC5E08F}"/>
                </a:ext>
              </a:extLst>
            </p:cNvPr>
            <p:cNvSpPr/>
            <p:nvPr/>
          </p:nvSpPr>
          <p:spPr>
            <a:xfrm>
              <a:off x="2714109" y="2093006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10" name="pt129">
              <a:extLst>
                <a:ext uri="{FF2B5EF4-FFF2-40B4-BE49-F238E27FC236}">
                  <a16:creationId xmlns:a16="http://schemas.microsoft.com/office/drawing/2014/main" id="{127AB38F-C5B8-4396-98B0-1E0613D826C7}"/>
                </a:ext>
              </a:extLst>
            </p:cNvPr>
            <p:cNvSpPr/>
            <p:nvPr/>
          </p:nvSpPr>
          <p:spPr>
            <a:xfrm>
              <a:off x="3022548" y="2126470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11" name="pt130">
              <a:extLst>
                <a:ext uri="{FF2B5EF4-FFF2-40B4-BE49-F238E27FC236}">
                  <a16:creationId xmlns:a16="http://schemas.microsoft.com/office/drawing/2014/main" id="{4E6A6756-DBD4-454E-B95B-67641F0A9067}"/>
                </a:ext>
              </a:extLst>
            </p:cNvPr>
            <p:cNvSpPr/>
            <p:nvPr/>
          </p:nvSpPr>
          <p:spPr>
            <a:xfrm>
              <a:off x="3321848" y="2262217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12" name="pt131">
              <a:extLst>
                <a:ext uri="{FF2B5EF4-FFF2-40B4-BE49-F238E27FC236}">
                  <a16:creationId xmlns:a16="http://schemas.microsoft.com/office/drawing/2014/main" id="{C7D547D1-7D89-48A2-BCA6-EDF207AB6CED}"/>
                </a:ext>
              </a:extLst>
            </p:cNvPr>
            <p:cNvSpPr/>
            <p:nvPr/>
          </p:nvSpPr>
          <p:spPr>
            <a:xfrm>
              <a:off x="3472640" y="2418227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13" name="pt132">
              <a:extLst>
                <a:ext uri="{FF2B5EF4-FFF2-40B4-BE49-F238E27FC236}">
                  <a16:creationId xmlns:a16="http://schemas.microsoft.com/office/drawing/2014/main" id="{866112A3-3C3F-4AF8-854E-2B8A79995E28}"/>
                </a:ext>
              </a:extLst>
            </p:cNvPr>
            <p:cNvSpPr/>
            <p:nvPr/>
          </p:nvSpPr>
          <p:spPr>
            <a:xfrm>
              <a:off x="2579310" y="1923686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14" name="pt133">
              <a:extLst>
                <a:ext uri="{FF2B5EF4-FFF2-40B4-BE49-F238E27FC236}">
                  <a16:creationId xmlns:a16="http://schemas.microsoft.com/office/drawing/2014/main" id="{83327B9C-CD90-4F98-AE29-F8253C4B9D55}"/>
                </a:ext>
              </a:extLst>
            </p:cNvPr>
            <p:cNvSpPr/>
            <p:nvPr/>
          </p:nvSpPr>
          <p:spPr>
            <a:xfrm>
              <a:off x="2638713" y="1862156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15" name="pt134">
              <a:extLst>
                <a:ext uri="{FF2B5EF4-FFF2-40B4-BE49-F238E27FC236}">
                  <a16:creationId xmlns:a16="http://schemas.microsoft.com/office/drawing/2014/main" id="{E6004D62-3597-4FBE-8293-CE73DF6A8B23}"/>
                </a:ext>
              </a:extLst>
            </p:cNvPr>
            <p:cNvSpPr/>
            <p:nvPr/>
          </p:nvSpPr>
          <p:spPr>
            <a:xfrm>
              <a:off x="2711063" y="2006307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16" name="pt135">
              <a:extLst>
                <a:ext uri="{FF2B5EF4-FFF2-40B4-BE49-F238E27FC236}">
                  <a16:creationId xmlns:a16="http://schemas.microsoft.com/office/drawing/2014/main" id="{3CF53465-5CCF-449A-8187-5D37C935DAE4}"/>
                </a:ext>
              </a:extLst>
            </p:cNvPr>
            <p:cNvSpPr/>
            <p:nvPr/>
          </p:nvSpPr>
          <p:spPr>
            <a:xfrm>
              <a:off x="2868709" y="2220451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17" name="pt136">
              <a:extLst>
                <a:ext uri="{FF2B5EF4-FFF2-40B4-BE49-F238E27FC236}">
                  <a16:creationId xmlns:a16="http://schemas.microsoft.com/office/drawing/2014/main" id="{3DCC9A41-A276-49E8-8AB6-2AF7C79C8F9F}"/>
                </a:ext>
              </a:extLst>
            </p:cNvPr>
            <p:cNvSpPr/>
            <p:nvPr/>
          </p:nvSpPr>
          <p:spPr>
            <a:xfrm>
              <a:off x="3017217" y="2529844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18" name="pt137">
              <a:extLst>
                <a:ext uri="{FF2B5EF4-FFF2-40B4-BE49-F238E27FC236}">
                  <a16:creationId xmlns:a16="http://schemas.microsoft.com/office/drawing/2014/main" id="{B5B0249C-CD7B-4739-A0CF-350E027509F4}"/>
                </a:ext>
              </a:extLst>
            </p:cNvPr>
            <p:cNvSpPr/>
            <p:nvPr/>
          </p:nvSpPr>
          <p:spPr>
            <a:xfrm>
              <a:off x="3308901" y="2915808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19" name="pt138">
              <a:extLst>
                <a:ext uri="{FF2B5EF4-FFF2-40B4-BE49-F238E27FC236}">
                  <a16:creationId xmlns:a16="http://schemas.microsoft.com/office/drawing/2014/main" id="{8433067B-F854-42BC-8671-417F947A2243}"/>
                </a:ext>
              </a:extLst>
            </p:cNvPr>
            <p:cNvSpPr/>
            <p:nvPr/>
          </p:nvSpPr>
          <p:spPr>
            <a:xfrm>
              <a:off x="4378917" y="343997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20" name="pt139">
              <a:extLst>
                <a:ext uri="{FF2B5EF4-FFF2-40B4-BE49-F238E27FC236}">
                  <a16:creationId xmlns:a16="http://schemas.microsoft.com/office/drawing/2014/main" id="{3EA2D23E-6110-4125-AE8E-BBA74CF01EF2}"/>
                </a:ext>
              </a:extLst>
            </p:cNvPr>
            <p:cNvSpPr/>
            <p:nvPr/>
          </p:nvSpPr>
          <p:spPr>
            <a:xfrm>
              <a:off x="4985894" y="343997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21" name="pt140">
              <a:extLst>
                <a:ext uri="{FF2B5EF4-FFF2-40B4-BE49-F238E27FC236}">
                  <a16:creationId xmlns:a16="http://schemas.microsoft.com/office/drawing/2014/main" id="{F0D9E3E5-ECD9-4175-BEE9-80BB058E44AF}"/>
                </a:ext>
              </a:extLst>
            </p:cNvPr>
            <p:cNvSpPr/>
            <p:nvPr/>
          </p:nvSpPr>
          <p:spPr>
            <a:xfrm>
              <a:off x="2600634" y="2185792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22" name="pt141">
              <a:extLst>
                <a:ext uri="{FF2B5EF4-FFF2-40B4-BE49-F238E27FC236}">
                  <a16:creationId xmlns:a16="http://schemas.microsoft.com/office/drawing/2014/main" id="{2966D2DA-B4E9-4A93-A2B4-B955629F07F3}"/>
                </a:ext>
              </a:extLst>
            </p:cNvPr>
            <p:cNvSpPr/>
            <p:nvPr/>
          </p:nvSpPr>
          <p:spPr>
            <a:xfrm>
              <a:off x="2650137" y="209224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23" name="pt142">
              <a:extLst>
                <a:ext uri="{FF2B5EF4-FFF2-40B4-BE49-F238E27FC236}">
                  <a16:creationId xmlns:a16="http://schemas.microsoft.com/office/drawing/2014/main" id="{0A3508D6-D623-408A-92D6-2E016BDF64E3}"/>
                </a:ext>
              </a:extLst>
            </p:cNvPr>
            <p:cNvSpPr/>
            <p:nvPr/>
          </p:nvSpPr>
          <p:spPr>
            <a:xfrm>
              <a:off x="2716394" y="1986777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24" name="pt143">
              <a:extLst>
                <a:ext uri="{FF2B5EF4-FFF2-40B4-BE49-F238E27FC236}">
                  <a16:creationId xmlns:a16="http://schemas.microsoft.com/office/drawing/2014/main" id="{37028AFA-3488-4590-97CE-AFEB5CA3469A}"/>
                </a:ext>
              </a:extLst>
            </p:cNvPr>
            <p:cNvSpPr/>
            <p:nvPr/>
          </p:nvSpPr>
          <p:spPr>
            <a:xfrm>
              <a:off x="2874040" y="2079578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25" name="pt144">
              <a:extLst>
                <a:ext uri="{FF2B5EF4-FFF2-40B4-BE49-F238E27FC236}">
                  <a16:creationId xmlns:a16="http://schemas.microsoft.com/office/drawing/2014/main" id="{1980A7A6-B6C3-46AC-890C-C04613A9906D}"/>
                </a:ext>
              </a:extLst>
            </p:cNvPr>
            <p:cNvSpPr/>
            <p:nvPr/>
          </p:nvSpPr>
          <p:spPr>
            <a:xfrm>
              <a:off x="3022548" y="2263577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26" name="pt145">
              <a:extLst>
                <a:ext uri="{FF2B5EF4-FFF2-40B4-BE49-F238E27FC236}">
                  <a16:creationId xmlns:a16="http://schemas.microsoft.com/office/drawing/2014/main" id="{A1DB69F0-1EC0-49D6-A092-545A73E99C2D}"/>
                </a:ext>
              </a:extLst>
            </p:cNvPr>
            <p:cNvSpPr/>
            <p:nvPr/>
          </p:nvSpPr>
          <p:spPr>
            <a:xfrm>
              <a:off x="3323371" y="2615317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27" name="pt146">
              <a:extLst>
                <a:ext uri="{FF2B5EF4-FFF2-40B4-BE49-F238E27FC236}">
                  <a16:creationId xmlns:a16="http://schemas.microsoft.com/office/drawing/2014/main" id="{3CCE0AFF-ECD8-4683-8D8E-261B46D425C3}"/>
                </a:ext>
              </a:extLst>
            </p:cNvPr>
            <p:cNvSpPr/>
            <p:nvPr/>
          </p:nvSpPr>
          <p:spPr>
            <a:xfrm>
              <a:off x="3474163" y="2864002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28" name="pt147">
              <a:extLst>
                <a:ext uri="{FF2B5EF4-FFF2-40B4-BE49-F238E27FC236}">
                  <a16:creationId xmlns:a16="http://schemas.microsoft.com/office/drawing/2014/main" id="{BC02C203-3851-4537-BE76-7D3F14867324}"/>
                </a:ext>
              </a:extLst>
            </p:cNvPr>
            <p:cNvSpPr/>
            <p:nvPr/>
          </p:nvSpPr>
          <p:spPr>
            <a:xfrm>
              <a:off x="4334746" y="343997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29" name="pt148">
              <a:extLst>
                <a:ext uri="{FF2B5EF4-FFF2-40B4-BE49-F238E27FC236}">
                  <a16:creationId xmlns:a16="http://schemas.microsoft.com/office/drawing/2014/main" id="{4DB0B47F-528A-4E58-BB00-003872D46A67}"/>
                </a:ext>
              </a:extLst>
            </p:cNvPr>
            <p:cNvSpPr/>
            <p:nvPr/>
          </p:nvSpPr>
          <p:spPr>
            <a:xfrm>
              <a:off x="2564079" y="1746392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30" name="pt149">
              <a:extLst>
                <a:ext uri="{FF2B5EF4-FFF2-40B4-BE49-F238E27FC236}">
                  <a16:creationId xmlns:a16="http://schemas.microsoft.com/office/drawing/2014/main" id="{05542E0B-A679-46B7-857B-2817518405F6}"/>
                </a:ext>
              </a:extLst>
            </p:cNvPr>
            <p:cNvSpPr/>
            <p:nvPr/>
          </p:nvSpPr>
          <p:spPr>
            <a:xfrm>
              <a:off x="2577787" y="180895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31" name="pt150">
              <a:extLst>
                <a:ext uri="{FF2B5EF4-FFF2-40B4-BE49-F238E27FC236}">
                  <a16:creationId xmlns:a16="http://schemas.microsoft.com/office/drawing/2014/main" id="{7D63DFC6-30C8-4FEB-BF27-D3E492659EED}"/>
                </a:ext>
              </a:extLst>
            </p:cNvPr>
            <p:cNvSpPr/>
            <p:nvPr/>
          </p:nvSpPr>
          <p:spPr>
            <a:xfrm>
              <a:off x="2596826" y="1853788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32" name="pt151">
              <a:extLst>
                <a:ext uri="{FF2B5EF4-FFF2-40B4-BE49-F238E27FC236}">
                  <a16:creationId xmlns:a16="http://schemas.microsoft.com/office/drawing/2014/main" id="{0BC790F9-B867-4E05-8874-3BCC7F3655E1}"/>
                </a:ext>
              </a:extLst>
            </p:cNvPr>
            <p:cNvSpPr/>
            <p:nvPr/>
          </p:nvSpPr>
          <p:spPr>
            <a:xfrm>
              <a:off x="2672984" y="193873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33" name="pt152">
              <a:extLst>
                <a:ext uri="{FF2B5EF4-FFF2-40B4-BE49-F238E27FC236}">
                  <a16:creationId xmlns:a16="http://schemas.microsoft.com/office/drawing/2014/main" id="{91AB98D1-29B7-4168-AAE0-B3EA14A4F3D1}"/>
                </a:ext>
              </a:extLst>
            </p:cNvPr>
            <p:cNvSpPr/>
            <p:nvPr/>
          </p:nvSpPr>
          <p:spPr>
            <a:xfrm>
              <a:off x="2790267" y="2121413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34" name="pt153">
              <a:extLst>
                <a:ext uri="{FF2B5EF4-FFF2-40B4-BE49-F238E27FC236}">
                  <a16:creationId xmlns:a16="http://schemas.microsoft.com/office/drawing/2014/main" id="{5A000B37-1AC3-4CD2-9522-482A223C5CFB}"/>
                </a:ext>
              </a:extLst>
            </p:cNvPr>
            <p:cNvSpPr/>
            <p:nvPr/>
          </p:nvSpPr>
          <p:spPr>
            <a:xfrm>
              <a:off x="3184764" y="2598656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35" name="pt154">
              <a:extLst>
                <a:ext uri="{FF2B5EF4-FFF2-40B4-BE49-F238E27FC236}">
                  <a16:creationId xmlns:a16="http://schemas.microsoft.com/office/drawing/2014/main" id="{4EEF78FD-B7F7-49A8-80BA-DF43583D497B}"/>
                </a:ext>
              </a:extLst>
            </p:cNvPr>
            <p:cNvSpPr/>
            <p:nvPr/>
          </p:nvSpPr>
          <p:spPr>
            <a:xfrm>
              <a:off x="4370540" y="343997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36" name="pt155">
              <a:extLst>
                <a:ext uri="{FF2B5EF4-FFF2-40B4-BE49-F238E27FC236}">
                  <a16:creationId xmlns:a16="http://schemas.microsoft.com/office/drawing/2014/main" id="{821CF01D-DB82-4CE8-9C01-37719EBCE802}"/>
                </a:ext>
              </a:extLst>
            </p:cNvPr>
            <p:cNvSpPr/>
            <p:nvPr/>
          </p:nvSpPr>
          <p:spPr>
            <a:xfrm>
              <a:off x="4976755" y="343997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37" name="pt156">
              <a:extLst>
                <a:ext uri="{FF2B5EF4-FFF2-40B4-BE49-F238E27FC236}">
                  <a16:creationId xmlns:a16="http://schemas.microsoft.com/office/drawing/2014/main" id="{DF00C51E-8BD3-4451-97CC-6CE4F5437ABB}"/>
                </a:ext>
              </a:extLst>
            </p:cNvPr>
            <p:cNvSpPr/>
            <p:nvPr/>
          </p:nvSpPr>
          <p:spPr>
            <a:xfrm>
              <a:off x="2621197" y="1907921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38" name="pt157">
              <a:extLst>
                <a:ext uri="{FF2B5EF4-FFF2-40B4-BE49-F238E27FC236}">
                  <a16:creationId xmlns:a16="http://schemas.microsoft.com/office/drawing/2014/main" id="{AB1D487A-FB01-41CB-A7BA-9F1651734318}"/>
                </a:ext>
              </a:extLst>
            </p:cNvPr>
            <p:cNvSpPr/>
            <p:nvPr/>
          </p:nvSpPr>
          <p:spPr>
            <a:xfrm>
              <a:off x="2674507" y="195049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39" name="pt158">
              <a:extLst>
                <a:ext uri="{FF2B5EF4-FFF2-40B4-BE49-F238E27FC236}">
                  <a16:creationId xmlns:a16="http://schemas.microsoft.com/office/drawing/2014/main" id="{1FEC3032-A222-42C7-8332-3F72F300AA4A}"/>
                </a:ext>
              </a:extLst>
            </p:cNvPr>
            <p:cNvSpPr/>
            <p:nvPr/>
          </p:nvSpPr>
          <p:spPr>
            <a:xfrm>
              <a:off x="3186287" y="2647002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40" name="pt159">
              <a:extLst>
                <a:ext uri="{FF2B5EF4-FFF2-40B4-BE49-F238E27FC236}">
                  <a16:creationId xmlns:a16="http://schemas.microsoft.com/office/drawing/2014/main" id="{0FE3CB11-8239-4293-BD17-3C07522B4109}"/>
                </a:ext>
              </a:extLst>
            </p:cNvPr>
            <p:cNvSpPr/>
            <p:nvPr/>
          </p:nvSpPr>
          <p:spPr>
            <a:xfrm>
              <a:off x="3480256" y="2915808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41" name="pt160">
              <a:extLst>
                <a:ext uri="{FF2B5EF4-FFF2-40B4-BE49-F238E27FC236}">
                  <a16:creationId xmlns:a16="http://schemas.microsoft.com/office/drawing/2014/main" id="{AF6BFDFD-D777-46BB-A76E-C912772B4A7B}"/>
                </a:ext>
              </a:extLst>
            </p:cNvPr>
            <p:cNvSpPr/>
            <p:nvPr/>
          </p:nvSpPr>
          <p:spPr>
            <a:xfrm>
              <a:off x="4336269" y="343997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42" name="pt161">
              <a:extLst>
                <a:ext uri="{FF2B5EF4-FFF2-40B4-BE49-F238E27FC236}">
                  <a16:creationId xmlns:a16="http://schemas.microsoft.com/office/drawing/2014/main" id="{5D9116E5-68F3-423C-9D41-FA6C3CE83D90}"/>
                </a:ext>
              </a:extLst>
            </p:cNvPr>
            <p:cNvSpPr/>
            <p:nvPr/>
          </p:nvSpPr>
          <p:spPr>
            <a:xfrm>
              <a:off x="5025496" y="343997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43" name="pt162">
              <a:extLst>
                <a:ext uri="{FF2B5EF4-FFF2-40B4-BE49-F238E27FC236}">
                  <a16:creationId xmlns:a16="http://schemas.microsoft.com/office/drawing/2014/main" id="{1E085AE2-CCD4-4F85-AD81-3DD04B4D0EDF}"/>
                </a:ext>
              </a:extLst>
            </p:cNvPr>
            <p:cNvSpPr/>
            <p:nvPr/>
          </p:nvSpPr>
          <p:spPr>
            <a:xfrm>
              <a:off x="2600634" y="1988087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44" name="pt163">
              <a:extLst>
                <a:ext uri="{FF2B5EF4-FFF2-40B4-BE49-F238E27FC236}">
                  <a16:creationId xmlns:a16="http://schemas.microsoft.com/office/drawing/2014/main" id="{DCD3BD43-50A4-40B7-9DCB-74E7F12DEB63}"/>
                </a:ext>
              </a:extLst>
            </p:cNvPr>
            <p:cNvSpPr/>
            <p:nvPr/>
          </p:nvSpPr>
          <p:spPr>
            <a:xfrm>
              <a:off x="2714871" y="1949544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45" name="pt164">
              <a:extLst>
                <a:ext uri="{FF2B5EF4-FFF2-40B4-BE49-F238E27FC236}">
                  <a16:creationId xmlns:a16="http://schemas.microsoft.com/office/drawing/2014/main" id="{2E4DDAFB-03BA-40EA-8F17-DA6C34FCE99F}"/>
                </a:ext>
              </a:extLst>
            </p:cNvPr>
            <p:cNvSpPr/>
            <p:nvPr/>
          </p:nvSpPr>
          <p:spPr>
            <a:xfrm>
              <a:off x="2791029" y="2013806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46" name="pt165">
              <a:extLst>
                <a:ext uri="{FF2B5EF4-FFF2-40B4-BE49-F238E27FC236}">
                  <a16:creationId xmlns:a16="http://schemas.microsoft.com/office/drawing/2014/main" id="{5A8D078C-0336-4E43-AC42-6CF8E5192ED7}"/>
                </a:ext>
              </a:extLst>
            </p:cNvPr>
            <p:cNvSpPr/>
            <p:nvPr/>
          </p:nvSpPr>
          <p:spPr>
            <a:xfrm>
              <a:off x="3022548" y="2196542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47" name="pt166">
              <a:extLst>
                <a:ext uri="{FF2B5EF4-FFF2-40B4-BE49-F238E27FC236}">
                  <a16:creationId xmlns:a16="http://schemas.microsoft.com/office/drawing/2014/main" id="{D3267CF6-4272-4F64-9D6F-E8CA0AB9005D}"/>
                </a:ext>
              </a:extLst>
            </p:cNvPr>
            <p:cNvSpPr/>
            <p:nvPr/>
          </p:nvSpPr>
          <p:spPr>
            <a:xfrm>
              <a:off x="3197711" y="2384680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48" name="pt167">
              <a:extLst>
                <a:ext uri="{FF2B5EF4-FFF2-40B4-BE49-F238E27FC236}">
                  <a16:creationId xmlns:a16="http://schemas.microsoft.com/office/drawing/2014/main" id="{643DFF3C-345C-42BF-80C0-21B94BED734E}"/>
                </a:ext>
              </a:extLst>
            </p:cNvPr>
            <p:cNvSpPr/>
            <p:nvPr/>
          </p:nvSpPr>
          <p:spPr>
            <a:xfrm>
              <a:off x="3485587" y="2777987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49" name="pt168">
              <a:extLst>
                <a:ext uri="{FF2B5EF4-FFF2-40B4-BE49-F238E27FC236}">
                  <a16:creationId xmlns:a16="http://schemas.microsoft.com/office/drawing/2014/main" id="{51B42F16-2395-4EAB-9E88-A5B2318DFF26}"/>
                </a:ext>
              </a:extLst>
            </p:cNvPr>
            <p:cNvSpPr/>
            <p:nvPr/>
          </p:nvSpPr>
          <p:spPr>
            <a:xfrm>
              <a:off x="4347692" y="343997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50" name="pt169">
              <a:extLst>
                <a:ext uri="{FF2B5EF4-FFF2-40B4-BE49-F238E27FC236}">
                  <a16:creationId xmlns:a16="http://schemas.microsoft.com/office/drawing/2014/main" id="{76565DB1-AC86-4470-9625-8614B3934C06}"/>
                </a:ext>
              </a:extLst>
            </p:cNvPr>
            <p:cNvSpPr/>
            <p:nvPr/>
          </p:nvSpPr>
          <p:spPr>
            <a:xfrm>
              <a:off x="2579310" y="1910993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51" name="pt170">
              <a:extLst>
                <a:ext uri="{FF2B5EF4-FFF2-40B4-BE49-F238E27FC236}">
                  <a16:creationId xmlns:a16="http://schemas.microsoft.com/office/drawing/2014/main" id="{B89D546A-F64C-4D30-A928-D69EA941A82C}"/>
                </a:ext>
              </a:extLst>
            </p:cNvPr>
            <p:cNvSpPr/>
            <p:nvPr/>
          </p:nvSpPr>
          <p:spPr>
            <a:xfrm>
              <a:off x="2617389" y="1862783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52" name="pt171">
              <a:extLst>
                <a:ext uri="{FF2B5EF4-FFF2-40B4-BE49-F238E27FC236}">
                  <a16:creationId xmlns:a16="http://schemas.microsoft.com/office/drawing/2014/main" id="{338BB8D6-5958-400E-9D65-8B5819C4F4A2}"/>
                </a:ext>
              </a:extLst>
            </p:cNvPr>
            <p:cNvSpPr/>
            <p:nvPr/>
          </p:nvSpPr>
          <p:spPr>
            <a:xfrm>
              <a:off x="2674507" y="1878335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53" name="pt172">
              <a:extLst>
                <a:ext uri="{FF2B5EF4-FFF2-40B4-BE49-F238E27FC236}">
                  <a16:creationId xmlns:a16="http://schemas.microsoft.com/office/drawing/2014/main" id="{EA568D3F-5E8E-4FED-96A6-4E6E190643DA}"/>
                </a:ext>
              </a:extLst>
            </p:cNvPr>
            <p:cNvSpPr/>
            <p:nvPr/>
          </p:nvSpPr>
          <p:spPr>
            <a:xfrm>
              <a:off x="2791029" y="1929643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54" name="pt173">
              <a:extLst>
                <a:ext uri="{FF2B5EF4-FFF2-40B4-BE49-F238E27FC236}">
                  <a16:creationId xmlns:a16="http://schemas.microsoft.com/office/drawing/2014/main" id="{88171668-4FE8-4630-BA01-CDB4EC996491}"/>
                </a:ext>
              </a:extLst>
            </p:cNvPr>
            <p:cNvSpPr/>
            <p:nvPr/>
          </p:nvSpPr>
          <p:spPr>
            <a:xfrm>
              <a:off x="3169532" y="2270493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55" name="pt174">
              <a:extLst>
                <a:ext uri="{FF2B5EF4-FFF2-40B4-BE49-F238E27FC236}">
                  <a16:creationId xmlns:a16="http://schemas.microsoft.com/office/drawing/2014/main" id="{24050AB0-D4CB-4CC7-9741-3C2C7A9D4CC6}"/>
                </a:ext>
              </a:extLst>
            </p:cNvPr>
            <p:cNvSpPr/>
            <p:nvPr/>
          </p:nvSpPr>
          <p:spPr>
            <a:xfrm>
              <a:off x="3477971" y="2626071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56" name="pt175">
              <a:extLst>
                <a:ext uri="{FF2B5EF4-FFF2-40B4-BE49-F238E27FC236}">
                  <a16:creationId xmlns:a16="http://schemas.microsoft.com/office/drawing/2014/main" id="{301D52A2-CA2C-44FE-8B20-14D188CA1EEB}"/>
                </a:ext>
              </a:extLst>
            </p:cNvPr>
            <p:cNvSpPr/>
            <p:nvPr/>
          </p:nvSpPr>
          <p:spPr>
            <a:xfrm>
              <a:off x="2600634" y="1801313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57" name="pt176">
              <a:extLst>
                <a:ext uri="{FF2B5EF4-FFF2-40B4-BE49-F238E27FC236}">
                  <a16:creationId xmlns:a16="http://schemas.microsoft.com/office/drawing/2014/main" id="{30893970-AE44-4643-8EFC-20E68004138D}"/>
                </a:ext>
              </a:extLst>
            </p:cNvPr>
            <p:cNvSpPr/>
            <p:nvPr/>
          </p:nvSpPr>
          <p:spPr>
            <a:xfrm>
              <a:off x="2653183" y="1856963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58" name="pt177">
              <a:extLst>
                <a:ext uri="{FF2B5EF4-FFF2-40B4-BE49-F238E27FC236}">
                  <a16:creationId xmlns:a16="http://schemas.microsoft.com/office/drawing/2014/main" id="{CBE5CEA4-FF1D-42BD-8624-33E74CAB05AA}"/>
                </a:ext>
              </a:extLst>
            </p:cNvPr>
            <p:cNvSpPr/>
            <p:nvPr/>
          </p:nvSpPr>
          <p:spPr>
            <a:xfrm>
              <a:off x="2803975" y="1967772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59" name="pt178">
              <a:extLst>
                <a:ext uri="{FF2B5EF4-FFF2-40B4-BE49-F238E27FC236}">
                  <a16:creationId xmlns:a16="http://schemas.microsoft.com/office/drawing/2014/main" id="{BC013737-B72C-4A3A-98CE-41C742F83533}"/>
                </a:ext>
              </a:extLst>
            </p:cNvPr>
            <p:cNvSpPr/>
            <p:nvPr/>
          </p:nvSpPr>
          <p:spPr>
            <a:xfrm>
              <a:off x="3175625" y="2397243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60" name="pt179">
              <a:extLst>
                <a:ext uri="{FF2B5EF4-FFF2-40B4-BE49-F238E27FC236}">
                  <a16:creationId xmlns:a16="http://schemas.microsoft.com/office/drawing/2014/main" id="{2DC6B5A6-5E90-4E61-B299-9A48B67FD420}"/>
                </a:ext>
              </a:extLst>
            </p:cNvPr>
            <p:cNvSpPr/>
            <p:nvPr/>
          </p:nvSpPr>
          <p:spPr>
            <a:xfrm>
              <a:off x="4359116" y="2915808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61" name="pt180">
              <a:extLst>
                <a:ext uri="{FF2B5EF4-FFF2-40B4-BE49-F238E27FC236}">
                  <a16:creationId xmlns:a16="http://schemas.microsoft.com/office/drawing/2014/main" id="{5B7A1C54-1C5B-4CE1-88EC-02BD8115E51A}"/>
                </a:ext>
              </a:extLst>
            </p:cNvPr>
            <p:cNvSpPr/>
            <p:nvPr/>
          </p:nvSpPr>
          <p:spPr>
            <a:xfrm>
              <a:off x="5011026" y="2915808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62" name="pt181">
              <a:extLst>
                <a:ext uri="{FF2B5EF4-FFF2-40B4-BE49-F238E27FC236}">
                  <a16:creationId xmlns:a16="http://schemas.microsoft.com/office/drawing/2014/main" id="{D134EC3D-9430-4E01-9BB4-FF9E11D265D7}"/>
                </a:ext>
              </a:extLst>
            </p:cNvPr>
            <p:cNvSpPr/>
            <p:nvPr/>
          </p:nvSpPr>
          <p:spPr>
            <a:xfrm>
              <a:off x="2579310" y="1953735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63" name="pt182">
              <a:extLst>
                <a:ext uri="{FF2B5EF4-FFF2-40B4-BE49-F238E27FC236}">
                  <a16:creationId xmlns:a16="http://schemas.microsoft.com/office/drawing/2014/main" id="{12B84B5C-18B5-45EA-BED5-5676016EFDAB}"/>
                </a:ext>
              </a:extLst>
            </p:cNvPr>
            <p:cNvSpPr/>
            <p:nvPr/>
          </p:nvSpPr>
          <p:spPr>
            <a:xfrm>
              <a:off x="2617389" y="1886648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64" name="pt183">
              <a:extLst>
                <a:ext uri="{FF2B5EF4-FFF2-40B4-BE49-F238E27FC236}">
                  <a16:creationId xmlns:a16="http://schemas.microsoft.com/office/drawing/2014/main" id="{A6A62BEE-33A4-49BA-A20D-8E78D442F42B}"/>
                </a:ext>
              </a:extLst>
            </p:cNvPr>
            <p:cNvSpPr/>
            <p:nvPr/>
          </p:nvSpPr>
          <p:spPr>
            <a:xfrm>
              <a:off x="2674507" y="1889110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65" name="pt184">
              <a:extLst>
                <a:ext uri="{FF2B5EF4-FFF2-40B4-BE49-F238E27FC236}">
                  <a16:creationId xmlns:a16="http://schemas.microsoft.com/office/drawing/2014/main" id="{22548C8F-83B4-4D14-BE32-8B978B7A24A2}"/>
                </a:ext>
              </a:extLst>
            </p:cNvPr>
            <p:cNvSpPr/>
            <p:nvPr/>
          </p:nvSpPr>
          <p:spPr>
            <a:xfrm>
              <a:off x="2791029" y="1862386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66" name="pt185">
              <a:extLst>
                <a:ext uri="{FF2B5EF4-FFF2-40B4-BE49-F238E27FC236}">
                  <a16:creationId xmlns:a16="http://schemas.microsoft.com/office/drawing/2014/main" id="{6530AAD3-0817-464D-8FA4-B475AD0AA21C}"/>
                </a:ext>
              </a:extLst>
            </p:cNvPr>
            <p:cNvSpPr/>
            <p:nvPr/>
          </p:nvSpPr>
          <p:spPr>
            <a:xfrm>
              <a:off x="3171056" y="2153736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67" name="pt186">
              <a:extLst>
                <a:ext uri="{FF2B5EF4-FFF2-40B4-BE49-F238E27FC236}">
                  <a16:creationId xmlns:a16="http://schemas.microsoft.com/office/drawing/2014/main" id="{D44E8B90-AEAB-4F68-A912-5CCBF65219B0}"/>
                </a:ext>
              </a:extLst>
            </p:cNvPr>
            <p:cNvSpPr/>
            <p:nvPr/>
          </p:nvSpPr>
          <p:spPr>
            <a:xfrm>
              <a:off x="4407095" y="2464722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68" name="pt187">
              <a:extLst>
                <a:ext uri="{FF2B5EF4-FFF2-40B4-BE49-F238E27FC236}">
                  <a16:creationId xmlns:a16="http://schemas.microsoft.com/office/drawing/2014/main" id="{04B98FA5-0DCC-4299-9E47-492B1C28BCEC}"/>
                </a:ext>
              </a:extLst>
            </p:cNvPr>
            <p:cNvSpPr/>
            <p:nvPr/>
          </p:nvSpPr>
          <p:spPr>
            <a:xfrm>
              <a:off x="5012549" y="2915808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69" name="pt188">
              <a:extLst>
                <a:ext uri="{FF2B5EF4-FFF2-40B4-BE49-F238E27FC236}">
                  <a16:creationId xmlns:a16="http://schemas.microsoft.com/office/drawing/2014/main" id="{2F5B3CF2-45C8-4202-98D3-F1EAFBA4D9CC}"/>
                </a:ext>
              </a:extLst>
            </p:cNvPr>
            <p:cNvSpPr/>
            <p:nvPr/>
          </p:nvSpPr>
          <p:spPr>
            <a:xfrm>
              <a:off x="2579310" y="2068826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70" name="pt189">
              <a:extLst>
                <a:ext uri="{FF2B5EF4-FFF2-40B4-BE49-F238E27FC236}">
                  <a16:creationId xmlns:a16="http://schemas.microsoft.com/office/drawing/2014/main" id="{3DFCF841-A3C1-4937-B208-B2D592DA605A}"/>
                </a:ext>
              </a:extLst>
            </p:cNvPr>
            <p:cNvSpPr/>
            <p:nvPr/>
          </p:nvSpPr>
          <p:spPr>
            <a:xfrm>
              <a:off x="2621197" y="1999895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71" name="pt190">
              <a:extLst>
                <a:ext uri="{FF2B5EF4-FFF2-40B4-BE49-F238E27FC236}">
                  <a16:creationId xmlns:a16="http://schemas.microsoft.com/office/drawing/2014/main" id="{176ED93A-C588-4FB1-ADF3-5E797C6D61FD}"/>
                </a:ext>
              </a:extLst>
            </p:cNvPr>
            <p:cNvSpPr/>
            <p:nvPr/>
          </p:nvSpPr>
          <p:spPr>
            <a:xfrm>
              <a:off x="2674507" y="1919941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72" name="pt191">
              <a:extLst>
                <a:ext uri="{FF2B5EF4-FFF2-40B4-BE49-F238E27FC236}">
                  <a16:creationId xmlns:a16="http://schemas.microsoft.com/office/drawing/2014/main" id="{8AA737E1-B2C7-455A-B8A6-93A370DF6562}"/>
                </a:ext>
              </a:extLst>
            </p:cNvPr>
            <p:cNvSpPr/>
            <p:nvPr/>
          </p:nvSpPr>
          <p:spPr>
            <a:xfrm>
              <a:off x="3018740" y="200390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73" name="pt192">
              <a:extLst>
                <a:ext uri="{FF2B5EF4-FFF2-40B4-BE49-F238E27FC236}">
                  <a16:creationId xmlns:a16="http://schemas.microsoft.com/office/drawing/2014/main" id="{7B8FDB70-4EBF-4F4E-B3BD-51541F721E37}"/>
                </a:ext>
              </a:extLst>
            </p:cNvPr>
            <p:cNvSpPr/>
            <p:nvPr/>
          </p:nvSpPr>
          <p:spPr>
            <a:xfrm>
              <a:off x="3489395" y="2403366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74" name="pt193">
              <a:extLst>
                <a:ext uri="{FF2B5EF4-FFF2-40B4-BE49-F238E27FC236}">
                  <a16:creationId xmlns:a16="http://schemas.microsoft.com/office/drawing/2014/main" id="{44AA3B70-8168-45FC-AF23-F04B9AFE0DA2}"/>
                </a:ext>
              </a:extLst>
            </p:cNvPr>
            <p:cNvSpPr/>
            <p:nvPr/>
          </p:nvSpPr>
          <p:spPr>
            <a:xfrm>
              <a:off x="4410903" y="2841690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75" name="pt194">
              <a:extLst>
                <a:ext uri="{FF2B5EF4-FFF2-40B4-BE49-F238E27FC236}">
                  <a16:creationId xmlns:a16="http://schemas.microsoft.com/office/drawing/2014/main" id="{733F444A-A37C-473F-989E-69F84CF393DA}"/>
                </a:ext>
              </a:extLst>
            </p:cNvPr>
            <p:cNvSpPr/>
            <p:nvPr/>
          </p:nvSpPr>
          <p:spPr>
            <a:xfrm>
              <a:off x="2598350" y="175082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76" name="pt195">
              <a:extLst>
                <a:ext uri="{FF2B5EF4-FFF2-40B4-BE49-F238E27FC236}">
                  <a16:creationId xmlns:a16="http://schemas.microsoft.com/office/drawing/2014/main" id="{5996DC5B-558E-42AD-9013-D867BA3F261F}"/>
                </a:ext>
              </a:extLst>
            </p:cNvPr>
            <p:cNvSpPr/>
            <p:nvPr/>
          </p:nvSpPr>
          <p:spPr>
            <a:xfrm>
              <a:off x="2634144" y="1781072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77" name="pt196">
              <a:extLst>
                <a:ext uri="{FF2B5EF4-FFF2-40B4-BE49-F238E27FC236}">
                  <a16:creationId xmlns:a16="http://schemas.microsoft.com/office/drawing/2014/main" id="{AE040B41-9471-49D6-ACC8-4ADE0AC21F87}"/>
                </a:ext>
              </a:extLst>
            </p:cNvPr>
            <p:cNvSpPr/>
            <p:nvPr/>
          </p:nvSpPr>
          <p:spPr>
            <a:xfrm>
              <a:off x="2711825" y="183088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78" name="pt197">
              <a:extLst>
                <a:ext uri="{FF2B5EF4-FFF2-40B4-BE49-F238E27FC236}">
                  <a16:creationId xmlns:a16="http://schemas.microsoft.com/office/drawing/2014/main" id="{B93B3C28-6370-4694-90DF-71ED6375A46A}"/>
                </a:ext>
              </a:extLst>
            </p:cNvPr>
            <p:cNvSpPr/>
            <p:nvPr/>
          </p:nvSpPr>
          <p:spPr>
            <a:xfrm>
              <a:off x="2868709" y="199649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79" name="pt198">
              <a:extLst>
                <a:ext uri="{FF2B5EF4-FFF2-40B4-BE49-F238E27FC236}">
                  <a16:creationId xmlns:a16="http://schemas.microsoft.com/office/drawing/2014/main" id="{C1F15D97-95A5-4620-82E8-EC6C822BCE36}"/>
                </a:ext>
              </a:extLst>
            </p:cNvPr>
            <p:cNvSpPr/>
            <p:nvPr/>
          </p:nvSpPr>
          <p:spPr>
            <a:xfrm>
              <a:off x="3348503" y="2506930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80" name="pt199">
              <a:extLst>
                <a:ext uri="{FF2B5EF4-FFF2-40B4-BE49-F238E27FC236}">
                  <a16:creationId xmlns:a16="http://schemas.microsoft.com/office/drawing/2014/main" id="{39E55B90-34B0-42B5-BF97-7FED06FCA954}"/>
                </a:ext>
              </a:extLst>
            </p:cNvPr>
            <p:cNvSpPr/>
            <p:nvPr/>
          </p:nvSpPr>
          <p:spPr>
            <a:xfrm>
              <a:off x="4984371" y="343997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81" name="pt200">
              <a:extLst>
                <a:ext uri="{FF2B5EF4-FFF2-40B4-BE49-F238E27FC236}">
                  <a16:creationId xmlns:a16="http://schemas.microsoft.com/office/drawing/2014/main" id="{A07A6E8C-8D2F-4365-93C4-29DE10191800}"/>
                </a:ext>
              </a:extLst>
            </p:cNvPr>
            <p:cNvSpPr/>
            <p:nvPr/>
          </p:nvSpPr>
          <p:spPr>
            <a:xfrm>
              <a:off x="2580833" y="2391725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82" name="pt201">
              <a:extLst>
                <a:ext uri="{FF2B5EF4-FFF2-40B4-BE49-F238E27FC236}">
                  <a16:creationId xmlns:a16="http://schemas.microsoft.com/office/drawing/2014/main" id="{FFE9F41C-F39B-4A84-A4A0-50CA296F2805}"/>
                </a:ext>
              </a:extLst>
            </p:cNvPr>
            <p:cNvSpPr/>
            <p:nvPr/>
          </p:nvSpPr>
          <p:spPr>
            <a:xfrm>
              <a:off x="2617389" y="2185352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83" name="pt202">
              <a:extLst>
                <a:ext uri="{FF2B5EF4-FFF2-40B4-BE49-F238E27FC236}">
                  <a16:creationId xmlns:a16="http://schemas.microsoft.com/office/drawing/2014/main" id="{6481C582-F4F0-4224-96F6-C1BEB2D26CC4}"/>
                </a:ext>
              </a:extLst>
            </p:cNvPr>
            <p:cNvSpPr/>
            <p:nvPr/>
          </p:nvSpPr>
          <p:spPr>
            <a:xfrm>
              <a:off x="2676030" y="2025926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84" name="pt203">
              <a:extLst>
                <a:ext uri="{FF2B5EF4-FFF2-40B4-BE49-F238E27FC236}">
                  <a16:creationId xmlns:a16="http://schemas.microsoft.com/office/drawing/2014/main" id="{F2639E06-5B53-44FA-A219-50D00D4BE13E}"/>
                </a:ext>
              </a:extLst>
            </p:cNvPr>
            <p:cNvSpPr/>
            <p:nvPr/>
          </p:nvSpPr>
          <p:spPr>
            <a:xfrm>
              <a:off x="2866425" y="1906376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85" name="pt204">
              <a:extLst>
                <a:ext uri="{FF2B5EF4-FFF2-40B4-BE49-F238E27FC236}">
                  <a16:creationId xmlns:a16="http://schemas.microsoft.com/office/drawing/2014/main" id="{BB00F303-9AEC-4D57-8BE7-55F9B25B66AB}"/>
                </a:ext>
              </a:extLst>
            </p:cNvPr>
            <p:cNvSpPr/>
            <p:nvPr/>
          </p:nvSpPr>
          <p:spPr>
            <a:xfrm>
              <a:off x="3490918" y="2280496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86" name="pt205">
              <a:extLst>
                <a:ext uri="{FF2B5EF4-FFF2-40B4-BE49-F238E27FC236}">
                  <a16:creationId xmlns:a16="http://schemas.microsoft.com/office/drawing/2014/main" id="{C95FF1AA-1F78-4635-B597-D826BC7FD872}"/>
                </a:ext>
              </a:extLst>
            </p:cNvPr>
            <p:cNvSpPr/>
            <p:nvPr/>
          </p:nvSpPr>
          <p:spPr>
            <a:xfrm>
              <a:off x="4412426" y="2671682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87" name="pt206">
              <a:extLst>
                <a:ext uri="{FF2B5EF4-FFF2-40B4-BE49-F238E27FC236}">
                  <a16:creationId xmlns:a16="http://schemas.microsoft.com/office/drawing/2014/main" id="{30C28E0C-612C-42DD-BD9E-A43E22AF5D3A}"/>
                </a:ext>
              </a:extLst>
            </p:cNvPr>
            <p:cNvSpPr/>
            <p:nvPr/>
          </p:nvSpPr>
          <p:spPr>
            <a:xfrm>
              <a:off x="2630336" y="1793564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88" name="pt207">
              <a:extLst>
                <a:ext uri="{FF2B5EF4-FFF2-40B4-BE49-F238E27FC236}">
                  <a16:creationId xmlns:a16="http://schemas.microsoft.com/office/drawing/2014/main" id="{0A17F9DF-0BDF-48AE-B619-A95DE1076C7E}"/>
                </a:ext>
              </a:extLst>
            </p:cNvPr>
            <p:cNvSpPr/>
            <p:nvPr/>
          </p:nvSpPr>
          <p:spPr>
            <a:xfrm>
              <a:off x="2672223" y="1857073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89" name="pt208">
              <a:extLst>
                <a:ext uri="{FF2B5EF4-FFF2-40B4-BE49-F238E27FC236}">
                  <a16:creationId xmlns:a16="http://schemas.microsoft.com/office/drawing/2014/main" id="{08EBC369-D3FC-4223-BB2F-641D2A3EEA66}"/>
                </a:ext>
              </a:extLst>
            </p:cNvPr>
            <p:cNvSpPr/>
            <p:nvPr/>
          </p:nvSpPr>
          <p:spPr>
            <a:xfrm>
              <a:off x="2801691" y="1978188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90" name="pt209">
              <a:extLst>
                <a:ext uri="{FF2B5EF4-FFF2-40B4-BE49-F238E27FC236}">
                  <a16:creationId xmlns:a16="http://schemas.microsoft.com/office/drawing/2014/main" id="{F9E643C2-8A52-4EB0-8A71-E6B787C78042}"/>
                </a:ext>
              </a:extLst>
            </p:cNvPr>
            <p:cNvSpPr/>
            <p:nvPr/>
          </p:nvSpPr>
          <p:spPr>
            <a:xfrm>
              <a:off x="4333222" y="2915808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91" name="pt210">
              <a:extLst>
                <a:ext uri="{FF2B5EF4-FFF2-40B4-BE49-F238E27FC236}">
                  <a16:creationId xmlns:a16="http://schemas.microsoft.com/office/drawing/2014/main" id="{E3D464B4-4B67-4CBD-B57D-108EB5B98953}"/>
                </a:ext>
              </a:extLst>
            </p:cNvPr>
            <p:cNvSpPr/>
            <p:nvPr/>
          </p:nvSpPr>
          <p:spPr>
            <a:xfrm>
              <a:off x="4997318" y="343997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92" name="pt211">
              <a:extLst>
                <a:ext uri="{FF2B5EF4-FFF2-40B4-BE49-F238E27FC236}">
                  <a16:creationId xmlns:a16="http://schemas.microsoft.com/office/drawing/2014/main" id="{81A0F47E-8968-49EC-8CA4-5DC866F4E5D0}"/>
                </a:ext>
              </a:extLst>
            </p:cNvPr>
            <p:cNvSpPr/>
            <p:nvPr/>
          </p:nvSpPr>
          <p:spPr>
            <a:xfrm>
              <a:off x="2598350" y="1842887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93" name="pt212">
              <a:extLst>
                <a:ext uri="{FF2B5EF4-FFF2-40B4-BE49-F238E27FC236}">
                  <a16:creationId xmlns:a16="http://schemas.microsoft.com/office/drawing/2014/main" id="{66F2492F-B719-4FC8-A549-471ED6873829}"/>
                </a:ext>
              </a:extLst>
            </p:cNvPr>
            <p:cNvSpPr/>
            <p:nvPr/>
          </p:nvSpPr>
          <p:spPr>
            <a:xfrm>
              <a:off x="2636428" y="1756844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94" name="pt213">
              <a:extLst>
                <a:ext uri="{FF2B5EF4-FFF2-40B4-BE49-F238E27FC236}">
                  <a16:creationId xmlns:a16="http://schemas.microsoft.com/office/drawing/2014/main" id="{4DAFDD90-02F8-4E0B-989C-1C72D7CC8E29}"/>
                </a:ext>
              </a:extLst>
            </p:cNvPr>
            <p:cNvSpPr/>
            <p:nvPr/>
          </p:nvSpPr>
          <p:spPr>
            <a:xfrm>
              <a:off x="2714109" y="1752161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95" name="pt214">
              <a:extLst>
                <a:ext uri="{FF2B5EF4-FFF2-40B4-BE49-F238E27FC236}">
                  <a16:creationId xmlns:a16="http://schemas.microsoft.com/office/drawing/2014/main" id="{147AF5AB-D3F4-46FC-810B-44A6A17AFB57}"/>
                </a:ext>
              </a:extLst>
            </p:cNvPr>
            <p:cNvSpPr/>
            <p:nvPr/>
          </p:nvSpPr>
          <p:spPr>
            <a:xfrm>
              <a:off x="3021025" y="2097542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96" name="pt215">
              <a:extLst>
                <a:ext uri="{FF2B5EF4-FFF2-40B4-BE49-F238E27FC236}">
                  <a16:creationId xmlns:a16="http://schemas.microsoft.com/office/drawing/2014/main" id="{26F7A9B0-B3EE-449D-AB4A-06101705A5F1}"/>
                </a:ext>
              </a:extLst>
            </p:cNvPr>
            <p:cNvSpPr/>
            <p:nvPr/>
          </p:nvSpPr>
          <p:spPr>
            <a:xfrm>
              <a:off x="3324133" y="2520915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97" name="pt216">
              <a:extLst>
                <a:ext uri="{FF2B5EF4-FFF2-40B4-BE49-F238E27FC236}">
                  <a16:creationId xmlns:a16="http://schemas.microsoft.com/office/drawing/2014/main" id="{18A32501-19B3-4885-BF7D-C65669C00BB3}"/>
                </a:ext>
              </a:extLst>
            </p:cNvPr>
            <p:cNvSpPr/>
            <p:nvPr/>
          </p:nvSpPr>
          <p:spPr>
            <a:xfrm>
              <a:off x="4404811" y="2915808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98" name="pt217">
              <a:extLst>
                <a:ext uri="{FF2B5EF4-FFF2-40B4-BE49-F238E27FC236}">
                  <a16:creationId xmlns:a16="http://schemas.microsoft.com/office/drawing/2014/main" id="{BEE738AD-8D7A-47CC-8251-6FB266D8F14A}"/>
                </a:ext>
              </a:extLst>
            </p:cNvPr>
            <p:cNvSpPr/>
            <p:nvPr/>
          </p:nvSpPr>
          <p:spPr>
            <a:xfrm>
              <a:off x="5002649" y="343997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699" name="pt218">
              <a:extLst>
                <a:ext uri="{FF2B5EF4-FFF2-40B4-BE49-F238E27FC236}">
                  <a16:creationId xmlns:a16="http://schemas.microsoft.com/office/drawing/2014/main" id="{5C7F719D-0E70-4218-ADE8-CF9821B254C3}"/>
                </a:ext>
              </a:extLst>
            </p:cNvPr>
            <p:cNvSpPr/>
            <p:nvPr/>
          </p:nvSpPr>
          <p:spPr>
            <a:xfrm>
              <a:off x="2581595" y="1658798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00" name="pt219">
              <a:extLst>
                <a:ext uri="{FF2B5EF4-FFF2-40B4-BE49-F238E27FC236}">
                  <a16:creationId xmlns:a16="http://schemas.microsoft.com/office/drawing/2014/main" id="{935F4007-9AF4-4B86-A101-7F17E8CE4E43}"/>
                </a:ext>
              </a:extLst>
            </p:cNvPr>
            <p:cNvSpPr/>
            <p:nvPr/>
          </p:nvSpPr>
          <p:spPr>
            <a:xfrm>
              <a:off x="2626528" y="1805632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01" name="pt220">
              <a:extLst>
                <a:ext uri="{FF2B5EF4-FFF2-40B4-BE49-F238E27FC236}">
                  <a16:creationId xmlns:a16="http://schemas.microsoft.com/office/drawing/2014/main" id="{3AC78307-5B54-4F99-80F9-9747D98522A0}"/>
                </a:ext>
              </a:extLst>
            </p:cNvPr>
            <p:cNvSpPr/>
            <p:nvPr/>
          </p:nvSpPr>
          <p:spPr>
            <a:xfrm>
              <a:off x="2670699" y="181651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02" name="pt221">
              <a:extLst>
                <a:ext uri="{FF2B5EF4-FFF2-40B4-BE49-F238E27FC236}">
                  <a16:creationId xmlns:a16="http://schemas.microsoft.com/office/drawing/2014/main" id="{9A92AD9C-8C8F-491F-BE8B-DDC8ECD97B80}"/>
                </a:ext>
              </a:extLst>
            </p:cNvPr>
            <p:cNvSpPr/>
            <p:nvPr/>
          </p:nvSpPr>
          <p:spPr>
            <a:xfrm>
              <a:off x="3017217" y="2217218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03" name="pt222">
              <a:extLst>
                <a:ext uri="{FF2B5EF4-FFF2-40B4-BE49-F238E27FC236}">
                  <a16:creationId xmlns:a16="http://schemas.microsoft.com/office/drawing/2014/main" id="{6FE74EFC-A218-4506-83DA-C6CBC10D2DA6}"/>
                </a:ext>
              </a:extLst>
            </p:cNvPr>
            <p:cNvSpPr/>
            <p:nvPr/>
          </p:nvSpPr>
          <p:spPr>
            <a:xfrm>
              <a:off x="3472640" y="2834484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04" name="pt223">
              <a:extLst>
                <a:ext uri="{FF2B5EF4-FFF2-40B4-BE49-F238E27FC236}">
                  <a16:creationId xmlns:a16="http://schemas.microsoft.com/office/drawing/2014/main" id="{D438212E-1348-4A74-90B4-6010E3D03E0A}"/>
                </a:ext>
              </a:extLst>
            </p:cNvPr>
            <p:cNvSpPr/>
            <p:nvPr/>
          </p:nvSpPr>
          <p:spPr>
            <a:xfrm>
              <a:off x="4327130" y="2915808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05" name="pt224">
              <a:extLst>
                <a:ext uri="{FF2B5EF4-FFF2-40B4-BE49-F238E27FC236}">
                  <a16:creationId xmlns:a16="http://schemas.microsoft.com/office/drawing/2014/main" id="{CB624B77-35DB-4AFA-96F2-2DCD609C081F}"/>
                </a:ext>
              </a:extLst>
            </p:cNvPr>
            <p:cNvSpPr/>
            <p:nvPr/>
          </p:nvSpPr>
          <p:spPr>
            <a:xfrm>
              <a:off x="2598350" y="1900167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06" name="pt225">
              <a:extLst>
                <a:ext uri="{FF2B5EF4-FFF2-40B4-BE49-F238E27FC236}">
                  <a16:creationId xmlns:a16="http://schemas.microsoft.com/office/drawing/2014/main" id="{A6471100-6F70-4D82-BF5E-E85572D7BB2E}"/>
                </a:ext>
              </a:extLst>
            </p:cNvPr>
            <p:cNvSpPr/>
            <p:nvPr/>
          </p:nvSpPr>
          <p:spPr>
            <a:xfrm>
              <a:off x="2637952" y="1909111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07" name="pt226">
              <a:extLst>
                <a:ext uri="{FF2B5EF4-FFF2-40B4-BE49-F238E27FC236}">
                  <a16:creationId xmlns:a16="http://schemas.microsoft.com/office/drawing/2014/main" id="{612057CA-C759-4CFD-9082-891069BF9DBE}"/>
                </a:ext>
              </a:extLst>
            </p:cNvPr>
            <p:cNvSpPr/>
            <p:nvPr/>
          </p:nvSpPr>
          <p:spPr>
            <a:xfrm>
              <a:off x="2712586" y="1863832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08" name="pt227">
              <a:extLst>
                <a:ext uri="{FF2B5EF4-FFF2-40B4-BE49-F238E27FC236}">
                  <a16:creationId xmlns:a16="http://schemas.microsoft.com/office/drawing/2014/main" id="{770D74D6-AB4A-4538-A540-03E1E35F39BE}"/>
                </a:ext>
              </a:extLst>
            </p:cNvPr>
            <p:cNvSpPr/>
            <p:nvPr/>
          </p:nvSpPr>
          <p:spPr>
            <a:xfrm>
              <a:off x="2792552" y="1935563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09" name="pt228">
              <a:extLst>
                <a:ext uri="{FF2B5EF4-FFF2-40B4-BE49-F238E27FC236}">
                  <a16:creationId xmlns:a16="http://schemas.microsoft.com/office/drawing/2014/main" id="{58D3C969-9DA4-4CB0-8C8F-8A3EFB25A2C3}"/>
                </a:ext>
              </a:extLst>
            </p:cNvPr>
            <p:cNvSpPr/>
            <p:nvPr/>
          </p:nvSpPr>
          <p:spPr>
            <a:xfrm>
              <a:off x="3329464" y="2559335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10" name="pt229">
              <a:extLst>
                <a:ext uri="{FF2B5EF4-FFF2-40B4-BE49-F238E27FC236}">
                  <a16:creationId xmlns:a16="http://schemas.microsoft.com/office/drawing/2014/main" id="{00475C9A-BF68-473D-A18A-19951CAC20FD}"/>
                </a:ext>
              </a:extLst>
            </p:cNvPr>
            <p:cNvSpPr/>
            <p:nvPr/>
          </p:nvSpPr>
          <p:spPr>
            <a:xfrm>
              <a:off x="4408619" y="2915808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11" name="pt230">
              <a:extLst>
                <a:ext uri="{FF2B5EF4-FFF2-40B4-BE49-F238E27FC236}">
                  <a16:creationId xmlns:a16="http://schemas.microsoft.com/office/drawing/2014/main" id="{506DF19A-0C09-4718-A382-1FEB4C7F5C0A}"/>
                </a:ext>
              </a:extLst>
            </p:cNvPr>
            <p:cNvSpPr/>
            <p:nvPr/>
          </p:nvSpPr>
          <p:spPr>
            <a:xfrm>
              <a:off x="2596826" y="1969392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12" name="pt231">
              <a:extLst>
                <a:ext uri="{FF2B5EF4-FFF2-40B4-BE49-F238E27FC236}">
                  <a16:creationId xmlns:a16="http://schemas.microsoft.com/office/drawing/2014/main" id="{246CB437-E8CF-47AC-9EC0-D36F71EE4269}"/>
                </a:ext>
              </a:extLst>
            </p:cNvPr>
            <p:cNvSpPr/>
            <p:nvPr/>
          </p:nvSpPr>
          <p:spPr>
            <a:xfrm>
              <a:off x="2637952" y="1877492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13" name="pt232">
              <a:extLst>
                <a:ext uri="{FF2B5EF4-FFF2-40B4-BE49-F238E27FC236}">
                  <a16:creationId xmlns:a16="http://schemas.microsoft.com/office/drawing/2014/main" id="{23701A3F-8FAB-4A9A-8953-BD6488EA4E02}"/>
                </a:ext>
              </a:extLst>
            </p:cNvPr>
            <p:cNvSpPr/>
            <p:nvPr/>
          </p:nvSpPr>
          <p:spPr>
            <a:xfrm>
              <a:off x="2716394" y="1809697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14" name="pt233">
              <a:extLst>
                <a:ext uri="{FF2B5EF4-FFF2-40B4-BE49-F238E27FC236}">
                  <a16:creationId xmlns:a16="http://schemas.microsoft.com/office/drawing/2014/main" id="{CAA6C31C-9955-4EEF-898C-8DB1ABD511FA}"/>
                </a:ext>
              </a:extLst>
            </p:cNvPr>
            <p:cNvSpPr/>
            <p:nvPr/>
          </p:nvSpPr>
          <p:spPr>
            <a:xfrm>
              <a:off x="2866425" y="187851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15" name="pt234">
              <a:extLst>
                <a:ext uri="{FF2B5EF4-FFF2-40B4-BE49-F238E27FC236}">
                  <a16:creationId xmlns:a16="http://schemas.microsoft.com/office/drawing/2014/main" id="{CCB81AD3-31A1-49C6-A678-67F0948D2053}"/>
                </a:ext>
              </a:extLst>
            </p:cNvPr>
            <p:cNvSpPr/>
            <p:nvPr/>
          </p:nvSpPr>
          <p:spPr>
            <a:xfrm>
              <a:off x="3024833" y="1932285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16" name="pt235">
              <a:extLst>
                <a:ext uri="{FF2B5EF4-FFF2-40B4-BE49-F238E27FC236}">
                  <a16:creationId xmlns:a16="http://schemas.microsoft.com/office/drawing/2014/main" id="{67820124-7470-4C59-9509-9E6DC2886A72}"/>
                </a:ext>
              </a:extLst>
            </p:cNvPr>
            <p:cNvSpPr/>
            <p:nvPr/>
          </p:nvSpPr>
          <p:spPr>
            <a:xfrm>
              <a:off x="3491680" y="2375101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17" name="pt236">
              <a:extLst>
                <a:ext uri="{FF2B5EF4-FFF2-40B4-BE49-F238E27FC236}">
                  <a16:creationId xmlns:a16="http://schemas.microsoft.com/office/drawing/2014/main" id="{82B7AFB0-4552-47BA-8AC4-EE07A2B3A6C9}"/>
                </a:ext>
              </a:extLst>
            </p:cNvPr>
            <p:cNvSpPr/>
            <p:nvPr/>
          </p:nvSpPr>
          <p:spPr>
            <a:xfrm>
              <a:off x="5014072" y="343997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18" name="pt237">
              <a:extLst>
                <a:ext uri="{FF2B5EF4-FFF2-40B4-BE49-F238E27FC236}">
                  <a16:creationId xmlns:a16="http://schemas.microsoft.com/office/drawing/2014/main" id="{68F222F8-476F-41D1-BFFF-DA32A3ABA553}"/>
                </a:ext>
              </a:extLst>
            </p:cNvPr>
            <p:cNvSpPr/>
            <p:nvPr/>
          </p:nvSpPr>
          <p:spPr>
            <a:xfrm>
              <a:off x="2598350" y="2134376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19" name="pt238">
              <a:extLst>
                <a:ext uri="{FF2B5EF4-FFF2-40B4-BE49-F238E27FC236}">
                  <a16:creationId xmlns:a16="http://schemas.microsoft.com/office/drawing/2014/main" id="{40CB9C88-45FB-4D42-933E-27903C370C57}"/>
                </a:ext>
              </a:extLst>
            </p:cNvPr>
            <p:cNvSpPr/>
            <p:nvPr/>
          </p:nvSpPr>
          <p:spPr>
            <a:xfrm>
              <a:off x="2636428" y="2029386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20" name="pt239">
              <a:extLst>
                <a:ext uri="{FF2B5EF4-FFF2-40B4-BE49-F238E27FC236}">
                  <a16:creationId xmlns:a16="http://schemas.microsoft.com/office/drawing/2014/main" id="{AB755C85-8FAF-4746-8C00-24EA461B28DC}"/>
                </a:ext>
              </a:extLst>
            </p:cNvPr>
            <p:cNvSpPr/>
            <p:nvPr/>
          </p:nvSpPr>
          <p:spPr>
            <a:xfrm>
              <a:off x="2712586" y="1907003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21" name="pt240">
              <a:extLst>
                <a:ext uri="{FF2B5EF4-FFF2-40B4-BE49-F238E27FC236}">
                  <a16:creationId xmlns:a16="http://schemas.microsoft.com/office/drawing/2014/main" id="{A75B7FDF-4ECA-4DBA-8910-063DE7949AA8}"/>
                </a:ext>
              </a:extLst>
            </p:cNvPr>
            <p:cNvSpPr/>
            <p:nvPr/>
          </p:nvSpPr>
          <p:spPr>
            <a:xfrm>
              <a:off x="2866425" y="1971448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22" name="pt241">
              <a:extLst>
                <a:ext uri="{FF2B5EF4-FFF2-40B4-BE49-F238E27FC236}">
                  <a16:creationId xmlns:a16="http://schemas.microsoft.com/office/drawing/2014/main" id="{FC0DEC03-D813-449B-9344-FA715E4BDAAB}"/>
                </a:ext>
              </a:extLst>
            </p:cNvPr>
            <p:cNvSpPr/>
            <p:nvPr/>
          </p:nvSpPr>
          <p:spPr>
            <a:xfrm>
              <a:off x="3325656" y="218240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23" name="pt242">
              <a:extLst>
                <a:ext uri="{FF2B5EF4-FFF2-40B4-BE49-F238E27FC236}">
                  <a16:creationId xmlns:a16="http://schemas.microsoft.com/office/drawing/2014/main" id="{9AA9A3F6-D59A-4E92-A083-324AEB38DD26}"/>
                </a:ext>
              </a:extLst>
            </p:cNvPr>
            <p:cNvSpPr/>
            <p:nvPr/>
          </p:nvSpPr>
          <p:spPr>
            <a:xfrm>
              <a:off x="5033873" y="343997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24" name="pt243">
              <a:extLst>
                <a:ext uri="{FF2B5EF4-FFF2-40B4-BE49-F238E27FC236}">
                  <a16:creationId xmlns:a16="http://schemas.microsoft.com/office/drawing/2014/main" id="{BB6A1DC8-964E-4A14-909F-6E666D82BF9F}"/>
                </a:ext>
              </a:extLst>
            </p:cNvPr>
            <p:cNvSpPr/>
            <p:nvPr/>
          </p:nvSpPr>
          <p:spPr>
            <a:xfrm>
              <a:off x="2583118" y="194224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25" name="pt244">
              <a:extLst>
                <a:ext uri="{FF2B5EF4-FFF2-40B4-BE49-F238E27FC236}">
                  <a16:creationId xmlns:a16="http://schemas.microsoft.com/office/drawing/2014/main" id="{FF0F8321-1DEA-44A9-A27C-4891231B6B62}"/>
                </a:ext>
              </a:extLst>
            </p:cNvPr>
            <p:cNvSpPr/>
            <p:nvPr/>
          </p:nvSpPr>
          <p:spPr>
            <a:xfrm>
              <a:off x="2615866" y="1980785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26" name="pt245">
              <a:extLst>
                <a:ext uri="{FF2B5EF4-FFF2-40B4-BE49-F238E27FC236}">
                  <a16:creationId xmlns:a16="http://schemas.microsoft.com/office/drawing/2014/main" id="{3CCF836A-3834-4A43-9711-1CE61EBB592B}"/>
                </a:ext>
              </a:extLst>
            </p:cNvPr>
            <p:cNvSpPr/>
            <p:nvPr/>
          </p:nvSpPr>
          <p:spPr>
            <a:xfrm>
              <a:off x="2790267" y="2148251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27" name="pt246">
              <a:extLst>
                <a:ext uri="{FF2B5EF4-FFF2-40B4-BE49-F238E27FC236}">
                  <a16:creationId xmlns:a16="http://schemas.microsoft.com/office/drawing/2014/main" id="{F047C3F5-6648-4C4F-A93A-D7017E6FD1ED}"/>
                </a:ext>
              </a:extLst>
            </p:cNvPr>
            <p:cNvSpPr/>
            <p:nvPr/>
          </p:nvSpPr>
          <p:spPr>
            <a:xfrm>
              <a:off x="3154301" y="2573478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28" name="pt247">
              <a:extLst>
                <a:ext uri="{FF2B5EF4-FFF2-40B4-BE49-F238E27FC236}">
                  <a16:creationId xmlns:a16="http://schemas.microsoft.com/office/drawing/2014/main" id="{2165B3EE-15C9-4945-A75F-81D2C638AA44}"/>
                </a:ext>
              </a:extLst>
            </p:cNvPr>
            <p:cNvSpPr/>
            <p:nvPr/>
          </p:nvSpPr>
          <p:spPr>
            <a:xfrm>
              <a:off x="3323371" y="275957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29" name="pt248">
              <a:extLst>
                <a:ext uri="{FF2B5EF4-FFF2-40B4-BE49-F238E27FC236}">
                  <a16:creationId xmlns:a16="http://schemas.microsoft.com/office/drawing/2014/main" id="{A7E1DE03-7FBD-4BC5-B394-B7664EC1FCDA}"/>
                </a:ext>
              </a:extLst>
            </p:cNvPr>
            <p:cNvSpPr/>
            <p:nvPr/>
          </p:nvSpPr>
          <p:spPr>
            <a:xfrm>
              <a:off x="4289051" y="343997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30" name="pt249">
              <a:extLst>
                <a:ext uri="{FF2B5EF4-FFF2-40B4-BE49-F238E27FC236}">
                  <a16:creationId xmlns:a16="http://schemas.microsoft.com/office/drawing/2014/main" id="{4948EB55-4BE5-4021-98DE-B46883837DCB}"/>
                </a:ext>
              </a:extLst>
            </p:cNvPr>
            <p:cNvSpPr/>
            <p:nvPr/>
          </p:nvSpPr>
          <p:spPr>
            <a:xfrm>
              <a:off x="2598350" y="2067173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31" name="pt250">
              <a:extLst>
                <a:ext uri="{FF2B5EF4-FFF2-40B4-BE49-F238E27FC236}">
                  <a16:creationId xmlns:a16="http://schemas.microsoft.com/office/drawing/2014/main" id="{D9ACABC9-830A-4D34-A1A6-4F38B2BF07A1}"/>
                </a:ext>
              </a:extLst>
            </p:cNvPr>
            <p:cNvSpPr/>
            <p:nvPr/>
          </p:nvSpPr>
          <p:spPr>
            <a:xfrm>
              <a:off x="2638713" y="1937740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32" name="pt251">
              <a:extLst>
                <a:ext uri="{FF2B5EF4-FFF2-40B4-BE49-F238E27FC236}">
                  <a16:creationId xmlns:a16="http://schemas.microsoft.com/office/drawing/2014/main" id="{EF20F11A-BB47-4AB1-80B0-145E120F295A}"/>
                </a:ext>
              </a:extLst>
            </p:cNvPr>
            <p:cNvSpPr/>
            <p:nvPr/>
          </p:nvSpPr>
          <p:spPr>
            <a:xfrm>
              <a:off x="2712586" y="1794166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33" name="pt252">
              <a:extLst>
                <a:ext uri="{FF2B5EF4-FFF2-40B4-BE49-F238E27FC236}">
                  <a16:creationId xmlns:a16="http://schemas.microsoft.com/office/drawing/2014/main" id="{38B2BF7B-A3B8-4175-BE6F-371C7F7E45ED}"/>
                </a:ext>
              </a:extLst>
            </p:cNvPr>
            <p:cNvSpPr/>
            <p:nvPr/>
          </p:nvSpPr>
          <p:spPr>
            <a:xfrm>
              <a:off x="2788744" y="1893637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34" name="pt253">
              <a:extLst>
                <a:ext uri="{FF2B5EF4-FFF2-40B4-BE49-F238E27FC236}">
                  <a16:creationId xmlns:a16="http://schemas.microsoft.com/office/drawing/2014/main" id="{24E24BE5-D8C5-4CA7-BD0F-F9E5489B98DF}"/>
                </a:ext>
              </a:extLst>
            </p:cNvPr>
            <p:cNvSpPr/>
            <p:nvPr/>
          </p:nvSpPr>
          <p:spPr>
            <a:xfrm>
              <a:off x="3171056" y="2081937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35" name="pt254">
              <a:extLst>
                <a:ext uri="{FF2B5EF4-FFF2-40B4-BE49-F238E27FC236}">
                  <a16:creationId xmlns:a16="http://schemas.microsoft.com/office/drawing/2014/main" id="{4058BDBB-7389-4821-A80E-7C09C6EC4480}"/>
                </a:ext>
              </a:extLst>
            </p:cNvPr>
            <p:cNvSpPr/>
            <p:nvPr/>
          </p:nvSpPr>
          <p:spPr>
            <a:xfrm>
              <a:off x="3327940" y="2205683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36" name="pt255">
              <a:extLst>
                <a:ext uri="{FF2B5EF4-FFF2-40B4-BE49-F238E27FC236}">
                  <a16:creationId xmlns:a16="http://schemas.microsoft.com/office/drawing/2014/main" id="{8547C7DB-3E9C-491B-9E7B-F66F55C3C549}"/>
                </a:ext>
              </a:extLst>
            </p:cNvPr>
            <p:cNvSpPr/>
            <p:nvPr/>
          </p:nvSpPr>
          <p:spPr>
            <a:xfrm>
              <a:off x="4412426" y="264916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37" name="pt256">
              <a:extLst>
                <a:ext uri="{FF2B5EF4-FFF2-40B4-BE49-F238E27FC236}">
                  <a16:creationId xmlns:a16="http://schemas.microsoft.com/office/drawing/2014/main" id="{3498B156-9DAC-429D-ACF5-B4A001A9DAFE}"/>
                </a:ext>
              </a:extLst>
            </p:cNvPr>
            <p:cNvSpPr/>
            <p:nvPr/>
          </p:nvSpPr>
          <p:spPr>
            <a:xfrm>
              <a:off x="2566363" y="1789484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38" name="pt257">
              <a:extLst>
                <a:ext uri="{FF2B5EF4-FFF2-40B4-BE49-F238E27FC236}">
                  <a16:creationId xmlns:a16="http://schemas.microsoft.com/office/drawing/2014/main" id="{43453481-108E-4FAB-80B4-E4BB79EC53E7}"/>
                </a:ext>
              </a:extLst>
            </p:cNvPr>
            <p:cNvSpPr/>
            <p:nvPr/>
          </p:nvSpPr>
          <p:spPr>
            <a:xfrm>
              <a:off x="2607488" y="1842461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39" name="pt258">
              <a:extLst>
                <a:ext uri="{FF2B5EF4-FFF2-40B4-BE49-F238E27FC236}">
                  <a16:creationId xmlns:a16="http://schemas.microsoft.com/office/drawing/2014/main" id="{E70D51AE-36C3-4FC8-B13F-E7A86734FFDA}"/>
                </a:ext>
              </a:extLst>
            </p:cNvPr>
            <p:cNvSpPr/>
            <p:nvPr/>
          </p:nvSpPr>
          <p:spPr>
            <a:xfrm>
              <a:off x="2674507" y="1914825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40" name="pt259">
              <a:extLst>
                <a:ext uri="{FF2B5EF4-FFF2-40B4-BE49-F238E27FC236}">
                  <a16:creationId xmlns:a16="http://schemas.microsoft.com/office/drawing/2014/main" id="{0A2AB103-B844-4A37-A877-DB65B27F60B5}"/>
                </a:ext>
              </a:extLst>
            </p:cNvPr>
            <p:cNvSpPr/>
            <p:nvPr/>
          </p:nvSpPr>
          <p:spPr>
            <a:xfrm>
              <a:off x="2790267" y="2067854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41" name="pt260">
              <a:extLst>
                <a:ext uri="{FF2B5EF4-FFF2-40B4-BE49-F238E27FC236}">
                  <a16:creationId xmlns:a16="http://schemas.microsoft.com/office/drawing/2014/main" id="{21E82542-F328-4194-A832-DD64FA633948}"/>
                </a:ext>
              </a:extLst>
            </p:cNvPr>
            <p:cNvSpPr/>
            <p:nvPr/>
          </p:nvSpPr>
          <p:spPr>
            <a:xfrm>
              <a:off x="2864902" y="2200668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42" name="pt261">
              <a:extLst>
                <a:ext uri="{FF2B5EF4-FFF2-40B4-BE49-F238E27FC236}">
                  <a16:creationId xmlns:a16="http://schemas.microsoft.com/office/drawing/2014/main" id="{9540AC64-582B-4A43-9C0F-BDF2367F87CB}"/>
                </a:ext>
              </a:extLst>
            </p:cNvPr>
            <p:cNvSpPr/>
            <p:nvPr/>
          </p:nvSpPr>
          <p:spPr>
            <a:xfrm>
              <a:off x="3174863" y="2706541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43" name="pt262">
              <a:extLst>
                <a:ext uri="{FF2B5EF4-FFF2-40B4-BE49-F238E27FC236}">
                  <a16:creationId xmlns:a16="http://schemas.microsoft.com/office/drawing/2014/main" id="{34228713-773B-46C8-8A24-422E776D8E67}"/>
                </a:ext>
              </a:extLst>
            </p:cNvPr>
            <p:cNvSpPr/>
            <p:nvPr/>
          </p:nvSpPr>
          <p:spPr>
            <a:xfrm>
              <a:off x="3475686" y="343997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44" name="pt263">
              <a:extLst>
                <a:ext uri="{FF2B5EF4-FFF2-40B4-BE49-F238E27FC236}">
                  <a16:creationId xmlns:a16="http://schemas.microsoft.com/office/drawing/2014/main" id="{39A6D579-CBE7-4544-A9D0-E6C813AAB416}"/>
                </a:ext>
              </a:extLst>
            </p:cNvPr>
            <p:cNvSpPr/>
            <p:nvPr/>
          </p:nvSpPr>
          <p:spPr>
            <a:xfrm>
              <a:off x="4390341" y="343997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45" name="pt264">
              <a:extLst>
                <a:ext uri="{FF2B5EF4-FFF2-40B4-BE49-F238E27FC236}">
                  <a16:creationId xmlns:a16="http://schemas.microsoft.com/office/drawing/2014/main" id="{A3E36B55-12EC-48E0-89A4-43FF099A8ADD}"/>
                </a:ext>
              </a:extLst>
            </p:cNvPr>
            <p:cNvSpPr/>
            <p:nvPr/>
          </p:nvSpPr>
          <p:spPr>
            <a:xfrm>
              <a:off x="2619674" y="1953088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46" name="pt265">
              <a:extLst>
                <a:ext uri="{FF2B5EF4-FFF2-40B4-BE49-F238E27FC236}">
                  <a16:creationId xmlns:a16="http://schemas.microsoft.com/office/drawing/2014/main" id="{96B99D4F-48D3-45CE-9F88-F2D35A0FDFCD}"/>
                </a:ext>
              </a:extLst>
            </p:cNvPr>
            <p:cNvSpPr/>
            <p:nvPr/>
          </p:nvSpPr>
          <p:spPr>
            <a:xfrm>
              <a:off x="2676792" y="1996657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47" name="pt266">
              <a:extLst>
                <a:ext uri="{FF2B5EF4-FFF2-40B4-BE49-F238E27FC236}">
                  <a16:creationId xmlns:a16="http://schemas.microsoft.com/office/drawing/2014/main" id="{F9B98A26-E6D8-4D2B-88B9-ACBE27CE9AE1}"/>
                </a:ext>
              </a:extLst>
            </p:cNvPr>
            <p:cNvSpPr/>
            <p:nvPr/>
          </p:nvSpPr>
          <p:spPr>
            <a:xfrm>
              <a:off x="2791029" y="2053491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48" name="pt267">
              <a:extLst>
                <a:ext uri="{FF2B5EF4-FFF2-40B4-BE49-F238E27FC236}">
                  <a16:creationId xmlns:a16="http://schemas.microsoft.com/office/drawing/2014/main" id="{9AE8060B-69F5-42A5-9CD7-EA6074488D3B}"/>
                </a:ext>
              </a:extLst>
            </p:cNvPr>
            <p:cNvSpPr/>
            <p:nvPr/>
          </p:nvSpPr>
          <p:spPr>
            <a:xfrm>
              <a:off x="2881656" y="2138087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49" name="pt268">
              <a:extLst>
                <a:ext uri="{FF2B5EF4-FFF2-40B4-BE49-F238E27FC236}">
                  <a16:creationId xmlns:a16="http://schemas.microsoft.com/office/drawing/2014/main" id="{2D47198B-0A65-4621-BB3A-CBF4FF247CD4}"/>
                </a:ext>
              </a:extLst>
            </p:cNvPr>
            <p:cNvSpPr/>
            <p:nvPr/>
          </p:nvSpPr>
          <p:spPr>
            <a:xfrm>
              <a:off x="3188572" y="2607792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50" name="pt269">
              <a:extLst>
                <a:ext uri="{FF2B5EF4-FFF2-40B4-BE49-F238E27FC236}">
                  <a16:creationId xmlns:a16="http://schemas.microsoft.com/office/drawing/2014/main" id="{3612EF5D-7C1B-4343-9DF2-BEAD5AD1EB76}"/>
                </a:ext>
              </a:extLst>
            </p:cNvPr>
            <p:cNvSpPr/>
            <p:nvPr/>
          </p:nvSpPr>
          <p:spPr>
            <a:xfrm>
              <a:off x="3483302" y="2705948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51" name="pt270">
              <a:extLst>
                <a:ext uri="{FF2B5EF4-FFF2-40B4-BE49-F238E27FC236}">
                  <a16:creationId xmlns:a16="http://schemas.microsoft.com/office/drawing/2014/main" id="{113A7354-2F63-454B-8327-9BC4FB2E7845}"/>
                </a:ext>
              </a:extLst>
            </p:cNvPr>
            <p:cNvSpPr/>
            <p:nvPr/>
          </p:nvSpPr>
          <p:spPr>
            <a:xfrm>
              <a:off x="4337030" y="343997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52" name="pt271">
              <a:extLst>
                <a:ext uri="{FF2B5EF4-FFF2-40B4-BE49-F238E27FC236}">
                  <a16:creationId xmlns:a16="http://schemas.microsoft.com/office/drawing/2014/main" id="{18DBCD26-6576-4E68-B39A-76EF2892F89C}"/>
                </a:ext>
              </a:extLst>
            </p:cNvPr>
            <p:cNvSpPr/>
            <p:nvPr/>
          </p:nvSpPr>
          <p:spPr>
            <a:xfrm>
              <a:off x="2581595" y="2007198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53" name="pt272">
              <a:extLst>
                <a:ext uri="{FF2B5EF4-FFF2-40B4-BE49-F238E27FC236}">
                  <a16:creationId xmlns:a16="http://schemas.microsoft.com/office/drawing/2014/main" id="{78F0A7F1-BEF4-4B28-A81B-F735BDF2BC02}"/>
                </a:ext>
              </a:extLst>
            </p:cNvPr>
            <p:cNvSpPr/>
            <p:nvPr/>
          </p:nvSpPr>
          <p:spPr>
            <a:xfrm>
              <a:off x="2623482" y="2003268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54" name="pt273">
              <a:extLst>
                <a:ext uri="{FF2B5EF4-FFF2-40B4-BE49-F238E27FC236}">
                  <a16:creationId xmlns:a16="http://schemas.microsoft.com/office/drawing/2014/main" id="{96D9B022-B7F1-4C43-B06E-F9A198E7790D}"/>
                </a:ext>
              </a:extLst>
            </p:cNvPr>
            <p:cNvSpPr/>
            <p:nvPr/>
          </p:nvSpPr>
          <p:spPr>
            <a:xfrm>
              <a:off x="2678315" y="1873327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55" name="pt274">
              <a:extLst>
                <a:ext uri="{FF2B5EF4-FFF2-40B4-BE49-F238E27FC236}">
                  <a16:creationId xmlns:a16="http://schemas.microsoft.com/office/drawing/2014/main" id="{DFC227F2-7E63-42AB-B807-FA78D80EBBF3}"/>
                </a:ext>
              </a:extLst>
            </p:cNvPr>
            <p:cNvSpPr/>
            <p:nvPr/>
          </p:nvSpPr>
          <p:spPr>
            <a:xfrm>
              <a:off x="2800167" y="1828874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56" name="pt275">
              <a:extLst>
                <a:ext uri="{FF2B5EF4-FFF2-40B4-BE49-F238E27FC236}">
                  <a16:creationId xmlns:a16="http://schemas.microsoft.com/office/drawing/2014/main" id="{51D14E89-FD74-46F4-A290-5C108B39988D}"/>
                </a:ext>
              </a:extLst>
            </p:cNvPr>
            <p:cNvSpPr/>
            <p:nvPr/>
          </p:nvSpPr>
          <p:spPr>
            <a:xfrm>
              <a:off x="3173340" y="2119836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57" name="pt276">
              <a:extLst>
                <a:ext uri="{FF2B5EF4-FFF2-40B4-BE49-F238E27FC236}">
                  <a16:creationId xmlns:a16="http://schemas.microsoft.com/office/drawing/2014/main" id="{2A6F0AC4-E778-4383-8038-38BB03B555E6}"/>
                </a:ext>
              </a:extLst>
            </p:cNvPr>
            <p:cNvSpPr/>
            <p:nvPr/>
          </p:nvSpPr>
          <p:spPr>
            <a:xfrm>
              <a:off x="3471879" y="2341378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58" name="pt277">
              <a:extLst>
                <a:ext uri="{FF2B5EF4-FFF2-40B4-BE49-F238E27FC236}">
                  <a16:creationId xmlns:a16="http://schemas.microsoft.com/office/drawing/2014/main" id="{7E22905D-2CF1-4274-A53B-61ECECE75228}"/>
                </a:ext>
              </a:extLst>
            </p:cNvPr>
            <p:cNvSpPr/>
            <p:nvPr/>
          </p:nvSpPr>
          <p:spPr>
            <a:xfrm>
              <a:off x="2580833" y="2170184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59" name="pt278">
              <a:extLst>
                <a:ext uri="{FF2B5EF4-FFF2-40B4-BE49-F238E27FC236}">
                  <a16:creationId xmlns:a16="http://schemas.microsoft.com/office/drawing/2014/main" id="{117B3CD5-65B4-4F5D-BF63-98426F547911}"/>
                </a:ext>
              </a:extLst>
            </p:cNvPr>
            <p:cNvSpPr/>
            <p:nvPr/>
          </p:nvSpPr>
          <p:spPr>
            <a:xfrm>
              <a:off x="2619674" y="1805895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60" name="pt279">
              <a:extLst>
                <a:ext uri="{FF2B5EF4-FFF2-40B4-BE49-F238E27FC236}">
                  <a16:creationId xmlns:a16="http://schemas.microsoft.com/office/drawing/2014/main" id="{FCD0040D-8BEC-4266-B0F0-DFFDBF7A7956}"/>
                </a:ext>
              </a:extLst>
            </p:cNvPr>
            <p:cNvSpPr/>
            <p:nvPr/>
          </p:nvSpPr>
          <p:spPr>
            <a:xfrm>
              <a:off x="2672223" y="1803063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61" name="pt280">
              <a:extLst>
                <a:ext uri="{FF2B5EF4-FFF2-40B4-BE49-F238E27FC236}">
                  <a16:creationId xmlns:a16="http://schemas.microsoft.com/office/drawing/2014/main" id="{7A0AD508-0EE8-4772-89AC-A2E0AA63B53D}"/>
                </a:ext>
              </a:extLst>
            </p:cNvPr>
            <p:cNvSpPr/>
            <p:nvPr/>
          </p:nvSpPr>
          <p:spPr>
            <a:xfrm>
              <a:off x="2870994" y="1999657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62" name="pt281">
              <a:extLst>
                <a:ext uri="{FF2B5EF4-FFF2-40B4-BE49-F238E27FC236}">
                  <a16:creationId xmlns:a16="http://schemas.microsoft.com/office/drawing/2014/main" id="{0BBB92AE-21F5-4219-AD99-5D31E966A26C}"/>
                </a:ext>
              </a:extLst>
            </p:cNvPr>
            <p:cNvSpPr/>
            <p:nvPr/>
          </p:nvSpPr>
          <p:spPr>
            <a:xfrm>
              <a:off x="3327179" y="2717807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63" name="pt282">
              <a:extLst>
                <a:ext uri="{FF2B5EF4-FFF2-40B4-BE49-F238E27FC236}">
                  <a16:creationId xmlns:a16="http://schemas.microsoft.com/office/drawing/2014/main" id="{A709A465-FC82-41F6-B2E2-61FDB3DAC0DE}"/>
                </a:ext>
              </a:extLst>
            </p:cNvPr>
            <p:cNvSpPr/>
            <p:nvPr/>
          </p:nvSpPr>
          <p:spPr>
            <a:xfrm>
              <a:off x="4401003" y="343997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64" name="pt283">
              <a:extLst>
                <a:ext uri="{FF2B5EF4-FFF2-40B4-BE49-F238E27FC236}">
                  <a16:creationId xmlns:a16="http://schemas.microsoft.com/office/drawing/2014/main" id="{984DF4A7-FFB3-4001-8E33-863E43D5984F}"/>
                </a:ext>
              </a:extLst>
            </p:cNvPr>
            <p:cNvSpPr/>
            <p:nvPr/>
          </p:nvSpPr>
          <p:spPr>
            <a:xfrm>
              <a:off x="4995795" y="343997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65" name="pt284">
              <a:extLst>
                <a:ext uri="{FF2B5EF4-FFF2-40B4-BE49-F238E27FC236}">
                  <a16:creationId xmlns:a16="http://schemas.microsoft.com/office/drawing/2014/main" id="{9DAB0C2F-6830-42D0-9E13-87042D089479}"/>
                </a:ext>
              </a:extLst>
            </p:cNvPr>
            <p:cNvSpPr/>
            <p:nvPr/>
          </p:nvSpPr>
          <p:spPr>
            <a:xfrm>
              <a:off x="2565602" y="1729166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66" name="pt285">
              <a:extLst>
                <a:ext uri="{FF2B5EF4-FFF2-40B4-BE49-F238E27FC236}">
                  <a16:creationId xmlns:a16="http://schemas.microsoft.com/office/drawing/2014/main" id="{8927A512-2639-4A2D-93E9-8D8523591C7A}"/>
                </a:ext>
              </a:extLst>
            </p:cNvPr>
            <p:cNvSpPr/>
            <p:nvPr/>
          </p:nvSpPr>
          <p:spPr>
            <a:xfrm>
              <a:off x="2598350" y="1779090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67" name="pt286">
              <a:extLst>
                <a:ext uri="{FF2B5EF4-FFF2-40B4-BE49-F238E27FC236}">
                  <a16:creationId xmlns:a16="http://schemas.microsoft.com/office/drawing/2014/main" id="{8F19C634-5161-43CE-AE79-54A056288594}"/>
                </a:ext>
              </a:extLst>
            </p:cNvPr>
            <p:cNvSpPr/>
            <p:nvPr/>
          </p:nvSpPr>
          <p:spPr>
            <a:xfrm>
              <a:off x="2637952" y="1805244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68" name="pt287">
              <a:extLst>
                <a:ext uri="{FF2B5EF4-FFF2-40B4-BE49-F238E27FC236}">
                  <a16:creationId xmlns:a16="http://schemas.microsoft.com/office/drawing/2014/main" id="{F3C5CC76-4FF9-4B5F-9D50-D93F94EBD85D}"/>
                </a:ext>
              </a:extLst>
            </p:cNvPr>
            <p:cNvSpPr/>
            <p:nvPr/>
          </p:nvSpPr>
          <p:spPr>
            <a:xfrm>
              <a:off x="2864902" y="2042392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69" name="pt288">
              <a:extLst>
                <a:ext uri="{FF2B5EF4-FFF2-40B4-BE49-F238E27FC236}">
                  <a16:creationId xmlns:a16="http://schemas.microsoft.com/office/drawing/2014/main" id="{615BFEF3-A79E-47AE-A72E-92B56E4BF362}"/>
                </a:ext>
              </a:extLst>
            </p:cNvPr>
            <p:cNvSpPr/>
            <p:nvPr/>
          </p:nvSpPr>
          <p:spPr>
            <a:xfrm>
              <a:off x="3479494" y="2855602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70" name="pt289">
              <a:extLst>
                <a:ext uri="{FF2B5EF4-FFF2-40B4-BE49-F238E27FC236}">
                  <a16:creationId xmlns:a16="http://schemas.microsoft.com/office/drawing/2014/main" id="{5FF005F7-0773-47A7-B722-1361F329E016}"/>
                </a:ext>
              </a:extLst>
            </p:cNvPr>
            <p:cNvSpPr/>
            <p:nvPr/>
          </p:nvSpPr>
          <p:spPr>
            <a:xfrm>
              <a:off x="4359878" y="343997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71" name="pt290">
              <a:extLst>
                <a:ext uri="{FF2B5EF4-FFF2-40B4-BE49-F238E27FC236}">
                  <a16:creationId xmlns:a16="http://schemas.microsoft.com/office/drawing/2014/main" id="{A9F100F3-AE32-47ED-AA94-9223529438EC}"/>
                </a:ext>
              </a:extLst>
            </p:cNvPr>
            <p:cNvSpPr/>
            <p:nvPr/>
          </p:nvSpPr>
          <p:spPr>
            <a:xfrm>
              <a:off x="2598350" y="1813126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72" name="pt291">
              <a:extLst>
                <a:ext uri="{FF2B5EF4-FFF2-40B4-BE49-F238E27FC236}">
                  <a16:creationId xmlns:a16="http://schemas.microsoft.com/office/drawing/2014/main" id="{A4E776D7-D418-4E2B-B7BA-061D6E90596F}"/>
                </a:ext>
              </a:extLst>
            </p:cNvPr>
            <p:cNvSpPr/>
            <p:nvPr/>
          </p:nvSpPr>
          <p:spPr>
            <a:xfrm>
              <a:off x="2625005" y="1800205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73" name="pt292">
              <a:extLst>
                <a:ext uri="{FF2B5EF4-FFF2-40B4-BE49-F238E27FC236}">
                  <a16:creationId xmlns:a16="http://schemas.microsoft.com/office/drawing/2014/main" id="{A23A802C-2404-477D-9519-EDE35B6E9A97}"/>
                </a:ext>
              </a:extLst>
            </p:cNvPr>
            <p:cNvSpPr/>
            <p:nvPr/>
          </p:nvSpPr>
          <p:spPr>
            <a:xfrm>
              <a:off x="2678315" y="1814117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74" name="pt293">
              <a:extLst>
                <a:ext uri="{FF2B5EF4-FFF2-40B4-BE49-F238E27FC236}">
                  <a16:creationId xmlns:a16="http://schemas.microsoft.com/office/drawing/2014/main" id="{89CF51BD-3EC7-4503-940E-B57425290B91}"/>
                </a:ext>
              </a:extLst>
            </p:cNvPr>
            <p:cNvSpPr/>
            <p:nvPr/>
          </p:nvSpPr>
          <p:spPr>
            <a:xfrm>
              <a:off x="3023310" y="2101244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75" name="pt294">
              <a:extLst>
                <a:ext uri="{FF2B5EF4-FFF2-40B4-BE49-F238E27FC236}">
                  <a16:creationId xmlns:a16="http://schemas.microsoft.com/office/drawing/2014/main" id="{20FCA122-CB1B-4A6F-9EE1-5764C025EE72}"/>
                </a:ext>
              </a:extLst>
            </p:cNvPr>
            <p:cNvSpPr/>
            <p:nvPr/>
          </p:nvSpPr>
          <p:spPr>
            <a:xfrm>
              <a:off x="3476448" y="2724216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76" name="pt295">
              <a:extLst>
                <a:ext uri="{FF2B5EF4-FFF2-40B4-BE49-F238E27FC236}">
                  <a16:creationId xmlns:a16="http://schemas.microsoft.com/office/drawing/2014/main" id="{2051700D-CB06-4B82-AA56-F6D821375F95}"/>
                </a:ext>
              </a:extLst>
            </p:cNvPr>
            <p:cNvSpPr/>
            <p:nvPr/>
          </p:nvSpPr>
          <p:spPr>
            <a:xfrm>
              <a:off x="4403288" y="343997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77" name="pt296">
              <a:extLst>
                <a:ext uri="{FF2B5EF4-FFF2-40B4-BE49-F238E27FC236}">
                  <a16:creationId xmlns:a16="http://schemas.microsoft.com/office/drawing/2014/main" id="{1A33777A-B5AC-48C5-926E-3DED75E47AA6}"/>
                </a:ext>
              </a:extLst>
            </p:cNvPr>
            <p:cNvSpPr/>
            <p:nvPr/>
          </p:nvSpPr>
          <p:spPr>
            <a:xfrm>
              <a:off x="2580833" y="194131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78" name="pt297">
              <a:extLst>
                <a:ext uri="{FF2B5EF4-FFF2-40B4-BE49-F238E27FC236}">
                  <a16:creationId xmlns:a16="http://schemas.microsoft.com/office/drawing/2014/main" id="{929AF141-E11B-48A7-A28A-40BA07DAD8D3}"/>
                </a:ext>
              </a:extLst>
            </p:cNvPr>
            <p:cNvSpPr/>
            <p:nvPr/>
          </p:nvSpPr>
          <p:spPr>
            <a:xfrm>
              <a:off x="2626528" y="1851065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79" name="pt298">
              <a:extLst>
                <a:ext uri="{FF2B5EF4-FFF2-40B4-BE49-F238E27FC236}">
                  <a16:creationId xmlns:a16="http://schemas.microsoft.com/office/drawing/2014/main" id="{B490C60D-203F-4B73-AABD-51AC1EDF01E5}"/>
                </a:ext>
              </a:extLst>
            </p:cNvPr>
            <p:cNvSpPr/>
            <p:nvPr/>
          </p:nvSpPr>
          <p:spPr>
            <a:xfrm>
              <a:off x="2676030" y="1875945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80" name="pt299">
              <a:extLst>
                <a:ext uri="{FF2B5EF4-FFF2-40B4-BE49-F238E27FC236}">
                  <a16:creationId xmlns:a16="http://schemas.microsoft.com/office/drawing/2014/main" id="{9B1D8AB9-75A0-4205-BE88-3B79C74BC7BB}"/>
                </a:ext>
              </a:extLst>
            </p:cNvPr>
            <p:cNvSpPr/>
            <p:nvPr/>
          </p:nvSpPr>
          <p:spPr>
            <a:xfrm>
              <a:off x="2883941" y="193962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81" name="pt300">
              <a:extLst>
                <a:ext uri="{FF2B5EF4-FFF2-40B4-BE49-F238E27FC236}">
                  <a16:creationId xmlns:a16="http://schemas.microsoft.com/office/drawing/2014/main" id="{DBC3FE4D-A8CD-4C5F-BF6A-E51EB869A717}"/>
                </a:ext>
              </a:extLst>
            </p:cNvPr>
            <p:cNvSpPr/>
            <p:nvPr/>
          </p:nvSpPr>
          <p:spPr>
            <a:xfrm>
              <a:off x="3479494" y="2588933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82" name="pt301">
              <a:extLst>
                <a:ext uri="{FF2B5EF4-FFF2-40B4-BE49-F238E27FC236}">
                  <a16:creationId xmlns:a16="http://schemas.microsoft.com/office/drawing/2014/main" id="{F4EA4F67-FA05-47D7-B926-3C240F45369C}"/>
                </a:ext>
              </a:extLst>
            </p:cNvPr>
            <p:cNvSpPr/>
            <p:nvPr/>
          </p:nvSpPr>
          <p:spPr>
            <a:xfrm>
              <a:off x="4403288" y="343997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83" name="pt302">
              <a:extLst>
                <a:ext uri="{FF2B5EF4-FFF2-40B4-BE49-F238E27FC236}">
                  <a16:creationId xmlns:a16="http://schemas.microsoft.com/office/drawing/2014/main" id="{4891A74F-CECF-4EAF-B3CC-8D22E63E0C21}"/>
                </a:ext>
              </a:extLst>
            </p:cNvPr>
            <p:cNvSpPr/>
            <p:nvPr/>
          </p:nvSpPr>
          <p:spPr>
            <a:xfrm>
              <a:off x="4999602" y="343997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84" name="pt303">
              <a:extLst>
                <a:ext uri="{FF2B5EF4-FFF2-40B4-BE49-F238E27FC236}">
                  <a16:creationId xmlns:a16="http://schemas.microsoft.com/office/drawing/2014/main" id="{EB07785A-DFA4-4939-98BE-8AF051360C82}"/>
                </a:ext>
              </a:extLst>
            </p:cNvPr>
            <p:cNvSpPr/>
            <p:nvPr/>
          </p:nvSpPr>
          <p:spPr>
            <a:xfrm>
              <a:off x="2577025" y="1712752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85" name="pt304">
              <a:extLst>
                <a:ext uri="{FF2B5EF4-FFF2-40B4-BE49-F238E27FC236}">
                  <a16:creationId xmlns:a16="http://schemas.microsoft.com/office/drawing/2014/main" id="{AE3D72C1-FEFD-417A-9C90-C595C73888C7}"/>
                </a:ext>
              </a:extLst>
            </p:cNvPr>
            <p:cNvSpPr/>
            <p:nvPr/>
          </p:nvSpPr>
          <p:spPr>
            <a:xfrm>
              <a:off x="2615866" y="1794755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86" name="pt305">
              <a:extLst>
                <a:ext uri="{FF2B5EF4-FFF2-40B4-BE49-F238E27FC236}">
                  <a16:creationId xmlns:a16="http://schemas.microsoft.com/office/drawing/2014/main" id="{2A33A5CC-C903-451E-B817-2FBFE4981FC4}"/>
                </a:ext>
              </a:extLst>
            </p:cNvPr>
            <p:cNvSpPr/>
            <p:nvPr/>
          </p:nvSpPr>
          <p:spPr>
            <a:xfrm>
              <a:off x="2676030" y="1838436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87" name="pt306">
              <a:extLst>
                <a:ext uri="{FF2B5EF4-FFF2-40B4-BE49-F238E27FC236}">
                  <a16:creationId xmlns:a16="http://schemas.microsoft.com/office/drawing/2014/main" id="{9F9775AD-1788-4BE0-BA60-6D0265438939}"/>
                </a:ext>
              </a:extLst>
            </p:cNvPr>
            <p:cNvSpPr/>
            <p:nvPr/>
          </p:nvSpPr>
          <p:spPr>
            <a:xfrm>
              <a:off x="2790267" y="1979122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88" name="pt307">
              <a:extLst>
                <a:ext uri="{FF2B5EF4-FFF2-40B4-BE49-F238E27FC236}">
                  <a16:creationId xmlns:a16="http://schemas.microsoft.com/office/drawing/2014/main" id="{04439937-4461-4E06-826F-724C60E87573}"/>
                </a:ext>
              </a:extLst>
            </p:cNvPr>
            <p:cNvSpPr/>
            <p:nvPr/>
          </p:nvSpPr>
          <p:spPr>
            <a:xfrm>
              <a:off x="3175625" y="2514245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89" name="pt308">
              <a:extLst>
                <a:ext uri="{FF2B5EF4-FFF2-40B4-BE49-F238E27FC236}">
                  <a16:creationId xmlns:a16="http://schemas.microsoft.com/office/drawing/2014/main" id="{2DDB18A3-66DE-406F-8D98-F69EC01B03CD}"/>
                </a:ext>
              </a:extLst>
            </p:cNvPr>
            <p:cNvSpPr/>
            <p:nvPr/>
          </p:nvSpPr>
          <p:spPr>
            <a:xfrm>
              <a:off x="3474163" y="2915808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90" name="pt309">
              <a:extLst>
                <a:ext uri="{FF2B5EF4-FFF2-40B4-BE49-F238E27FC236}">
                  <a16:creationId xmlns:a16="http://schemas.microsoft.com/office/drawing/2014/main" id="{CEB527C8-3BBB-4601-B198-C6B47CEF8F8B}"/>
                </a:ext>
              </a:extLst>
            </p:cNvPr>
            <p:cNvSpPr/>
            <p:nvPr/>
          </p:nvSpPr>
          <p:spPr>
            <a:xfrm>
              <a:off x="4999602" y="343997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91" name="pt310">
              <a:extLst>
                <a:ext uri="{FF2B5EF4-FFF2-40B4-BE49-F238E27FC236}">
                  <a16:creationId xmlns:a16="http://schemas.microsoft.com/office/drawing/2014/main" id="{BC824C41-2E92-4EF7-8E2C-645F2C41A651}"/>
                </a:ext>
              </a:extLst>
            </p:cNvPr>
            <p:cNvSpPr/>
            <p:nvPr/>
          </p:nvSpPr>
          <p:spPr>
            <a:xfrm>
              <a:off x="2598350" y="1935372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92" name="pt311">
              <a:extLst>
                <a:ext uri="{FF2B5EF4-FFF2-40B4-BE49-F238E27FC236}">
                  <a16:creationId xmlns:a16="http://schemas.microsoft.com/office/drawing/2014/main" id="{B313CD8A-D49F-4A6D-9E83-A3198B71064F}"/>
                </a:ext>
              </a:extLst>
            </p:cNvPr>
            <p:cNvSpPr/>
            <p:nvPr/>
          </p:nvSpPr>
          <p:spPr>
            <a:xfrm>
              <a:off x="2634905" y="188232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93" name="pt312">
              <a:extLst>
                <a:ext uri="{FF2B5EF4-FFF2-40B4-BE49-F238E27FC236}">
                  <a16:creationId xmlns:a16="http://schemas.microsoft.com/office/drawing/2014/main" id="{FA92F2CF-FB42-4DCD-89D9-05A4D0A99358}"/>
                </a:ext>
              </a:extLst>
            </p:cNvPr>
            <p:cNvSpPr/>
            <p:nvPr/>
          </p:nvSpPr>
          <p:spPr>
            <a:xfrm>
              <a:off x="2712586" y="1882756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94" name="pt313">
              <a:extLst>
                <a:ext uri="{FF2B5EF4-FFF2-40B4-BE49-F238E27FC236}">
                  <a16:creationId xmlns:a16="http://schemas.microsoft.com/office/drawing/2014/main" id="{DAE210E2-9FAA-491F-8C27-C66F9E313E4A}"/>
                </a:ext>
              </a:extLst>
            </p:cNvPr>
            <p:cNvSpPr/>
            <p:nvPr/>
          </p:nvSpPr>
          <p:spPr>
            <a:xfrm>
              <a:off x="3024833" y="2074894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95" name="pt314">
              <a:extLst>
                <a:ext uri="{FF2B5EF4-FFF2-40B4-BE49-F238E27FC236}">
                  <a16:creationId xmlns:a16="http://schemas.microsoft.com/office/drawing/2014/main" id="{03F5713F-579E-4D1F-B4A0-B1D87D693EC2}"/>
                </a:ext>
              </a:extLst>
            </p:cNvPr>
            <p:cNvSpPr/>
            <p:nvPr/>
          </p:nvSpPr>
          <p:spPr>
            <a:xfrm>
              <a:off x="3325656" y="2288491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96" name="pt315">
              <a:extLst>
                <a:ext uri="{FF2B5EF4-FFF2-40B4-BE49-F238E27FC236}">
                  <a16:creationId xmlns:a16="http://schemas.microsoft.com/office/drawing/2014/main" id="{A9B26408-4F1A-488C-A1C4-8C8E1A121F35}"/>
                </a:ext>
              </a:extLst>
            </p:cNvPr>
            <p:cNvSpPr/>
            <p:nvPr/>
          </p:nvSpPr>
          <p:spPr>
            <a:xfrm>
              <a:off x="4404811" y="2915808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97" name="pt316">
              <a:extLst>
                <a:ext uri="{FF2B5EF4-FFF2-40B4-BE49-F238E27FC236}">
                  <a16:creationId xmlns:a16="http://schemas.microsoft.com/office/drawing/2014/main" id="{11207D3D-FD0A-4268-AA68-358562813309}"/>
                </a:ext>
              </a:extLst>
            </p:cNvPr>
            <p:cNvSpPr/>
            <p:nvPr/>
          </p:nvSpPr>
          <p:spPr>
            <a:xfrm>
              <a:off x="5002649" y="343997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98" name="pt317">
              <a:extLst>
                <a:ext uri="{FF2B5EF4-FFF2-40B4-BE49-F238E27FC236}">
                  <a16:creationId xmlns:a16="http://schemas.microsoft.com/office/drawing/2014/main" id="{3BE27968-1484-482A-BDA5-F05C92043E9C}"/>
                </a:ext>
              </a:extLst>
            </p:cNvPr>
            <p:cNvSpPr/>
            <p:nvPr/>
          </p:nvSpPr>
          <p:spPr>
            <a:xfrm>
              <a:off x="2581595" y="1758664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799" name="pt318">
              <a:extLst>
                <a:ext uri="{FF2B5EF4-FFF2-40B4-BE49-F238E27FC236}">
                  <a16:creationId xmlns:a16="http://schemas.microsoft.com/office/drawing/2014/main" id="{7F47485F-5168-4C19-817A-38EAECD2B54B}"/>
                </a:ext>
              </a:extLst>
            </p:cNvPr>
            <p:cNvSpPr/>
            <p:nvPr/>
          </p:nvSpPr>
          <p:spPr>
            <a:xfrm>
              <a:off x="2617389" y="1782270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00" name="pt319">
              <a:extLst>
                <a:ext uri="{FF2B5EF4-FFF2-40B4-BE49-F238E27FC236}">
                  <a16:creationId xmlns:a16="http://schemas.microsoft.com/office/drawing/2014/main" id="{5F7D90FD-2114-4CE1-B357-C9AC8557CCDA}"/>
                </a:ext>
              </a:extLst>
            </p:cNvPr>
            <p:cNvSpPr/>
            <p:nvPr/>
          </p:nvSpPr>
          <p:spPr>
            <a:xfrm>
              <a:off x="2674507" y="1843437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01" name="pt320">
              <a:extLst>
                <a:ext uri="{FF2B5EF4-FFF2-40B4-BE49-F238E27FC236}">
                  <a16:creationId xmlns:a16="http://schemas.microsoft.com/office/drawing/2014/main" id="{C8F8B5F6-9461-4338-BF99-C88626BAFE9F}"/>
                </a:ext>
              </a:extLst>
            </p:cNvPr>
            <p:cNvSpPr/>
            <p:nvPr/>
          </p:nvSpPr>
          <p:spPr>
            <a:xfrm>
              <a:off x="3017217" y="2253648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02" name="pt321">
              <a:extLst>
                <a:ext uri="{FF2B5EF4-FFF2-40B4-BE49-F238E27FC236}">
                  <a16:creationId xmlns:a16="http://schemas.microsoft.com/office/drawing/2014/main" id="{C619CCEB-839C-48C1-BCCE-E8EC1EA1B0F1}"/>
                </a:ext>
              </a:extLst>
            </p:cNvPr>
            <p:cNvSpPr/>
            <p:nvPr/>
          </p:nvSpPr>
          <p:spPr>
            <a:xfrm>
              <a:off x="3474163" y="2760616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03" name="pt322">
              <a:extLst>
                <a:ext uri="{FF2B5EF4-FFF2-40B4-BE49-F238E27FC236}">
                  <a16:creationId xmlns:a16="http://schemas.microsoft.com/office/drawing/2014/main" id="{A3E39A0F-9D38-4238-A951-8C8B4D81B299}"/>
                </a:ext>
              </a:extLst>
            </p:cNvPr>
            <p:cNvSpPr/>
            <p:nvPr/>
          </p:nvSpPr>
          <p:spPr>
            <a:xfrm>
              <a:off x="4346169" y="2915808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04" name="pt323">
              <a:extLst>
                <a:ext uri="{FF2B5EF4-FFF2-40B4-BE49-F238E27FC236}">
                  <a16:creationId xmlns:a16="http://schemas.microsoft.com/office/drawing/2014/main" id="{2D60B3E8-258B-4259-B358-101BA451B14F}"/>
                </a:ext>
              </a:extLst>
            </p:cNvPr>
            <p:cNvSpPr/>
            <p:nvPr/>
          </p:nvSpPr>
          <p:spPr>
            <a:xfrm>
              <a:off x="2596826" y="1926531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05" name="pt324">
              <a:extLst>
                <a:ext uri="{FF2B5EF4-FFF2-40B4-BE49-F238E27FC236}">
                  <a16:creationId xmlns:a16="http://schemas.microsoft.com/office/drawing/2014/main" id="{274515F2-4BEA-4FCF-AE62-BD7EE79FE984}"/>
                </a:ext>
              </a:extLst>
            </p:cNvPr>
            <p:cNvSpPr/>
            <p:nvPr/>
          </p:nvSpPr>
          <p:spPr>
            <a:xfrm>
              <a:off x="2634905" y="1821083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06" name="pt325">
              <a:extLst>
                <a:ext uri="{FF2B5EF4-FFF2-40B4-BE49-F238E27FC236}">
                  <a16:creationId xmlns:a16="http://schemas.microsoft.com/office/drawing/2014/main" id="{EC237F09-4208-4691-91EC-1DD15533146A}"/>
                </a:ext>
              </a:extLst>
            </p:cNvPr>
            <p:cNvSpPr/>
            <p:nvPr/>
          </p:nvSpPr>
          <p:spPr>
            <a:xfrm>
              <a:off x="2714871" y="1852036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07" name="pt326">
              <a:extLst>
                <a:ext uri="{FF2B5EF4-FFF2-40B4-BE49-F238E27FC236}">
                  <a16:creationId xmlns:a16="http://schemas.microsoft.com/office/drawing/2014/main" id="{DA334FDC-6247-4CC7-9B0B-4220C9C129A1}"/>
                </a:ext>
              </a:extLst>
            </p:cNvPr>
            <p:cNvSpPr/>
            <p:nvPr/>
          </p:nvSpPr>
          <p:spPr>
            <a:xfrm>
              <a:off x="2797883" y="1880411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08" name="pt327">
              <a:extLst>
                <a:ext uri="{FF2B5EF4-FFF2-40B4-BE49-F238E27FC236}">
                  <a16:creationId xmlns:a16="http://schemas.microsoft.com/office/drawing/2014/main" id="{66DF783E-579F-4C39-83BE-F7D1E425BAF8}"/>
                </a:ext>
              </a:extLst>
            </p:cNvPr>
            <p:cNvSpPr/>
            <p:nvPr/>
          </p:nvSpPr>
          <p:spPr>
            <a:xfrm>
              <a:off x="3330987" y="2635274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09" name="pt328">
              <a:extLst>
                <a:ext uri="{FF2B5EF4-FFF2-40B4-BE49-F238E27FC236}">
                  <a16:creationId xmlns:a16="http://schemas.microsoft.com/office/drawing/2014/main" id="{AFAD7E2E-1CC0-4F51-94DD-1F2F7725EEBD}"/>
                </a:ext>
              </a:extLst>
            </p:cNvPr>
            <p:cNvSpPr/>
            <p:nvPr/>
          </p:nvSpPr>
          <p:spPr>
            <a:xfrm>
              <a:off x="4405572" y="343997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10" name="pt329">
              <a:extLst>
                <a:ext uri="{FF2B5EF4-FFF2-40B4-BE49-F238E27FC236}">
                  <a16:creationId xmlns:a16="http://schemas.microsoft.com/office/drawing/2014/main" id="{C0AE4C70-3F22-4B67-A2D1-CA925BF180BE}"/>
                </a:ext>
              </a:extLst>
            </p:cNvPr>
            <p:cNvSpPr/>
            <p:nvPr/>
          </p:nvSpPr>
          <p:spPr>
            <a:xfrm>
              <a:off x="2579310" y="1738804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11" name="pt330">
              <a:extLst>
                <a:ext uri="{FF2B5EF4-FFF2-40B4-BE49-F238E27FC236}">
                  <a16:creationId xmlns:a16="http://schemas.microsoft.com/office/drawing/2014/main" id="{5C71FB68-325A-4021-9704-665F2EAA30B9}"/>
                </a:ext>
              </a:extLst>
            </p:cNvPr>
            <p:cNvSpPr/>
            <p:nvPr/>
          </p:nvSpPr>
          <p:spPr>
            <a:xfrm>
              <a:off x="2615866" y="1773268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12" name="pt331">
              <a:extLst>
                <a:ext uri="{FF2B5EF4-FFF2-40B4-BE49-F238E27FC236}">
                  <a16:creationId xmlns:a16="http://schemas.microsoft.com/office/drawing/2014/main" id="{42FC6373-B80C-4412-9E1D-5EB5FF2F5534}"/>
                </a:ext>
              </a:extLst>
            </p:cNvPr>
            <p:cNvSpPr/>
            <p:nvPr/>
          </p:nvSpPr>
          <p:spPr>
            <a:xfrm>
              <a:off x="2674507" y="183308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13" name="pt332">
              <a:extLst>
                <a:ext uri="{FF2B5EF4-FFF2-40B4-BE49-F238E27FC236}">
                  <a16:creationId xmlns:a16="http://schemas.microsoft.com/office/drawing/2014/main" id="{E4383324-0353-4849-B713-45F9FF3474D6}"/>
                </a:ext>
              </a:extLst>
            </p:cNvPr>
            <p:cNvSpPr/>
            <p:nvPr/>
          </p:nvSpPr>
          <p:spPr>
            <a:xfrm>
              <a:off x="3169532" y="2305964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14" name="pt333">
              <a:extLst>
                <a:ext uri="{FF2B5EF4-FFF2-40B4-BE49-F238E27FC236}">
                  <a16:creationId xmlns:a16="http://schemas.microsoft.com/office/drawing/2014/main" id="{065F55A5-D5AD-4626-AC05-16A09FC31B87}"/>
                </a:ext>
              </a:extLst>
            </p:cNvPr>
            <p:cNvSpPr/>
            <p:nvPr/>
          </p:nvSpPr>
          <p:spPr>
            <a:xfrm>
              <a:off x="3321848" y="2460763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15" name="pt334">
              <a:extLst>
                <a:ext uri="{FF2B5EF4-FFF2-40B4-BE49-F238E27FC236}">
                  <a16:creationId xmlns:a16="http://schemas.microsoft.com/office/drawing/2014/main" id="{B9C9DD31-E231-4AC8-B24D-EA078AFEBA9C}"/>
                </a:ext>
              </a:extLst>
            </p:cNvPr>
            <p:cNvSpPr/>
            <p:nvPr/>
          </p:nvSpPr>
          <p:spPr>
            <a:xfrm>
              <a:off x="4340838" y="2915808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16" name="pt335">
              <a:extLst>
                <a:ext uri="{FF2B5EF4-FFF2-40B4-BE49-F238E27FC236}">
                  <a16:creationId xmlns:a16="http://schemas.microsoft.com/office/drawing/2014/main" id="{3E7786DF-1E2D-4BBB-AE44-2755B67CFCCE}"/>
                </a:ext>
              </a:extLst>
            </p:cNvPr>
            <p:cNvSpPr/>
            <p:nvPr/>
          </p:nvSpPr>
          <p:spPr>
            <a:xfrm>
              <a:off x="4998841" y="343997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17" name="pt336">
              <a:extLst>
                <a:ext uri="{FF2B5EF4-FFF2-40B4-BE49-F238E27FC236}">
                  <a16:creationId xmlns:a16="http://schemas.microsoft.com/office/drawing/2014/main" id="{5F483699-847E-4919-B362-43B03835B3FE}"/>
                </a:ext>
              </a:extLst>
            </p:cNvPr>
            <p:cNvSpPr/>
            <p:nvPr/>
          </p:nvSpPr>
          <p:spPr>
            <a:xfrm>
              <a:off x="2598350" y="1872307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18" name="pt337">
              <a:extLst>
                <a:ext uri="{FF2B5EF4-FFF2-40B4-BE49-F238E27FC236}">
                  <a16:creationId xmlns:a16="http://schemas.microsoft.com/office/drawing/2014/main" id="{F2696B0C-803D-4C74-9BA0-52FEB5AC66A5}"/>
                </a:ext>
              </a:extLst>
            </p:cNvPr>
            <p:cNvSpPr/>
            <p:nvPr/>
          </p:nvSpPr>
          <p:spPr>
            <a:xfrm>
              <a:off x="2636428" y="1804092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19" name="pt338">
              <a:extLst>
                <a:ext uri="{FF2B5EF4-FFF2-40B4-BE49-F238E27FC236}">
                  <a16:creationId xmlns:a16="http://schemas.microsoft.com/office/drawing/2014/main" id="{AD527150-112D-48DA-A707-F90953B28803}"/>
                </a:ext>
              </a:extLst>
            </p:cNvPr>
            <p:cNvSpPr/>
            <p:nvPr/>
          </p:nvSpPr>
          <p:spPr>
            <a:xfrm>
              <a:off x="2711063" y="1838227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20" name="pt339">
              <a:extLst>
                <a:ext uri="{FF2B5EF4-FFF2-40B4-BE49-F238E27FC236}">
                  <a16:creationId xmlns:a16="http://schemas.microsoft.com/office/drawing/2014/main" id="{0D6443AA-40EC-45DB-B312-1F4576EA490D}"/>
                </a:ext>
              </a:extLst>
            </p:cNvPr>
            <p:cNvSpPr/>
            <p:nvPr/>
          </p:nvSpPr>
          <p:spPr>
            <a:xfrm>
              <a:off x="3023310" y="2048185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21" name="pt340">
              <a:extLst>
                <a:ext uri="{FF2B5EF4-FFF2-40B4-BE49-F238E27FC236}">
                  <a16:creationId xmlns:a16="http://schemas.microsoft.com/office/drawing/2014/main" id="{CD724AB1-9A2F-4B7C-8456-1C631BCEE77F}"/>
                </a:ext>
              </a:extLst>
            </p:cNvPr>
            <p:cNvSpPr/>
            <p:nvPr/>
          </p:nvSpPr>
          <p:spPr>
            <a:xfrm>
              <a:off x="3476448" y="2664542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22" name="pt341">
              <a:extLst>
                <a:ext uri="{FF2B5EF4-FFF2-40B4-BE49-F238E27FC236}">
                  <a16:creationId xmlns:a16="http://schemas.microsoft.com/office/drawing/2014/main" id="{D3CE86A1-4928-4620-872C-CAC0D1EF1637}"/>
                </a:ext>
              </a:extLst>
            </p:cNvPr>
            <p:cNvSpPr/>
            <p:nvPr/>
          </p:nvSpPr>
          <p:spPr>
            <a:xfrm>
              <a:off x="4405572" y="2915808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23" name="pt342">
              <a:extLst>
                <a:ext uri="{FF2B5EF4-FFF2-40B4-BE49-F238E27FC236}">
                  <a16:creationId xmlns:a16="http://schemas.microsoft.com/office/drawing/2014/main" id="{DB0171D2-9EBA-46A1-AA41-DD4E30ADF750}"/>
                </a:ext>
              </a:extLst>
            </p:cNvPr>
            <p:cNvSpPr/>
            <p:nvPr/>
          </p:nvSpPr>
          <p:spPr>
            <a:xfrm>
              <a:off x="2608250" y="1852092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24" name="pt343">
              <a:extLst>
                <a:ext uri="{FF2B5EF4-FFF2-40B4-BE49-F238E27FC236}">
                  <a16:creationId xmlns:a16="http://schemas.microsoft.com/office/drawing/2014/main" id="{F851B565-C6D7-4B4F-BAD4-1F761F08F795}"/>
                </a:ext>
              </a:extLst>
            </p:cNvPr>
            <p:cNvSpPr/>
            <p:nvPr/>
          </p:nvSpPr>
          <p:spPr>
            <a:xfrm>
              <a:off x="2637952" y="184947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25" name="pt344">
              <a:extLst>
                <a:ext uri="{FF2B5EF4-FFF2-40B4-BE49-F238E27FC236}">
                  <a16:creationId xmlns:a16="http://schemas.microsoft.com/office/drawing/2014/main" id="{B6CAEF40-2CC3-4813-9E75-9EFE03BA3727}"/>
                </a:ext>
              </a:extLst>
            </p:cNvPr>
            <p:cNvSpPr/>
            <p:nvPr/>
          </p:nvSpPr>
          <p:spPr>
            <a:xfrm>
              <a:off x="2712586" y="1827538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26" name="pt345">
              <a:extLst>
                <a:ext uri="{FF2B5EF4-FFF2-40B4-BE49-F238E27FC236}">
                  <a16:creationId xmlns:a16="http://schemas.microsoft.com/office/drawing/2014/main" id="{79C8AE1B-8246-45F8-8390-BE50E5D5C097}"/>
                </a:ext>
              </a:extLst>
            </p:cNvPr>
            <p:cNvSpPr/>
            <p:nvPr/>
          </p:nvSpPr>
          <p:spPr>
            <a:xfrm>
              <a:off x="2880133" y="1891658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27" name="pt346">
              <a:extLst>
                <a:ext uri="{FF2B5EF4-FFF2-40B4-BE49-F238E27FC236}">
                  <a16:creationId xmlns:a16="http://schemas.microsoft.com/office/drawing/2014/main" id="{DA3FCA71-25E6-44EB-9AF0-B10447DA9A7F}"/>
                </a:ext>
              </a:extLst>
            </p:cNvPr>
            <p:cNvSpPr/>
            <p:nvPr/>
          </p:nvSpPr>
          <p:spPr>
            <a:xfrm>
              <a:off x="3163440" y="2157431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28" name="pt347">
              <a:extLst>
                <a:ext uri="{FF2B5EF4-FFF2-40B4-BE49-F238E27FC236}">
                  <a16:creationId xmlns:a16="http://schemas.microsoft.com/office/drawing/2014/main" id="{1E6D6221-8EDD-4CCB-AA5C-F5F26404F3EC}"/>
                </a:ext>
              </a:extLst>
            </p:cNvPr>
            <p:cNvSpPr/>
            <p:nvPr/>
          </p:nvSpPr>
          <p:spPr>
            <a:xfrm>
              <a:off x="5007218" y="343997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29" name="pt348">
              <a:extLst>
                <a:ext uri="{FF2B5EF4-FFF2-40B4-BE49-F238E27FC236}">
                  <a16:creationId xmlns:a16="http://schemas.microsoft.com/office/drawing/2014/main" id="{83D1584D-288F-42C8-A31B-02BBFEAF6BC8}"/>
                </a:ext>
              </a:extLst>
            </p:cNvPr>
            <p:cNvSpPr/>
            <p:nvPr/>
          </p:nvSpPr>
          <p:spPr>
            <a:xfrm>
              <a:off x="2577025" y="1799186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30" name="pt349">
              <a:extLst>
                <a:ext uri="{FF2B5EF4-FFF2-40B4-BE49-F238E27FC236}">
                  <a16:creationId xmlns:a16="http://schemas.microsoft.com/office/drawing/2014/main" id="{832EE701-C9D4-4626-8578-4AC24F2668A9}"/>
                </a:ext>
              </a:extLst>
            </p:cNvPr>
            <p:cNvSpPr/>
            <p:nvPr/>
          </p:nvSpPr>
          <p:spPr>
            <a:xfrm>
              <a:off x="2617389" y="1818010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31" name="pt350">
              <a:extLst>
                <a:ext uri="{FF2B5EF4-FFF2-40B4-BE49-F238E27FC236}">
                  <a16:creationId xmlns:a16="http://schemas.microsoft.com/office/drawing/2014/main" id="{67EC92E4-9269-4654-A728-F40CE73B02F8}"/>
                </a:ext>
              </a:extLst>
            </p:cNvPr>
            <p:cNvSpPr/>
            <p:nvPr/>
          </p:nvSpPr>
          <p:spPr>
            <a:xfrm>
              <a:off x="2790267" y="1985855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32" name="pt351">
              <a:extLst>
                <a:ext uri="{FF2B5EF4-FFF2-40B4-BE49-F238E27FC236}">
                  <a16:creationId xmlns:a16="http://schemas.microsoft.com/office/drawing/2014/main" id="{EAC0201A-F917-4874-96EE-285BC90924D5}"/>
                </a:ext>
              </a:extLst>
            </p:cNvPr>
            <p:cNvSpPr/>
            <p:nvPr/>
          </p:nvSpPr>
          <p:spPr>
            <a:xfrm>
              <a:off x="3220558" y="240446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33" name="pt352">
              <a:extLst>
                <a:ext uri="{FF2B5EF4-FFF2-40B4-BE49-F238E27FC236}">
                  <a16:creationId xmlns:a16="http://schemas.microsoft.com/office/drawing/2014/main" id="{7D010208-9163-42A9-B29D-43971F34BDF0}"/>
                </a:ext>
              </a:extLst>
            </p:cNvPr>
            <p:cNvSpPr/>
            <p:nvPr/>
          </p:nvSpPr>
          <p:spPr>
            <a:xfrm>
              <a:off x="3474163" y="280812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34" name="pt353">
              <a:extLst>
                <a:ext uri="{FF2B5EF4-FFF2-40B4-BE49-F238E27FC236}">
                  <a16:creationId xmlns:a16="http://schemas.microsoft.com/office/drawing/2014/main" id="{BDCE1F51-F738-46EC-8E2C-D61F41F12E84}"/>
                </a:ext>
              </a:extLst>
            </p:cNvPr>
            <p:cNvSpPr/>
            <p:nvPr/>
          </p:nvSpPr>
          <p:spPr>
            <a:xfrm>
              <a:off x="4325607" y="2915808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35" name="pt354">
              <a:extLst>
                <a:ext uri="{FF2B5EF4-FFF2-40B4-BE49-F238E27FC236}">
                  <a16:creationId xmlns:a16="http://schemas.microsoft.com/office/drawing/2014/main" id="{A17D269C-705F-4900-AE5F-11E6486695AC}"/>
                </a:ext>
              </a:extLst>
            </p:cNvPr>
            <p:cNvSpPr/>
            <p:nvPr/>
          </p:nvSpPr>
          <p:spPr>
            <a:xfrm>
              <a:off x="2598350" y="1919777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36" name="pt355">
              <a:extLst>
                <a:ext uri="{FF2B5EF4-FFF2-40B4-BE49-F238E27FC236}">
                  <a16:creationId xmlns:a16="http://schemas.microsoft.com/office/drawing/2014/main" id="{8844AFF1-F40D-4419-A324-A15C26E6F9D9}"/>
                </a:ext>
              </a:extLst>
            </p:cNvPr>
            <p:cNvSpPr/>
            <p:nvPr/>
          </p:nvSpPr>
          <p:spPr>
            <a:xfrm>
              <a:off x="2636428" y="1901844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37" name="pt356">
              <a:extLst>
                <a:ext uri="{FF2B5EF4-FFF2-40B4-BE49-F238E27FC236}">
                  <a16:creationId xmlns:a16="http://schemas.microsoft.com/office/drawing/2014/main" id="{8A842B62-0B2E-45F8-BD65-8B582F06E5BB}"/>
                </a:ext>
              </a:extLst>
            </p:cNvPr>
            <p:cNvSpPr/>
            <p:nvPr/>
          </p:nvSpPr>
          <p:spPr>
            <a:xfrm>
              <a:off x="2724010" y="1836913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38" name="pt357">
              <a:extLst>
                <a:ext uri="{FF2B5EF4-FFF2-40B4-BE49-F238E27FC236}">
                  <a16:creationId xmlns:a16="http://schemas.microsoft.com/office/drawing/2014/main" id="{2AAF8CAE-CBF5-4168-80F3-A2EEE690026F}"/>
                </a:ext>
              </a:extLst>
            </p:cNvPr>
            <p:cNvSpPr/>
            <p:nvPr/>
          </p:nvSpPr>
          <p:spPr>
            <a:xfrm>
              <a:off x="2794836" y="1845945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39" name="pt358">
              <a:extLst>
                <a:ext uri="{FF2B5EF4-FFF2-40B4-BE49-F238E27FC236}">
                  <a16:creationId xmlns:a16="http://schemas.microsoft.com/office/drawing/2014/main" id="{B4DF7C6C-25D3-42D3-98A1-592372F02488}"/>
                </a:ext>
              </a:extLst>
            </p:cNvPr>
            <p:cNvSpPr/>
            <p:nvPr/>
          </p:nvSpPr>
          <p:spPr>
            <a:xfrm>
              <a:off x="3165725" y="2295341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40" name="pt359">
              <a:extLst>
                <a:ext uri="{FF2B5EF4-FFF2-40B4-BE49-F238E27FC236}">
                  <a16:creationId xmlns:a16="http://schemas.microsoft.com/office/drawing/2014/main" id="{FC384B5D-8C2D-4550-A678-E5F854202339}"/>
                </a:ext>
              </a:extLst>
            </p:cNvPr>
            <p:cNvSpPr/>
            <p:nvPr/>
          </p:nvSpPr>
          <p:spPr>
            <a:xfrm>
              <a:off x="3348503" y="2560270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41" name="pt360">
              <a:extLst>
                <a:ext uri="{FF2B5EF4-FFF2-40B4-BE49-F238E27FC236}">
                  <a16:creationId xmlns:a16="http://schemas.microsoft.com/office/drawing/2014/main" id="{38EE1193-7D53-4F02-88E8-124E18AC2FC7}"/>
                </a:ext>
              </a:extLst>
            </p:cNvPr>
            <p:cNvSpPr/>
            <p:nvPr/>
          </p:nvSpPr>
          <p:spPr>
            <a:xfrm>
              <a:off x="4407095" y="2915808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42" name="pt361">
              <a:extLst>
                <a:ext uri="{FF2B5EF4-FFF2-40B4-BE49-F238E27FC236}">
                  <a16:creationId xmlns:a16="http://schemas.microsoft.com/office/drawing/2014/main" id="{640F2B79-4DD9-410C-A315-38D3EF0C0177}"/>
                </a:ext>
              </a:extLst>
            </p:cNvPr>
            <p:cNvSpPr/>
            <p:nvPr/>
          </p:nvSpPr>
          <p:spPr>
            <a:xfrm>
              <a:off x="2586926" y="1820447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43" name="pt362">
              <a:extLst>
                <a:ext uri="{FF2B5EF4-FFF2-40B4-BE49-F238E27FC236}">
                  <a16:creationId xmlns:a16="http://schemas.microsoft.com/office/drawing/2014/main" id="{4846AE0A-B1BB-4B17-BA7D-571F46840286}"/>
                </a:ext>
              </a:extLst>
            </p:cNvPr>
            <p:cNvSpPr/>
            <p:nvPr/>
          </p:nvSpPr>
          <p:spPr>
            <a:xfrm>
              <a:off x="2631097" y="1882295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44" name="pt363">
              <a:extLst>
                <a:ext uri="{FF2B5EF4-FFF2-40B4-BE49-F238E27FC236}">
                  <a16:creationId xmlns:a16="http://schemas.microsoft.com/office/drawing/2014/main" id="{C2175E05-9163-4EDB-AD89-25FE327F0B5C}"/>
                </a:ext>
              </a:extLst>
            </p:cNvPr>
            <p:cNvSpPr/>
            <p:nvPr/>
          </p:nvSpPr>
          <p:spPr>
            <a:xfrm>
              <a:off x="2716394" y="2005754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45" name="pt364">
              <a:extLst>
                <a:ext uri="{FF2B5EF4-FFF2-40B4-BE49-F238E27FC236}">
                  <a16:creationId xmlns:a16="http://schemas.microsoft.com/office/drawing/2014/main" id="{7572BB42-9678-497A-B9DF-5606A0077505}"/>
                </a:ext>
              </a:extLst>
            </p:cNvPr>
            <p:cNvSpPr/>
            <p:nvPr/>
          </p:nvSpPr>
          <p:spPr>
            <a:xfrm>
              <a:off x="2790267" y="2118884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46" name="pt365">
              <a:extLst>
                <a:ext uri="{FF2B5EF4-FFF2-40B4-BE49-F238E27FC236}">
                  <a16:creationId xmlns:a16="http://schemas.microsoft.com/office/drawing/2014/main" id="{FB41FB41-AB7F-4FB3-9F4B-1F3DFFED0689}"/>
                </a:ext>
              </a:extLst>
            </p:cNvPr>
            <p:cNvSpPr/>
            <p:nvPr/>
          </p:nvSpPr>
          <p:spPr>
            <a:xfrm>
              <a:off x="3018740" y="2512278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47" name="pt366">
              <a:extLst>
                <a:ext uri="{FF2B5EF4-FFF2-40B4-BE49-F238E27FC236}">
                  <a16:creationId xmlns:a16="http://schemas.microsoft.com/office/drawing/2014/main" id="{BF94FC24-2CF5-4162-B85E-62E45B461EDA}"/>
                </a:ext>
              </a:extLst>
            </p:cNvPr>
            <p:cNvSpPr/>
            <p:nvPr/>
          </p:nvSpPr>
          <p:spPr>
            <a:xfrm>
              <a:off x="3334795" y="2915808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48" name="pt367">
              <a:extLst>
                <a:ext uri="{FF2B5EF4-FFF2-40B4-BE49-F238E27FC236}">
                  <a16:creationId xmlns:a16="http://schemas.microsoft.com/office/drawing/2014/main" id="{38F1925D-568A-4AC6-B805-1324BA6A7901}"/>
                </a:ext>
              </a:extLst>
            </p:cNvPr>
            <p:cNvSpPr/>
            <p:nvPr/>
          </p:nvSpPr>
          <p:spPr>
            <a:xfrm>
              <a:off x="4378917" y="343997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49" name="pt368">
              <a:extLst>
                <a:ext uri="{FF2B5EF4-FFF2-40B4-BE49-F238E27FC236}">
                  <a16:creationId xmlns:a16="http://schemas.microsoft.com/office/drawing/2014/main" id="{D2454438-518D-417D-986E-F72707E1C9DF}"/>
                </a:ext>
              </a:extLst>
            </p:cNvPr>
            <p:cNvSpPr/>
            <p:nvPr/>
          </p:nvSpPr>
          <p:spPr>
            <a:xfrm>
              <a:off x="5056721" y="343997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50" name="pt369">
              <a:extLst>
                <a:ext uri="{FF2B5EF4-FFF2-40B4-BE49-F238E27FC236}">
                  <a16:creationId xmlns:a16="http://schemas.microsoft.com/office/drawing/2014/main" id="{AF37AE98-0928-4BC1-B6E4-E319AF6AED2D}"/>
                </a:ext>
              </a:extLst>
            </p:cNvPr>
            <p:cNvSpPr/>
            <p:nvPr/>
          </p:nvSpPr>
          <p:spPr>
            <a:xfrm>
              <a:off x="2599873" y="2053566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51" name="pt370">
              <a:extLst>
                <a:ext uri="{FF2B5EF4-FFF2-40B4-BE49-F238E27FC236}">
                  <a16:creationId xmlns:a16="http://schemas.microsoft.com/office/drawing/2014/main" id="{E01A9EDA-ED46-4C8C-9A73-ED88A87EB7EC}"/>
                </a:ext>
              </a:extLst>
            </p:cNvPr>
            <p:cNvSpPr/>
            <p:nvPr/>
          </p:nvSpPr>
          <p:spPr>
            <a:xfrm>
              <a:off x="2636428" y="1980828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52" name="pt371">
              <a:extLst>
                <a:ext uri="{FF2B5EF4-FFF2-40B4-BE49-F238E27FC236}">
                  <a16:creationId xmlns:a16="http://schemas.microsoft.com/office/drawing/2014/main" id="{4B7D8AA0-4D06-487E-99FC-EF1A4BF7279F}"/>
                </a:ext>
              </a:extLst>
            </p:cNvPr>
            <p:cNvSpPr/>
            <p:nvPr/>
          </p:nvSpPr>
          <p:spPr>
            <a:xfrm>
              <a:off x="2712586" y="1993178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53" name="pt372">
              <a:extLst>
                <a:ext uri="{FF2B5EF4-FFF2-40B4-BE49-F238E27FC236}">
                  <a16:creationId xmlns:a16="http://schemas.microsoft.com/office/drawing/2014/main" id="{76E8AFC6-C2B5-4502-8218-4BA9CE7C1E46}"/>
                </a:ext>
              </a:extLst>
            </p:cNvPr>
            <p:cNvSpPr/>
            <p:nvPr/>
          </p:nvSpPr>
          <p:spPr>
            <a:xfrm>
              <a:off x="2790267" y="2018774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54" name="pt373">
              <a:extLst>
                <a:ext uri="{FF2B5EF4-FFF2-40B4-BE49-F238E27FC236}">
                  <a16:creationId xmlns:a16="http://schemas.microsoft.com/office/drawing/2014/main" id="{C4081B6B-8AB6-4AC7-B65A-E10580F043A9}"/>
                </a:ext>
              </a:extLst>
            </p:cNvPr>
            <p:cNvSpPr/>
            <p:nvPr/>
          </p:nvSpPr>
          <p:spPr>
            <a:xfrm>
              <a:off x="3018740" y="2253943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55" name="pt374">
              <a:extLst>
                <a:ext uri="{FF2B5EF4-FFF2-40B4-BE49-F238E27FC236}">
                  <a16:creationId xmlns:a16="http://schemas.microsoft.com/office/drawing/2014/main" id="{CB388E88-4C81-4858-A04E-27B3898A2C09}"/>
                </a:ext>
              </a:extLst>
            </p:cNvPr>
            <p:cNvSpPr/>
            <p:nvPr/>
          </p:nvSpPr>
          <p:spPr>
            <a:xfrm>
              <a:off x="3324133" y="2690220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56" name="pt375">
              <a:extLst>
                <a:ext uri="{FF2B5EF4-FFF2-40B4-BE49-F238E27FC236}">
                  <a16:creationId xmlns:a16="http://schemas.microsoft.com/office/drawing/2014/main" id="{130FBD75-5FFA-404A-853B-D3BC88551842}"/>
                </a:ext>
              </a:extLst>
            </p:cNvPr>
            <p:cNvSpPr/>
            <p:nvPr/>
          </p:nvSpPr>
          <p:spPr>
            <a:xfrm>
              <a:off x="4340077" y="2915808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57" name="pt376">
              <a:extLst>
                <a:ext uri="{FF2B5EF4-FFF2-40B4-BE49-F238E27FC236}">
                  <a16:creationId xmlns:a16="http://schemas.microsoft.com/office/drawing/2014/main" id="{0193C701-9985-458E-976F-F4BC3CC3D718}"/>
                </a:ext>
              </a:extLst>
            </p:cNvPr>
            <p:cNvSpPr/>
            <p:nvPr/>
          </p:nvSpPr>
          <p:spPr>
            <a:xfrm>
              <a:off x="5025496" y="343997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58" name="pt377">
              <a:extLst>
                <a:ext uri="{FF2B5EF4-FFF2-40B4-BE49-F238E27FC236}">
                  <a16:creationId xmlns:a16="http://schemas.microsoft.com/office/drawing/2014/main" id="{213FEAC5-7C37-4749-A7A2-3E7FBE624924}"/>
                </a:ext>
              </a:extLst>
            </p:cNvPr>
            <p:cNvSpPr/>
            <p:nvPr/>
          </p:nvSpPr>
          <p:spPr>
            <a:xfrm>
              <a:off x="2622720" y="2272764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59" name="pt378">
              <a:extLst>
                <a:ext uri="{FF2B5EF4-FFF2-40B4-BE49-F238E27FC236}">
                  <a16:creationId xmlns:a16="http://schemas.microsoft.com/office/drawing/2014/main" id="{1584040B-BB55-40BB-9920-B52B4482B28E}"/>
                </a:ext>
              </a:extLst>
            </p:cNvPr>
            <p:cNvSpPr/>
            <p:nvPr/>
          </p:nvSpPr>
          <p:spPr>
            <a:xfrm>
              <a:off x="2788744" y="1903314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60" name="pt379">
              <a:extLst>
                <a:ext uri="{FF2B5EF4-FFF2-40B4-BE49-F238E27FC236}">
                  <a16:creationId xmlns:a16="http://schemas.microsoft.com/office/drawing/2014/main" id="{3DB441A0-CA32-4F1E-9055-B72F8D827A5E}"/>
                </a:ext>
              </a:extLst>
            </p:cNvPr>
            <p:cNvSpPr/>
            <p:nvPr/>
          </p:nvSpPr>
          <p:spPr>
            <a:xfrm>
              <a:off x="2868709" y="1902303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61" name="pt380">
              <a:extLst>
                <a:ext uri="{FF2B5EF4-FFF2-40B4-BE49-F238E27FC236}">
                  <a16:creationId xmlns:a16="http://schemas.microsoft.com/office/drawing/2014/main" id="{21542299-BACF-4482-95B2-0BDB11BB8501}"/>
                </a:ext>
              </a:extLst>
            </p:cNvPr>
            <p:cNvSpPr/>
            <p:nvPr/>
          </p:nvSpPr>
          <p:spPr>
            <a:xfrm>
              <a:off x="3021025" y="2004976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62" name="pt381">
              <a:extLst>
                <a:ext uri="{FF2B5EF4-FFF2-40B4-BE49-F238E27FC236}">
                  <a16:creationId xmlns:a16="http://schemas.microsoft.com/office/drawing/2014/main" id="{23E71A53-800E-44D6-98AA-5ADED1522EA3}"/>
                </a:ext>
              </a:extLst>
            </p:cNvPr>
            <p:cNvSpPr/>
            <p:nvPr/>
          </p:nvSpPr>
          <p:spPr>
            <a:xfrm>
              <a:off x="3169532" y="207706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63" name="pt382">
              <a:extLst>
                <a:ext uri="{FF2B5EF4-FFF2-40B4-BE49-F238E27FC236}">
                  <a16:creationId xmlns:a16="http://schemas.microsoft.com/office/drawing/2014/main" id="{71BD7E96-A58B-4CB8-AB9A-FD39B4764AE6}"/>
                </a:ext>
              </a:extLst>
            </p:cNvPr>
            <p:cNvSpPr/>
            <p:nvPr/>
          </p:nvSpPr>
          <p:spPr>
            <a:xfrm>
              <a:off x="3493203" y="2329742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64" name="pt383">
              <a:extLst>
                <a:ext uri="{FF2B5EF4-FFF2-40B4-BE49-F238E27FC236}">
                  <a16:creationId xmlns:a16="http://schemas.microsoft.com/office/drawing/2014/main" id="{58C802CE-AF97-443A-9D14-F4AAB1F6FB6C}"/>
                </a:ext>
              </a:extLst>
            </p:cNvPr>
            <p:cNvSpPr/>
            <p:nvPr/>
          </p:nvSpPr>
          <p:spPr>
            <a:xfrm>
              <a:off x="5037681" y="2915808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65" name="pt384">
              <a:extLst>
                <a:ext uri="{FF2B5EF4-FFF2-40B4-BE49-F238E27FC236}">
                  <a16:creationId xmlns:a16="http://schemas.microsoft.com/office/drawing/2014/main" id="{36B809AE-620E-4C80-A402-38C7A661E02F}"/>
                </a:ext>
              </a:extLst>
            </p:cNvPr>
            <p:cNvSpPr/>
            <p:nvPr/>
          </p:nvSpPr>
          <p:spPr>
            <a:xfrm>
              <a:off x="2586926" y="1843794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66" name="pt385">
              <a:extLst>
                <a:ext uri="{FF2B5EF4-FFF2-40B4-BE49-F238E27FC236}">
                  <a16:creationId xmlns:a16="http://schemas.microsoft.com/office/drawing/2014/main" id="{3934C7FA-CC1C-45B4-934F-49ABFE0341F8}"/>
                </a:ext>
              </a:extLst>
            </p:cNvPr>
            <p:cNvSpPr/>
            <p:nvPr/>
          </p:nvSpPr>
          <p:spPr>
            <a:xfrm>
              <a:off x="2644044" y="1785555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67" name="pt386">
              <a:extLst>
                <a:ext uri="{FF2B5EF4-FFF2-40B4-BE49-F238E27FC236}">
                  <a16:creationId xmlns:a16="http://schemas.microsoft.com/office/drawing/2014/main" id="{7BA0AF1E-753F-44B2-8956-58E5229A5215}"/>
                </a:ext>
              </a:extLst>
            </p:cNvPr>
            <p:cNvSpPr/>
            <p:nvPr/>
          </p:nvSpPr>
          <p:spPr>
            <a:xfrm>
              <a:off x="2714109" y="182963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68" name="pt387">
              <a:extLst>
                <a:ext uri="{FF2B5EF4-FFF2-40B4-BE49-F238E27FC236}">
                  <a16:creationId xmlns:a16="http://schemas.microsoft.com/office/drawing/2014/main" id="{10116474-21A2-4AA2-B842-35E2F652245D}"/>
                </a:ext>
              </a:extLst>
            </p:cNvPr>
            <p:cNvSpPr/>
            <p:nvPr/>
          </p:nvSpPr>
          <p:spPr>
            <a:xfrm>
              <a:off x="2868709" y="200986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69" name="pt388">
              <a:extLst>
                <a:ext uri="{FF2B5EF4-FFF2-40B4-BE49-F238E27FC236}">
                  <a16:creationId xmlns:a16="http://schemas.microsoft.com/office/drawing/2014/main" id="{2A5C5839-1599-4688-93CE-DAB5AC10A40E}"/>
                </a:ext>
              </a:extLst>
            </p:cNvPr>
            <p:cNvSpPr/>
            <p:nvPr/>
          </p:nvSpPr>
          <p:spPr>
            <a:xfrm>
              <a:off x="3018740" y="2241211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70" name="pt389">
              <a:extLst>
                <a:ext uri="{FF2B5EF4-FFF2-40B4-BE49-F238E27FC236}">
                  <a16:creationId xmlns:a16="http://schemas.microsoft.com/office/drawing/2014/main" id="{0DA68BAB-80A4-48EC-BEBF-70EAB35E973A}"/>
                </a:ext>
              </a:extLst>
            </p:cNvPr>
            <p:cNvSpPr/>
            <p:nvPr/>
          </p:nvSpPr>
          <p:spPr>
            <a:xfrm>
              <a:off x="3333272" y="2715172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71" name="pt390">
              <a:extLst>
                <a:ext uri="{FF2B5EF4-FFF2-40B4-BE49-F238E27FC236}">
                  <a16:creationId xmlns:a16="http://schemas.microsoft.com/office/drawing/2014/main" id="{8AEB3767-F8DD-49A4-811D-780324729E5F}"/>
                </a:ext>
              </a:extLst>
            </p:cNvPr>
            <p:cNvSpPr/>
            <p:nvPr/>
          </p:nvSpPr>
          <p:spPr>
            <a:xfrm>
              <a:off x="3475686" y="2915808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72" name="pt391">
              <a:extLst>
                <a:ext uri="{FF2B5EF4-FFF2-40B4-BE49-F238E27FC236}">
                  <a16:creationId xmlns:a16="http://schemas.microsoft.com/office/drawing/2014/main" id="{790263BF-546D-4305-84F6-CDCCB9A58831}"/>
                </a:ext>
              </a:extLst>
            </p:cNvPr>
            <p:cNvSpPr/>
            <p:nvPr/>
          </p:nvSpPr>
          <p:spPr>
            <a:xfrm>
              <a:off x="4382725" y="343997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73" name="pt392">
              <a:extLst>
                <a:ext uri="{FF2B5EF4-FFF2-40B4-BE49-F238E27FC236}">
                  <a16:creationId xmlns:a16="http://schemas.microsoft.com/office/drawing/2014/main" id="{A3EF290D-15B1-49EE-8E2F-97531D2E517A}"/>
                </a:ext>
              </a:extLst>
            </p:cNvPr>
            <p:cNvSpPr/>
            <p:nvPr/>
          </p:nvSpPr>
          <p:spPr>
            <a:xfrm>
              <a:off x="2637952" y="1955540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74" name="pt393">
              <a:extLst>
                <a:ext uri="{FF2B5EF4-FFF2-40B4-BE49-F238E27FC236}">
                  <a16:creationId xmlns:a16="http://schemas.microsoft.com/office/drawing/2014/main" id="{E82EDE39-CDDF-463A-95C0-9AD267D35738}"/>
                </a:ext>
              </a:extLst>
            </p:cNvPr>
            <p:cNvSpPr/>
            <p:nvPr/>
          </p:nvSpPr>
          <p:spPr>
            <a:xfrm>
              <a:off x="2716394" y="1896345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75" name="pt394">
              <a:extLst>
                <a:ext uri="{FF2B5EF4-FFF2-40B4-BE49-F238E27FC236}">
                  <a16:creationId xmlns:a16="http://schemas.microsoft.com/office/drawing/2014/main" id="{7AD2F6EA-AD42-4928-A0D9-95680C46A552}"/>
                </a:ext>
              </a:extLst>
            </p:cNvPr>
            <p:cNvSpPr/>
            <p:nvPr/>
          </p:nvSpPr>
          <p:spPr>
            <a:xfrm>
              <a:off x="3021025" y="2147796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76" name="pt395">
              <a:extLst>
                <a:ext uri="{FF2B5EF4-FFF2-40B4-BE49-F238E27FC236}">
                  <a16:creationId xmlns:a16="http://schemas.microsoft.com/office/drawing/2014/main" id="{7AE19A15-6016-4FCD-A257-F35295A7551E}"/>
                </a:ext>
              </a:extLst>
            </p:cNvPr>
            <p:cNvSpPr/>
            <p:nvPr/>
          </p:nvSpPr>
          <p:spPr>
            <a:xfrm>
              <a:off x="3333272" y="2530120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77" name="pt396">
              <a:extLst>
                <a:ext uri="{FF2B5EF4-FFF2-40B4-BE49-F238E27FC236}">
                  <a16:creationId xmlns:a16="http://schemas.microsoft.com/office/drawing/2014/main" id="{F412061F-199B-4C90-9EF1-30AB604A47D6}"/>
                </a:ext>
              </a:extLst>
            </p:cNvPr>
            <p:cNvSpPr/>
            <p:nvPr/>
          </p:nvSpPr>
          <p:spPr>
            <a:xfrm>
              <a:off x="4342361" y="2915808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78" name="pt397">
              <a:extLst>
                <a:ext uri="{FF2B5EF4-FFF2-40B4-BE49-F238E27FC236}">
                  <a16:creationId xmlns:a16="http://schemas.microsoft.com/office/drawing/2014/main" id="{2F253131-23F7-4B64-A116-741ECD980B96}"/>
                </a:ext>
              </a:extLst>
            </p:cNvPr>
            <p:cNvSpPr/>
            <p:nvPr/>
          </p:nvSpPr>
          <p:spPr>
            <a:xfrm>
              <a:off x="5026258" y="2915808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79" name="pt398">
              <a:extLst>
                <a:ext uri="{FF2B5EF4-FFF2-40B4-BE49-F238E27FC236}">
                  <a16:creationId xmlns:a16="http://schemas.microsoft.com/office/drawing/2014/main" id="{7BB9247D-A4D7-4A57-B28F-FD6EB9EB1E82}"/>
                </a:ext>
              </a:extLst>
            </p:cNvPr>
            <p:cNvSpPr/>
            <p:nvPr/>
          </p:nvSpPr>
          <p:spPr>
            <a:xfrm>
              <a:off x="2584641" y="1930608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80" name="pt399">
              <a:extLst>
                <a:ext uri="{FF2B5EF4-FFF2-40B4-BE49-F238E27FC236}">
                  <a16:creationId xmlns:a16="http://schemas.microsoft.com/office/drawing/2014/main" id="{2DA597E0-121D-4F4D-A483-823D0F2E0303}"/>
                </a:ext>
              </a:extLst>
            </p:cNvPr>
            <p:cNvSpPr/>
            <p:nvPr/>
          </p:nvSpPr>
          <p:spPr>
            <a:xfrm>
              <a:off x="2619674" y="1864987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81" name="pt400">
              <a:extLst>
                <a:ext uri="{FF2B5EF4-FFF2-40B4-BE49-F238E27FC236}">
                  <a16:creationId xmlns:a16="http://schemas.microsoft.com/office/drawing/2014/main" id="{3135ADFD-D7F9-4873-8BCD-922C175A74DF}"/>
                </a:ext>
              </a:extLst>
            </p:cNvPr>
            <p:cNvSpPr/>
            <p:nvPr/>
          </p:nvSpPr>
          <p:spPr>
            <a:xfrm>
              <a:off x="2676792" y="1897705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82" name="pt401">
              <a:extLst>
                <a:ext uri="{FF2B5EF4-FFF2-40B4-BE49-F238E27FC236}">
                  <a16:creationId xmlns:a16="http://schemas.microsoft.com/office/drawing/2014/main" id="{3D19FF70-2FF1-41EB-8FEE-94E97D9375BA}"/>
                </a:ext>
              </a:extLst>
            </p:cNvPr>
            <p:cNvSpPr/>
            <p:nvPr/>
          </p:nvSpPr>
          <p:spPr>
            <a:xfrm>
              <a:off x="2794836" y="1992066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83" name="pt402">
              <a:extLst>
                <a:ext uri="{FF2B5EF4-FFF2-40B4-BE49-F238E27FC236}">
                  <a16:creationId xmlns:a16="http://schemas.microsoft.com/office/drawing/2014/main" id="{5BC52DF4-4D3D-4425-ACAF-ED496697E79B}"/>
                </a:ext>
              </a:extLst>
            </p:cNvPr>
            <p:cNvSpPr/>
            <p:nvPr/>
          </p:nvSpPr>
          <p:spPr>
            <a:xfrm>
              <a:off x="3331748" y="2619441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84" name="pt403">
              <a:extLst>
                <a:ext uri="{FF2B5EF4-FFF2-40B4-BE49-F238E27FC236}">
                  <a16:creationId xmlns:a16="http://schemas.microsoft.com/office/drawing/2014/main" id="{61EA9659-717F-4ED8-B421-DF02B74F6E9B}"/>
                </a:ext>
              </a:extLst>
            </p:cNvPr>
            <p:cNvSpPr/>
            <p:nvPr/>
          </p:nvSpPr>
          <p:spPr>
            <a:xfrm>
              <a:off x="4353785" y="343997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85" name="pt404">
              <a:extLst>
                <a:ext uri="{FF2B5EF4-FFF2-40B4-BE49-F238E27FC236}">
                  <a16:creationId xmlns:a16="http://schemas.microsoft.com/office/drawing/2014/main" id="{9853AC42-8E26-42FF-AFE6-F391B2C30B0E}"/>
                </a:ext>
              </a:extLst>
            </p:cNvPr>
            <p:cNvSpPr/>
            <p:nvPr/>
          </p:nvSpPr>
          <p:spPr>
            <a:xfrm>
              <a:off x="5083376" y="343997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86" name="pt405">
              <a:extLst>
                <a:ext uri="{FF2B5EF4-FFF2-40B4-BE49-F238E27FC236}">
                  <a16:creationId xmlns:a16="http://schemas.microsoft.com/office/drawing/2014/main" id="{89290EC8-D339-4A8D-99DE-E8FF36235726}"/>
                </a:ext>
              </a:extLst>
            </p:cNvPr>
            <p:cNvSpPr/>
            <p:nvPr/>
          </p:nvSpPr>
          <p:spPr>
            <a:xfrm>
              <a:off x="2602157" y="2021480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87" name="pt406">
              <a:extLst>
                <a:ext uri="{FF2B5EF4-FFF2-40B4-BE49-F238E27FC236}">
                  <a16:creationId xmlns:a16="http://schemas.microsoft.com/office/drawing/2014/main" id="{E8D205FE-709E-416B-8FE4-FEA955A89B80}"/>
                </a:ext>
              </a:extLst>
            </p:cNvPr>
            <p:cNvSpPr/>
            <p:nvPr/>
          </p:nvSpPr>
          <p:spPr>
            <a:xfrm>
              <a:off x="2641759" y="2205044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88" name="pt407">
              <a:extLst>
                <a:ext uri="{FF2B5EF4-FFF2-40B4-BE49-F238E27FC236}">
                  <a16:creationId xmlns:a16="http://schemas.microsoft.com/office/drawing/2014/main" id="{64A82A46-305D-45A4-B939-E26FF6591ADF}"/>
                </a:ext>
              </a:extLst>
            </p:cNvPr>
            <p:cNvSpPr/>
            <p:nvPr/>
          </p:nvSpPr>
          <p:spPr>
            <a:xfrm>
              <a:off x="2718679" y="2013435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89" name="pt408">
              <a:extLst>
                <a:ext uri="{FF2B5EF4-FFF2-40B4-BE49-F238E27FC236}">
                  <a16:creationId xmlns:a16="http://schemas.microsoft.com/office/drawing/2014/main" id="{99E6E516-0186-4624-B607-B17D20A2F91C}"/>
                </a:ext>
              </a:extLst>
            </p:cNvPr>
            <p:cNvSpPr/>
            <p:nvPr/>
          </p:nvSpPr>
          <p:spPr>
            <a:xfrm>
              <a:off x="2796360" y="2058226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90" name="pt409">
              <a:extLst>
                <a:ext uri="{FF2B5EF4-FFF2-40B4-BE49-F238E27FC236}">
                  <a16:creationId xmlns:a16="http://schemas.microsoft.com/office/drawing/2014/main" id="{F9ECA783-61AA-4FD9-AED4-C49533871C12}"/>
                </a:ext>
              </a:extLst>
            </p:cNvPr>
            <p:cNvSpPr/>
            <p:nvPr/>
          </p:nvSpPr>
          <p:spPr>
            <a:xfrm>
              <a:off x="3023310" y="2122547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91" name="pt410">
              <a:extLst>
                <a:ext uri="{FF2B5EF4-FFF2-40B4-BE49-F238E27FC236}">
                  <a16:creationId xmlns:a16="http://schemas.microsoft.com/office/drawing/2014/main" id="{CE8C5FFD-C473-4655-9DD1-11A16DC5C16A}"/>
                </a:ext>
              </a:extLst>
            </p:cNvPr>
            <p:cNvSpPr/>
            <p:nvPr/>
          </p:nvSpPr>
          <p:spPr>
            <a:xfrm>
              <a:off x="3335556" y="235216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92" name="pt411">
              <a:extLst>
                <a:ext uri="{FF2B5EF4-FFF2-40B4-BE49-F238E27FC236}">
                  <a16:creationId xmlns:a16="http://schemas.microsoft.com/office/drawing/2014/main" id="{64B98C01-F3AC-4502-83E7-E3EE4A1B609A}"/>
                </a:ext>
              </a:extLst>
            </p:cNvPr>
            <p:cNvSpPr/>
            <p:nvPr/>
          </p:nvSpPr>
          <p:spPr>
            <a:xfrm>
              <a:off x="3493203" y="2616293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93" name="pt412">
              <a:extLst>
                <a:ext uri="{FF2B5EF4-FFF2-40B4-BE49-F238E27FC236}">
                  <a16:creationId xmlns:a16="http://schemas.microsoft.com/office/drawing/2014/main" id="{376D6B73-4280-438F-83AB-6EDC40171F27}"/>
                </a:ext>
              </a:extLst>
            </p:cNvPr>
            <p:cNvSpPr/>
            <p:nvPr/>
          </p:nvSpPr>
          <p:spPr>
            <a:xfrm>
              <a:off x="4356070" y="2915808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94" name="pt413">
              <a:extLst>
                <a:ext uri="{FF2B5EF4-FFF2-40B4-BE49-F238E27FC236}">
                  <a16:creationId xmlns:a16="http://schemas.microsoft.com/office/drawing/2014/main" id="{B8B2F279-C037-4C2D-916E-B491B733BF51}"/>
                </a:ext>
              </a:extLst>
            </p:cNvPr>
            <p:cNvSpPr/>
            <p:nvPr/>
          </p:nvSpPr>
          <p:spPr>
            <a:xfrm>
              <a:off x="2577787" y="1819511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95" name="pt414">
              <a:extLst>
                <a:ext uri="{FF2B5EF4-FFF2-40B4-BE49-F238E27FC236}">
                  <a16:creationId xmlns:a16="http://schemas.microsoft.com/office/drawing/2014/main" id="{C881EEF8-E3F1-4E33-82A1-9E627F4F96DE}"/>
                </a:ext>
              </a:extLst>
            </p:cNvPr>
            <p:cNvSpPr/>
            <p:nvPr/>
          </p:nvSpPr>
          <p:spPr>
            <a:xfrm>
              <a:off x="2634905" y="1881023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96" name="pt415">
              <a:extLst>
                <a:ext uri="{FF2B5EF4-FFF2-40B4-BE49-F238E27FC236}">
                  <a16:creationId xmlns:a16="http://schemas.microsoft.com/office/drawing/2014/main" id="{DC6476AF-DF81-474E-A0AF-4026EF4DB877}"/>
                </a:ext>
              </a:extLst>
            </p:cNvPr>
            <p:cNvSpPr/>
            <p:nvPr/>
          </p:nvSpPr>
          <p:spPr>
            <a:xfrm>
              <a:off x="2721725" y="1959855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97" name="pt416">
              <a:extLst>
                <a:ext uri="{FF2B5EF4-FFF2-40B4-BE49-F238E27FC236}">
                  <a16:creationId xmlns:a16="http://schemas.microsoft.com/office/drawing/2014/main" id="{FF39F7D1-43A7-4286-8E0E-8C38A8DD467E}"/>
                </a:ext>
              </a:extLst>
            </p:cNvPr>
            <p:cNvSpPr/>
            <p:nvPr/>
          </p:nvSpPr>
          <p:spPr>
            <a:xfrm>
              <a:off x="2788744" y="2070310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98" name="pt417">
              <a:extLst>
                <a:ext uri="{FF2B5EF4-FFF2-40B4-BE49-F238E27FC236}">
                  <a16:creationId xmlns:a16="http://schemas.microsoft.com/office/drawing/2014/main" id="{7147AC8F-865F-4B3B-A386-094F7A7999D7}"/>
                </a:ext>
              </a:extLst>
            </p:cNvPr>
            <p:cNvSpPr/>
            <p:nvPr/>
          </p:nvSpPr>
          <p:spPr>
            <a:xfrm>
              <a:off x="3023310" y="2349545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899" name="pt418">
              <a:extLst>
                <a:ext uri="{FF2B5EF4-FFF2-40B4-BE49-F238E27FC236}">
                  <a16:creationId xmlns:a16="http://schemas.microsoft.com/office/drawing/2014/main" id="{9C9F344B-EE1B-4D9B-B07F-AAB8FA9F9D72}"/>
                </a:ext>
              </a:extLst>
            </p:cNvPr>
            <p:cNvSpPr/>
            <p:nvPr/>
          </p:nvSpPr>
          <p:spPr>
            <a:xfrm>
              <a:off x="3310424" y="2750296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00" name="pt419">
              <a:extLst>
                <a:ext uri="{FF2B5EF4-FFF2-40B4-BE49-F238E27FC236}">
                  <a16:creationId xmlns:a16="http://schemas.microsoft.com/office/drawing/2014/main" id="{8E346C95-E7E0-445B-98B2-33AAFA47FAE6}"/>
                </a:ext>
              </a:extLst>
            </p:cNvPr>
            <p:cNvSpPr/>
            <p:nvPr/>
          </p:nvSpPr>
          <p:spPr>
            <a:xfrm>
              <a:off x="4348454" y="343997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01" name="pt420">
              <a:extLst>
                <a:ext uri="{FF2B5EF4-FFF2-40B4-BE49-F238E27FC236}">
                  <a16:creationId xmlns:a16="http://schemas.microsoft.com/office/drawing/2014/main" id="{00308E7F-AEED-4A62-BC5F-C190726941EC}"/>
                </a:ext>
              </a:extLst>
            </p:cNvPr>
            <p:cNvSpPr/>
            <p:nvPr/>
          </p:nvSpPr>
          <p:spPr>
            <a:xfrm>
              <a:off x="4946292" y="3439979"/>
              <a:ext cx="13065" cy="13065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02" name="pt421">
              <a:extLst>
                <a:ext uri="{FF2B5EF4-FFF2-40B4-BE49-F238E27FC236}">
                  <a16:creationId xmlns:a16="http://schemas.microsoft.com/office/drawing/2014/main" id="{A17357F9-49BF-4D01-9761-8787F3916236}"/>
                </a:ext>
              </a:extLst>
            </p:cNvPr>
            <p:cNvSpPr/>
            <p:nvPr/>
          </p:nvSpPr>
          <p:spPr>
            <a:xfrm>
              <a:off x="2603681" y="217496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03" name="pt422">
              <a:extLst>
                <a:ext uri="{FF2B5EF4-FFF2-40B4-BE49-F238E27FC236}">
                  <a16:creationId xmlns:a16="http://schemas.microsoft.com/office/drawing/2014/main" id="{96C1DC9A-B46D-48AA-92EA-49509BDCC013}"/>
                </a:ext>
              </a:extLst>
            </p:cNvPr>
            <p:cNvSpPr/>
            <p:nvPr/>
          </p:nvSpPr>
          <p:spPr>
            <a:xfrm>
              <a:off x="2640236" y="2026346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04" name="pt423">
              <a:extLst>
                <a:ext uri="{FF2B5EF4-FFF2-40B4-BE49-F238E27FC236}">
                  <a16:creationId xmlns:a16="http://schemas.microsoft.com/office/drawing/2014/main" id="{C8E12F20-6FDD-45F7-B5C3-319E5D1374C5}"/>
                </a:ext>
              </a:extLst>
            </p:cNvPr>
            <p:cNvSpPr/>
            <p:nvPr/>
          </p:nvSpPr>
          <p:spPr>
            <a:xfrm>
              <a:off x="2718679" y="2188627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05" name="pt424">
              <a:extLst>
                <a:ext uri="{FF2B5EF4-FFF2-40B4-BE49-F238E27FC236}">
                  <a16:creationId xmlns:a16="http://schemas.microsoft.com/office/drawing/2014/main" id="{012F3435-0B19-4BEC-AD0F-E2DEE5F41B6A}"/>
                </a:ext>
              </a:extLst>
            </p:cNvPr>
            <p:cNvSpPr/>
            <p:nvPr/>
          </p:nvSpPr>
          <p:spPr>
            <a:xfrm>
              <a:off x="2870994" y="2066535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06" name="pt425">
              <a:extLst>
                <a:ext uri="{FF2B5EF4-FFF2-40B4-BE49-F238E27FC236}">
                  <a16:creationId xmlns:a16="http://schemas.microsoft.com/office/drawing/2014/main" id="{3FAFAA63-08B9-47B8-A1FF-15E8A43324B0}"/>
                </a:ext>
              </a:extLst>
            </p:cNvPr>
            <p:cNvSpPr/>
            <p:nvPr/>
          </p:nvSpPr>
          <p:spPr>
            <a:xfrm>
              <a:off x="3023310" y="2041054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07" name="pt426">
              <a:extLst>
                <a:ext uri="{FF2B5EF4-FFF2-40B4-BE49-F238E27FC236}">
                  <a16:creationId xmlns:a16="http://schemas.microsoft.com/office/drawing/2014/main" id="{7FFD3DBE-7135-4FB9-88FF-1B2747DA5EDA}"/>
                </a:ext>
              </a:extLst>
            </p:cNvPr>
            <p:cNvSpPr/>
            <p:nvPr/>
          </p:nvSpPr>
          <p:spPr>
            <a:xfrm>
              <a:off x="3340887" y="226845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08" name="pt427">
              <a:extLst>
                <a:ext uri="{FF2B5EF4-FFF2-40B4-BE49-F238E27FC236}">
                  <a16:creationId xmlns:a16="http://schemas.microsoft.com/office/drawing/2014/main" id="{86AC363F-B607-4836-95C5-2EB9D68A6897}"/>
                </a:ext>
              </a:extLst>
            </p:cNvPr>
            <p:cNvSpPr/>
            <p:nvPr/>
          </p:nvSpPr>
          <p:spPr>
            <a:xfrm>
              <a:off x="3499295" y="2501238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09" name="pt428">
              <a:extLst>
                <a:ext uri="{FF2B5EF4-FFF2-40B4-BE49-F238E27FC236}">
                  <a16:creationId xmlns:a16="http://schemas.microsoft.com/office/drawing/2014/main" id="{67ABF52E-C7E4-4E61-A024-CF991062BF6B}"/>
                </a:ext>
              </a:extLst>
            </p:cNvPr>
            <p:cNvSpPr/>
            <p:nvPr/>
          </p:nvSpPr>
          <p:spPr>
            <a:xfrm>
              <a:off x="4359878" y="3439979"/>
              <a:ext cx="13065" cy="13065"/>
            </a:xfrm>
            <a:prstGeom prst="ellipse">
              <a:avLst/>
            </a:prstGeom>
            <a:solidFill>
              <a:srgbClr val="6E8B3D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10" name="pl429">
              <a:extLst>
                <a:ext uri="{FF2B5EF4-FFF2-40B4-BE49-F238E27FC236}">
                  <a16:creationId xmlns:a16="http://schemas.microsoft.com/office/drawing/2014/main" id="{7B72FE27-405B-4EC6-BE42-53E5F5049FC6}"/>
                </a:ext>
              </a:extLst>
            </p:cNvPr>
            <p:cNvSpPr/>
            <p:nvPr/>
          </p:nvSpPr>
          <p:spPr>
            <a:xfrm>
              <a:off x="2572896" y="1760275"/>
              <a:ext cx="2430954" cy="1532926"/>
            </a:xfrm>
            <a:custGeom>
              <a:avLst/>
              <a:gdLst/>
              <a:ahLst/>
              <a:cxnLst/>
              <a:rect l="0" t="0" r="0" b="0"/>
              <a:pathLst>
                <a:path w="2430954" h="1532926">
                  <a:moveTo>
                    <a:pt x="0" y="0"/>
                  </a:moveTo>
                  <a:lnTo>
                    <a:pt x="12946" y="37589"/>
                  </a:lnTo>
                  <a:lnTo>
                    <a:pt x="31986" y="67396"/>
                  </a:lnTo>
                  <a:lnTo>
                    <a:pt x="51025" y="61254"/>
                  </a:lnTo>
                  <a:lnTo>
                    <a:pt x="70065" y="89425"/>
                  </a:lnTo>
                  <a:lnTo>
                    <a:pt x="108143" y="121354"/>
                  </a:lnTo>
                  <a:lnTo>
                    <a:pt x="146222" y="176539"/>
                  </a:lnTo>
                  <a:lnTo>
                    <a:pt x="222380" y="293669"/>
                  </a:lnTo>
                  <a:lnTo>
                    <a:pt x="298538" y="365092"/>
                  </a:lnTo>
                  <a:lnTo>
                    <a:pt x="450853" y="594053"/>
                  </a:lnTo>
                  <a:lnTo>
                    <a:pt x="603169" y="760394"/>
                  </a:lnTo>
                  <a:lnTo>
                    <a:pt x="755484" y="918037"/>
                  </a:lnTo>
                  <a:lnTo>
                    <a:pt x="907800" y="1160301"/>
                  </a:lnTo>
                  <a:lnTo>
                    <a:pt x="1821692" y="1355974"/>
                  </a:lnTo>
                  <a:lnTo>
                    <a:pt x="2430954" y="1532926"/>
                  </a:lnTo>
                </a:path>
              </a:pathLst>
            </a:custGeom>
            <a:ln w="542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11" name="pl430">
              <a:extLst>
                <a:ext uri="{FF2B5EF4-FFF2-40B4-BE49-F238E27FC236}">
                  <a16:creationId xmlns:a16="http://schemas.microsoft.com/office/drawing/2014/main" id="{3341AE70-9412-45FA-85DD-DC75BE7BFA46}"/>
                </a:ext>
              </a:extLst>
            </p:cNvPr>
            <p:cNvSpPr/>
            <p:nvPr/>
          </p:nvSpPr>
          <p:spPr>
            <a:xfrm>
              <a:off x="2585843" y="1903347"/>
              <a:ext cx="2418007" cy="1306323"/>
            </a:xfrm>
            <a:custGeom>
              <a:avLst/>
              <a:gdLst/>
              <a:ahLst/>
              <a:cxnLst/>
              <a:rect l="0" t="0" r="0" b="0"/>
              <a:pathLst>
                <a:path w="2418007" h="1306323">
                  <a:moveTo>
                    <a:pt x="0" y="127598"/>
                  </a:moveTo>
                  <a:lnTo>
                    <a:pt x="19039" y="64245"/>
                  </a:lnTo>
                  <a:lnTo>
                    <a:pt x="38078" y="33717"/>
                  </a:lnTo>
                  <a:lnTo>
                    <a:pt x="57118" y="21159"/>
                  </a:lnTo>
                  <a:lnTo>
                    <a:pt x="95197" y="14591"/>
                  </a:lnTo>
                  <a:lnTo>
                    <a:pt x="133276" y="0"/>
                  </a:lnTo>
                  <a:lnTo>
                    <a:pt x="209433" y="44267"/>
                  </a:lnTo>
                  <a:lnTo>
                    <a:pt x="285591" y="87924"/>
                  </a:lnTo>
                  <a:lnTo>
                    <a:pt x="437906" y="189383"/>
                  </a:lnTo>
                  <a:lnTo>
                    <a:pt x="590222" y="330204"/>
                  </a:lnTo>
                  <a:lnTo>
                    <a:pt x="742537" y="494809"/>
                  </a:lnTo>
                  <a:lnTo>
                    <a:pt x="894853" y="609676"/>
                  </a:lnTo>
                  <a:lnTo>
                    <a:pt x="1808745" y="989841"/>
                  </a:lnTo>
                  <a:lnTo>
                    <a:pt x="2418007" y="1306323"/>
                  </a:lnTo>
                </a:path>
              </a:pathLst>
            </a:custGeom>
            <a:ln w="542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12" name="rc431">
              <a:extLst>
                <a:ext uri="{FF2B5EF4-FFF2-40B4-BE49-F238E27FC236}">
                  <a16:creationId xmlns:a16="http://schemas.microsoft.com/office/drawing/2014/main" id="{FE8A17B4-75F2-4930-963A-B346DCDDCCF8}"/>
                </a:ext>
              </a:extLst>
            </p:cNvPr>
            <p:cNvSpPr/>
            <p:nvPr/>
          </p:nvSpPr>
          <p:spPr>
            <a:xfrm>
              <a:off x="2565305" y="1752684"/>
              <a:ext cx="15181" cy="1518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13" name="rc432">
              <a:extLst>
                <a:ext uri="{FF2B5EF4-FFF2-40B4-BE49-F238E27FC236}">
                  <a16:creationId xmlns:a16="http://schemas.microsoft.com/office/drawing/2014/main" id="{511675B8-B25F-4725-B852-FE36CAE64156}"/>
                </a:ext>
              </a:extLst>
            </p:cNvPr>
            <p:cNvSpPr/>
            <p:nvPr/>
          </p:nvSpPr>
          <p:spPr>
            <a:xfrm>
              <a:off x="2578252" y="1790274"/>
              <a:ext cx="15181" cy="1518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14" name="rc433">
              <a:extLst>
                <a:ext uri="{FF2B5EF4-FFF2-40B4-BE49-F238E27FC236}">
                  <a16:creationId xmlns:a16="http://schemas.microsoft.com/office/drawing/2014/main" id="{16822C45-AA54-4743-AB8B-465117B9B267}"/>
                </a:ext>
              </a:extLst>
            </p:cNvPr>
            <p:cNvSpPr/>
            <p:nvPr/>
          </p:nvSpPr>
          <p:spPr>
            <a:xfrm>
              <a:off x="2578252" y="2023354"/>
              <a:ext cx="15181" cy="1518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15" name="rc434">
              <a:extLst>
                <a:ext uri="{FF2B5EF4-FFF2-40B4-BE49-F238E27FC236}">
                  <a16:creationId xmlns:a16="http://schemas.microsoft.com/office/drawing/2014/main" id="{5728E2A2-665D-4427-9B15-2D86DE611232}"/>
                </a:ext>
              </a:extLst>
            </p:cNvPr>
            <p:cNvSpPr/>
            <p:nvPr/>
          </p:nvSpPr>
          <p:spPr>
            <a:xfrm>
              <a:off x="2597291" y="1820081"/>
              <a:ext cx="15181" cy="1518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16" name="rc435">
              <a:extLst>
                <a:ext uri="{FF2B5EF4-FFF2-40B4-BE49-F238E27FC236}">
                  <a16:creationId xmlns:a16="http://schemas.microsoft.com/office/drawing/2014/main" id="{26226E35-8619-494E-8984-0BFCA8285A52}"/>
                </a:ext>
              </a:extLst>
            </p:cNvPr>
            <p:cNvSpPr/>
            <p:nvPr/>
          </p:nvSpPr>
          <p:spPr>
            <a:xfrm>
              <a:off x="2597291" y="1960001"/>
              <a:ext cx="15181" cy="1518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17" name="rc436">
              <a:extLst>
                <a:ext uri="{FF2B5EF4-FFF2-40B4-BE49-F238E27FC236}">
                  <a16:creationId xmlns:a16="http://schemas.microsoft.com/office/drawing/2014/main" id="{5D7EB1D3-DEA9-4A52-9A93-6E42157A702F}"/>
                </a:ext>
              </a:extLst>
            </p:cNvPr>
            <p:cNvSpPr/>
            <p:nvPr/>
          </p:nvSpPr>
          <p:spPr>
            <a:xfrm>
              <a:off x="2616331" y="1813938"/>
              <a:ext cx="15181" cy="1518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18" name="rc437">
              <a:extLst>
                <a:ext uri="{FF2B5EF4-FFF2-40B4-BE49-F238E27FC236}">
                  <a16:creationId xmlns:a16="http://schemas.microsoft.com/office/drawing/2014/main" id="{2A12DE18-030B-4025-93F6-D9488E2D3BB4}"/>
                </a:ext>
              </a:extLst>
            </p:cNvPr>
            <p:cNvSpPr/>
            <p:nvPr/>
          </p:nvSpPr>
          <p:spPr>
            <a:xfrm>
              <a:off x="2616331" y="1929473"/>
              <a:ext cx="15181" cy="1518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19" name="rc438">
              <a:extLst>
                <a:ext uri="{FF2B5EF4-FFF2-40B4-BE49-F238E27FC236}">
                  <a16:creationId xmlns:a16="http://schemas.microsoft.com/office/drawing/2014/main" id="{6B698589-C809-491C-AA9A-912551E5A072}"/>
                </a:ext>
              </a:extLst>
            </p:cNvPr>
            <p:cNvSpPr/>
            <p:nvPr/>
          </p:nvSpPr>
          <p:spPr>
            <a:xfrm>
              <a:off x="2635370" y="1842110"/>
              <a:ext cx="15181" cy="1518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20" name="rc439">
              <a:extLst>
                <a:ext uri="{FF2B5EF4-FFF2-40B4-BE49-F238E27FC236}">
                  <a16:creationId xmlns:a16="http://schemas.microsoft.com/office/drawing/2014/main" id="{AD1714DF-DD2E-494D-97A8-26357C0F08AC}"/>
                </a:ext>
              </a:extLst>
            </p:cNvPr>
            <p:cNvSpPr/>
            <p:nvPr/>
          </p:nvSpPr>
          <p:spPr>
            <a:xfrm>
              <a:off x="2635370" y="1916915"/>
              <a:ext cx="15181" cy="1518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21" name="rc440">
              <a:extLst>
                <a:ext uri="{FF2B5EF4-FFF2-40B4-BE49-F238E27FC236}">
                  <a16:creationId xmlns:a16="http://schemas.microsoft.com/office/drawing/2014/main" id="{84083121-9EAD-4FD9-B988-9B00AB60F045}"/>
                </a:ext>
              </a:extLst>
            </p:cNvPr>
            <p:cNvSpPr/>
            <p:nvPr/>
          </p:nvSpPr>
          <p:spPr>
            <a:xfrm>
              <a:off x="2673449" y="1874039"/>
              <a:ext cx="15181" cy="1518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22" name="rc441">
              <a:extLst>
                <a:ext uri="{FF2B5EF4-FFF2-40B4-BE49-F238E27FC236}">
                  <a16:creationId xmlns:a16="http://schemas.microsoft.com/office/drawing/2014/main" id="{A19D2085-9B5A-49F8-A70C-5465D15DF6F6}"/>
                </a:ext>
              </a:extLst>
            </p:cNvPr>
            <p:cNvSpPr/>
            <p:nvPr/>
          </p:nvSpPr>
          <p:spPr>
            <a:xfrm>
              <a:off x="2673449" y="1910347"/>
              <a:ext cx="15181" cy="1518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23" name="rc442">
              <a:extLst>
                <a:ext uri="{FF2B5EF4-FFF2-40B4-BE49-F238E27FC236}">
                  <a16:creationId xmlns:a16="http://schemas.microsoft.com/office/drawing/2014/main" id="{BACDEE1F-8CE0-472E-B09D-4A524F827234}"/>
                </a:ext>
              </a:extLst>
            </p:cNvPr>
            <p:cNvSpPr/>
            <p:nvPr/>
          </p:nvSpPr>
          <p:spPr>
            <a:xfrm>
              <a:off x="2711528" y="1929224"/>
              <a:ext cx="15181" cy="1518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24" name="rc443">
              <a:extLst>
                <a:ext uri="{FF2B5EF4-FFF2-40B4-BE49-F238E27FC236}">
                  <a16:creationId xmlns:a16="http://schemas.microsoft.com/office/drawing/2014/main" id="{A41662AA-0DB2-4003-BDB8-6C38E9929060}"/>
                </a:ext>
              </a:extLst>
            </p:cNvPr>
            <p:cNvSpPr/>
            <p:nvPr/>
          </p:nvSpPr>
          <p:spPr>
            <a:xfrm>
              <a:off x="2711528" y="1895756"/>
              <a:ext cx="15181" cy="1518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25" name="rc444">
              <a:extLst>
                <a:ext uri="{FF2B5EF4-FFF2-40B4-BE49-F238E27FC236}">
                  <a16:creationId xmlns:a16="http://schemas.microsoft.com/office/drawing/2014/main" id="{7142FF7A-989B-41C8-AF0F-69ACF258CE20}"/>
                </a:ext>
              </a:extLst>
            </p:cNvPr>
            <p:cNvSpPr/>
            <p:nvPr/>
          </p:nvSpPr>
          <p:spPr>
            <a:xfrm>
              <a:off x="2787686" y="2046354"/>
              <a:ext cx="15181" cy="1518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26" name="rc445">
              <a:extLst>
                <a:ext uri="{FF2B5EF4-FFF2-40B4-BE49-F238E27FC236}">
                  <a16:creationId xmlns:a16="http://schemas.microsoft.com/office/drawing/2014/main" id="{5630A38A-E168-4E30-9048-6513FA1F5EA0}"/>
                </a:ext>
              </a:extLst>
            </p:cNvPr>
            <p:cNvSpPr/>
            <p:nvPr/>
          </p:nvSpPr>
          <p:spPr>
            <a:xfrm>
              <a:off x="2787686" y="1940023"/>
              <a:ext cx="15181" cy="1518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27" name="rc446">
              <a:extLst>
                <a:ext uri="{FF2B5EF4-FFF2-40B4-BE49-F238E27FC236}">
                  <a16:creationId xmlns:a16="http://schemas.microsoft.com/office/drawing/2014/main" id="{EC57C9BF-98F0-4417-8F77-6C383ECBD020}"/>
                </a:ext>
              </a:extLst>
            </p:cNvPr>
            <p:cNvSpPr/>
            <p:nvPr/>
          </p:nvSpPr>
          <p:spPr>
            <a:xfrm>
              <a:off x="2863843" y="2117777"/>
              <a:ext cx="15181" cy="1518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28" name="rc447">
              <a:extLst>
                <a:ext uri="{FF2B5EF4-FFF2-40B4-BE49-F238E27FC236}">
                  <a16:creationId xmlns:a16="http://schemas.microsoft.com/office/drawing/2014/main" id="{4B618B0B-4225-4E30-98F8-B1657FD41D92}"/>
                </a:ext>
              </a:extLst>
            </p:cNvPr>
            <p:cNvSpPr/>
            <p:nvPr/>
          </p:nvSpPr>
          <p:spPr>
            <a:xfrm>
              <a:off x="2863843" y="1983681"/>
              <a:ext cx="15181" cy="1518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29" name="rc448">
              <a:extLst>
                <a:ext uri="{FF2B5EF4-FFF2-40B4-BE49-F238E27FC236}">
                  <a16:creationId xmlns:a16="http://schemas.microsoft.com/office/drawing/2014/main" id="{E130AC70-7CDF-4D0A-8D30-E8FA8AC7FB6F}"/>
                </a:ext>
              </a:extLst>
            </p:cNvPr>
            <p:cNvSpPr/>
            <p:nvPr/>
          </p:nvSpPr>
          <p:spPr>
            <a:xfrm>
              <a:off x="3016159" y="2346737"/>
              <a:ext cx="15181" cy="1518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30" name="rc449">
              <a:extLst>
                <a:ext uri="{FF2B5EF4-FFF2-40B4-BE49-F238E27FC236}">
                  <a16:creationId xmlns:a16="http://schemas.microsoft.com/office/drawing/2014/main" id="{0EF36F00-F739-4EE0-B251-F9E6AE177484}"/>
                </a:ext>
              </a:extLst>
            </p:cNvPr>
            <p:cNvSpPr/>
            <p:nvPr/>
          </p:nvSpPr>
          <p:spPr>
            <a:xfrm>
              <a:off x="3016159" y="2085139"/>
              <a:ext cx="15181" cy="1518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31" name="rc450">
              <a:extLst>
                <a:ext uri="{FF2B5EF4-FFF2-40B4-BE49-F238E27FC236}">
                  <a16:creationId xmlns:a16="http://schemas.microsoft.com/office/drawing/2014/main" id="{C4A3948E-0794-40A3-A108-B28C0D75DA87}"/>
                </a:ext>
              </a:extLst>
            </p:cNvPr>
            <p:cNvSpPr/>
            <p:nvPr/>
          </p:nvSpPr>
          <p:spPr>
            <a:xfrm>
              <a:off x="3168474" y="2513079"/>
              <a:ext cx="15181" cy="1518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32" name="rc451">
              <a:extLst>
                <a:ext uri="{FF2B5EF4-FFF2-40B4-BE49-F238E27FC236}">
                  <a16:creationId xmlns:a16="http://schemas.microsoft.com/office/drawing/2014/main" id="{98CA9132-0581-43F1-BE5D-5AC31715F92F}"/>
                </a:ext>
              </a:extLst>
            </p:cNvPr>
            <p:cNvSpPr/>
            <p:nvPr/>
          </p:nvSpPr>
          <p:spPr>
            <a:xfrm>
              <a:off x="3168474" y="2225961"/>
              <a:ext cx="15181" cy="1518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33" name="rc452">
              <a:extLst>
                <a:ext uri="{FF2B5EF4-FFF2-40B4-BE49-F238E27FC236}">
                  <a16:creationId xmlns:a16="http://schemas.microsoft.com/office/drawing/2014/main" id="{B8CA7283-F0C0-4DE8-8985-91C108362F20}"/>
                </a:ext>
              </a:extLst>
            </p:cNvPr>
            <p:cNvSpPr/>
            <p:nvPr/>
          </p:nvSpPr>
          <p:spPr>
            <a:xfrm>
              <a:off x="3320790" y="2670721"/>
              <a:ext cx="15181" cy="1518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34" name="rc453">
              <a:extLst>
                <a:ext uri="{FF2B5EF4-FFF2-40B4-BE49-F238E27FC236}">
                  <a16:creationId xmlns:a16="http://schemas.microsoft.com/office/drawing/2014/main" id="{5586AC30-F02D-42DE-80E5-228F9E6DA922}"/>
                </a:ext>
              </a:extLst>
            </p:cNvPr>
            <p:cNvSpPr/>
            <p:nvPr/>
          </p:nvSpPr>
          <p:spPr>
            <a:xfrm>
              <a:off x="3320790" y="2390566"/>
              <a:ext cx="15181" cy="1518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35" name="rc454">
              <a:extLst>
                <a:ext uri="{FF2B5EF4-FFF2-40B4-BE49-F238E27FC236}">
                  <a16:creationId xmlns:a16="http://schemas.microsoft.com/office/drawing/2014/main" id="{8A48E17C-B71C-432D-94F4-8D6237083E04}"/>
                </a:ext>
              </a:extLst>
            </p:cNvPr>
            <p:cNvSpPr/>
            <p:nvPr/>
          </p:nvSpPr>
          <p:spPr>
            <a:xfrm>
              <a:off x="3473105" y="2912985"/>
              <a:ext cx="15181" cy="1518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36" name="rc455">
              <a:extLst>
                <a:ext uri="{FF2B5EF4-FFF2-40B4-BE49-F238E27FC236}">
                  <a16:creationId xmlns:a16="http://schemas.microsoft.com/office/drawing/2014/main" id="{46ADD939-A395-4C0E-A176-A30C79300D75}"/>
                </a:ext>
              </a:extLst>
            </p:cNvPr>
            <p:cNvSpPr/>
            <p:nvPr/>
          </p:nvSpPr>
          <p:spPr>
            <a:xfrm>
              <a:off x="3473105" y="2505433"/>
              <a:ext cx="15181" cy="1518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37" name="rc456">
              <a:extLst>
                <a:ext uri="{FF2B5EF4-FFF2-40B4-BE49-F238E27FC236}">
                  <a16:creationId xmlns:a16="http://schemas.microsoft.com/office/drawing/2014/main" id="{8DB7CE69-5B35-41D2-8240-24C117829C97}"/>
                </a:ext>
              </a:extLst>
            </p:cNvPr>
            <p:cNvSpPr/>
            <p:nvPr/>
          </p:nvSpPr>
          <p:spPr>
            <a:xfrm>
              <a:off x="4386998" y="3108659"/>
              <a:ext cx="15181" cy="1518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38" name="rc457">
              <a:extLst>
                <a:ext uri="{FF2B5EF4-FFF2-40B4-BE49-F238E27FC236}">
                  <a16:creationId xmlns:a16="http://schemas.microsoft.com/office/drawing/2014/main" id="{0AF3ADAD-0418-46E6-95E7-11E8A7578B19}"/>
                </a:ext>
              </a:extLst>
            </p:cNvPr>
            <p:cNvSpPr/>
            <p:nvPr/>
          </p:nvSpPr>
          <p:spPr>
            <a:xfrm>
              <a:off x="4386998" y="2885597"/>
              <a:ext cx="15181" cy="1518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39" name="rc458">
              <a:extLst>
                <a:ext uri="{FF2B5EF4-FFF2-40B4-BE49-F238E27FC236}">
                  <a16:creationId xmlns:a16="http://schemas.microsoft.com/office/drawing/2014/main" id="{0C182979-BA8B-4FD9-BFD3-C42AFED0F705}"/>
                </a:ext>
              </a:extLst>
            </p:cNvPr>
            <p:cNvSpPr/>
            <p:nvPr/>
          </p:nvSpPr>
          <p:spPr>
            <a:xfrm>
              <a:off x="4996260" y="3285610"/>
              <a:ext cx="15181" cy="1518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40" name="rc459">
              <a:extLst>
                <a:ext uri="{FF2B5EF4-FFF2-40B4-BE49-F238E27FC236}">
                  <a16:creationId xmlns:a16="http://schemas.microsoft.com/office/drawing/2014/main" id="{48B7132B-6E6C-4B03-BD8D-C9F97548DDF8}"/>
                </a:ext>
              </a:extLst>
            </p:cNvPr>
            <p:cNvSpPr/>
            <p:nvPr/>
          </p:nvSpPr>
          <p:spPr>
            <a:xfrm>
              <a:off x="4996260" y="3202080"/>
              <a:ext cx="15181" cy="1518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41" name="pl460">
              <a:extLst>
                <a:ext uri="{FF2B5EF4-FFF2-40B4-BE49-F238E27FC236}">
                  <a16:creationId xmlns:a16="http://schemas.microsoft.com/office/drawing/2014/main" id="{B4F353D2-49E1-420A-BE97-E660D084B045}"/>
                </a:ext>
              </a:extLst>
            </p:cNvPr>
            <p:cNvSpPr/>
            <p:nvPr/>
          </p:nvSpPr>
          <p:spPr>
            <a:xfrm>
              <a:off x="2561472" y="1740567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42" name="pl461">
              <a:extLst>
                <a:ext uri="{FF2B5EF4-FFF2-40B4-BE49-F238E27FC236}">
                  <a16:creationId xmlns:a16="http://schemas.microsoft.com/office/drawing/2014/main" id="{DE828684-BE71-4629-B8C9-3AB94322734B}"/>
                </a:ext>
              </a:extLst>
            </p:cNvPr>
            <p:cNvSpPr/>
            <p:nvPr/>
          </p:nvSpPr>
          <p:spPr>
            <a:xfrm>
              <a:off x="2572896" y="1740567"/>
              <a:ext cx="0" cy="41712"/>
            </a:xfrm>
            <a:custGeom>
              <a:avLst/>
              <a:gdLst/>
              <a:ahLst/>
              <a:cxnLst/>
              <a:rect l="0" t="0" r="0" b="0"/>
              <a:pathLst>
                <a:path h="41712">
                  <a:moveTo>
                    <a:pt x="0" y="0"/>
                  </a:moveTo>
                  <a:lnTo>
                    <a:pt x="0" y="41712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43" name="pl462">
              <a:extLst>
                <a:ext uri="{FF2B5EF4-FFF2-40B4-BE49-F238E27FC236}">
                  <a16:creationId xmlns:a16="http://schemas.microsoft.com/office/drawing/2014/main" id="{92655725-DD19-4E52-9CE3-E64953B1E903}"/>
                </a:ext>
              </a:extLst>
            </p:cNvPr>
            <p:cNvSpPr/>
            <p:nvPr/>
          </p:nvSpPr>
          <p:spPr>
            <a:xfrm>
              <a:off x="2561472" y="1782279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44" name="pl463">
              <a:extLst>
                <a:ext uri="{FF2B5EF4-FFF2-40B4-BE49-F238E27FC236}">
                  <a16:creationId xmlns:a16="http://schemas.microsoft.com/office/drawing/2014/main" id="{0B262D11-12B1-47C4-AB43-7E8776E9946B}"/>
                </a:ext>
              </a:extLst>
            </p:cNvPr>
            <p:cNvSpPr/>
            <p:nvPr/>
          </p:nvSpPr>
          <p:spPr>
            <a:xfrm>
              <a:off x="2574419" y="1778109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45" name="pl464">
              <a:extLst>
                <a:ext uri="{FF2B5EF4-FFF2-40B4-BE49-F238E27FC236}">
                  <a16:creationId xmlns:a16="http://schemas.microsoft.com/office/drawing/2014/main" id="{3E6FCB05-4E8E-4A63-9055-8B273A825D75}"/>
                </a:ext>
              </a:extLst>
            </p:cNvPr>
            <p:cNvSpPr/>
            <p:nvPr/>
          </p:nvSpPr>
          <p:spPr>
            <a:xfrm>
              <a:off x="2585843" y="1778109"/>
              <a:ext cx="0" cy="41819"/>
            </a:xfrm>
            <a:custGeom>
              <a:avLst/>
              <a:gdLst/>
              <a:ahLst/>
              <a:cxnLst/>
              <a:rect l="0" t="0" r="0" b="0"/>
              <a:pathLst>
                <a:path h="41819">
                  <a:moveTo>
                    <a:pt x="0" y="0"/>
                  </a:moveTo>
                  <a:lnTo>
                    <a:pt x="0" y="41819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46" name="pl465">
              <a:extLst>
                <a:ext uri="{FF2B5EF4-FFF2-40B4-BE49-F238E27FC236}">
                  <a16:creationId xmlns:a16="http://schemas.microsoft.com/office/drawing/2014/main" id="{1BBC117F-FCE8-4109-8588-65FEB22A570D}"/>
                </a:ext>
              </a:extLst>
            </p:cNvPr>
            <p:cNvSpPr/>
            <p:nvPr/>
          </p:nvSpPr>
          <p:spPr>
            <a:xfrm>
              <a:off x="2574419" y="1819928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47" name="pl466">
              <a:extLst>
                <a:ext uri="{FF2B5EF4-FFF2-40B4-BE49-F238E27FC236}">
                  <a16:creationId xmlns:a16="http://schemas.microsoft.com/office/drawing/2014/main" id="{6241148C-6055-4AB3-9A96-1121A28365FF}"/>
                </a:ext>
              </a:extLst>
            </p:cNvPr>
            <p:cNvSpPr/>
            <p:nvPr/>
          </p:nvSpPr>
          <p:spPr>
            <a:xfrm>
              <a:off x="2574419" y="1999136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48" name="pl467">
              <a:extLst>
                <a:ext uri="{FF2B5EF4-FFF2-40B4-BE49-F238E27FC236}">
                  <a16:creationId xmlns:a16="http://schemas.microsoft.com/office/drawing/2014/main" id="{9D4F664D-A39E-4093-B542-8113B82C96C6}"/>
                </a:ext>
              </a:extLst>
            </p:cNvPr>
            <p:cNvSpPr/>
            <p:nvPr/>
          </p:nvSpPr>
          <p:spPr>
            <a:xfrm>
              <a:off x="2585843" y="1999136"/>
              <a:ext cx="0" cy="70074"/>
            </a:xfrm>
            <a:custGeom>
              <a:avLst/>
              <a:gdLst/>
              <a:ahLst/>
              <a:cxnLst/>
              <a:rect l="0" t="0" r="0" b="0"/>
              <a:pathLst>
                <a:path h="70074">
                  <a:moveTo>
                    <a:pt x="0" y="0"/>
                  </a:moveTo>
                  <a:lnTo>
                    <a:pt x="0" y="70074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49" name="pl468">
              <a:extLst>
                <a:ext uri="{FF2B5EF4-FFF2-40B4-BE49-F238E27FC236}">
                  <a16:creationId xmlns:a16="http://schemas.microsoft.com/office/drawing/2014/main" id="{BF32F380-5DCB-41FD-8929-8807298E704F}"/>
                </a:ext>
              </a:extLst>
            </p:cNvPr>
            <p:cNvSpPr/>
            <p:nvPr/>
          </p:nvSpPr>
          <p:spPr>
            <a:xfrm>
              <a:off x="2574419" y="2069210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50" name="pl469">
              <a:extLst>
                <a:ext uri="{FF2B5EF4-FFF2-40B4-BE49-F238E27FC236}">
                  <a16:creationId xmlns:a16="http://schemas.microsoft.com/office/drawing/2014/main" id="{F015F623-C9A3-4992-82E1-5C3FC8F949E6}"/>
                </a:ext>
              </a:extLst>
            </p:cNvPr>
            <p:cNvSpPr/>
            <p:nvPr/>
          </p:nvSpPr>
          <p:spPr>
            <a:xfrm>
              <a:off x="2593458" y="1808925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51" name="pl470">
              <a:extLst>
                <a:ext uri="{FF2B5EF4-FFF2-40B4-BE49-F238E27FC236}">
                  <a16:creationId xmlns:a16="http://schemas.microsoft.com/office/drawing/2014/main" id="{317631F0-00C0-4391-A158-75AC85F7B834}"/>
                </a:ext>
              </a:extLst>
            </p:cNvPr>
            <p:cNvSpPr/>
            <p:nvPr/>
          </p:nvSpPr>
          <p:spPr>
            <a:xfrm>
              <a:off x="2604882" y="1808925"/>
              <a:ext cx="0" cy="39557"/>
            </a:xfrm>
            <a:custGeom>
              <a:avLst/>
              <a:gdLst/>
              <a:ahLst/>
              <a:cxnLst/>
              <a:rect l="0" t="0" r="0" b="0"/>
              <a:pathLst>
                <a:path h="39557">
                  <a:moveTo>
                    <a:pt x="0" y="0"/>
                  </a:moveTo>
                  <a:lnTo>
                    <a:pt x="0" y="39557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52" name="pl471">
              <a:extLst>
                <a:ext uri="{FF2B5EF4-FFF2-40B4-BE49-F238E27FC236}">
                  <a16:creationId xmlns:a16="http://schemas.microsoft.com/office/drawing/2014/main" id="{BC489F75-378A-49C3-B40A-77151BA18EE3}"/>
                </a:ext>
              </a:extLst>
            </p:cNvPr>
            <p:cNvSpPr/>
            <p:nvPr/>
          </p:nvSpPr>
          <p:spPr>
            <a:xfrm>
              <a:off x="2593458" y="1848483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53" name="pl472">
              <a:extLst>
                <a:ext uri="{FF2B5EF4-FFF2-40B4-BE49-F238E27FC236}">
                  <a16:creationId xmlns:a16="http://schemas.microsoft.com/office/drawing/2014/main" id="{DDEADF1B-C94B-4E44-943C-102FB6A67288}"/>
                </a:ext>
              </a:extLst>
            </p:cNvPr>
            <p:cNvSpPr/>
            <p:nvPr/>
          </p:nvSpPr>
          <p:spPr>
            <a:xfrm>
              <a:off x="2593458" y="1942275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54" name="pl473">
              <a:extLst>
                <a:ext uri="{FF2B5EF4-FFF2-40B4-BE49-F238E27FC236}">
                  <a16:creationId xmlns:a16="http://schemas.microsoft.com/office/drawing/2014/main" id="{5BB2A514-B661-4422-A931-EDFD15B087D1}"/>
                </a:ext>
              </a:extLst>
            </p:cNvPr>
            <p:cNvSpPr/>
            <p:nvPr/>
          </p:nvSpPr>
          <p:spPr>
            <a:xfrm>
              <a:off x="2604882" y="1942275"/>
              <a:ext cx="0" cy="54555"/>
            </a:xfrm>
            <a:custGeom>
              <a:avLst/>
              <a:gdLst/>
              <a:ahLst/>
              <a:cxnLst/>
              <a:rect l="0" t="0" r="0" b="0"/>
              <a:pathLst>
                <a:path h="54555">
                  <a:moveTo>
                    <a:pt x="0" y="0"/>
                  </a:moveTo>
                  <a:lnTo>
                    <a:pt x="0" y="54555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55" name="pl474">
              <a:extLst>
                <a:ext uri="{FF2B5EF4-FFF2-40B4-BE49-F238E27FC236}">
                  <a16:creationId xmlns:a16="http://schemas.microsoft.com/office/drawing/2014/main" id="{EF69626C-5EAC-48C5-980B-2145A60E5CFC}"/>
                </a:ext>
              </a:extLst>
            </p:cNvPr>
            <p:cNvSpPr/>
            <p:nvPr/>
          </p:nvSpPr>
          <p:spPr>
            <a:xfrm>
              <a:off x="2593458" y="1996831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56" name="pl475">
              <a:extLst>
                <a:ext uri="{FF2B5EF4-FFF2-40B4-BE49-F238E27FC236}">
                  <a16:creationId xmlns:a16="http://schemas.microsoft.com/office/drawing/2014/main" id="{A67C3FED-258E-40E4-9B9A-E6DD2BA06838}"/>
                </a:ext>
              </a:extLst>
            </p:cNvPr>
            <p:cNvSpPr/>
            <p:nvPr/>
          </p:nvSpPr>
          <p:spPr>
            <a:xfrm>
              <a:off x="2612498" y="1799611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57" name="pl476">
              <a:extLst>
                <a:ext uri="{FF2B5EF4-FFF2-40B4-BE49-F238E27FC236}">
                  <a16:creationId xmlns:a16="http://schemas.microsoft.com/office/drawing/2014/main" id="{DC35F68E-1B88-4D89-8906-E1D941ADA62E}"/>
                </a:ext>
              </a:extLst>
            </p:cNvPr>
            <p:cNvSpPr/>
            <p:nvPr/>
          </p:nvSpPr>
          <p:spPr>
            <a:xfrm>
              <a:off x="2623922" y="1799611"/>
              <a:ext cx="0" cy="46714"/>
            </a:xfrm>
            <a:custGeom>
              <a:avLst/>
              <a:gdLst/>
              <a:ahLst/>
              <a:cxnLst/>
              <a:rect l="0" t="0" r="0" b="0"/>
              <a:pathLst>
                <a:path h="46714">
                  <a:moveTo>
                    <a:pt x="0" y="0"/>
                  </a:moveTo>
                  <a:lnTo>
                    <a:pt x="0" y="46714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58" name="pl477">
              <a:extLst>
                <a:ext uri="{FF2B5EF4-FFF2-40B4-BE49-F238E27FC236}">
                  <a16:creationId xmlns:a16="http://schemas.microsoft.com/office/drawing/2014/main" id="{5E6C9C31-8873-4AF8-B9E4-98786EB2DAE0}"/>
                </a:ext>
              </a:extLst>
            </p:cNvPr>
            <p:cNvSpPr/>
            <p:nvPr/>
          </p:nvSpPr>
          <p:spPr>
            <a:xfrm>
              <a:off x="2612498" y="1846326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59" name="pl478">
              <a:extLst>
                <a:ext uri="{FF2B5EF4-FFF2-40B4-BE49-F238E27FC236}">
                  <a16:creationId xmlns:a16="http://schemas.microsoft.com/office/drawing/2014/main" id="{467F98B5-ACEE-4544-848A-6520A021253D}"/>
                </a:ext>
              </a:extLst>
            </p:cNvPr>
            <p:cNvSpPr/>
            <p:nvPr/>
          </p:nvSpPr>
          <p:spPr>
            <a:xfrm>
              <a:off x="2612498" y="1913465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60" name="pl479">
              <a:extLst>
                <a:ext uri="{FF2B5EF4-FFF2-40B4-BE49-F238E27FC236}">
                  <a16:creationId xmlns:a16="http://schemas.microsoft.com/office/drawing/2014/main" id="{5F3BCEF7-6E34-4888-B3E5-71A03E9A37DA}"/>
                </a:ext>
              </a:extLst>
            </p:cNvPr>
            <p:cNvSpPr/>
            <p:nvPr/>
          </p:nvSpPr>
          <p:spPr>
            <a:xfrm>
              <a:off x="2623922" y="1913465"/>
              <a:ext cx="0" cy="50568"/>
            </a:xfrm>
            <a:custGeom>
              <a:avLst/>
              <a:gdLst/>
              <a:ahLst/>
              <a:cxnLst/>
              <a:rect l="0" t="0" r="0" b="0"/>
              <a:pathLst>
                <a:path h="50568">
                  <a:moveTo>
                    <a:pt x="0" y="0"/>
                  </a:moveTo>
                  <a:lnTo>
                    <a:pt x="0" y="50568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61" name="pl480">
              <a:extLst>
                <a:ext uri="{FF2B5EF4-FFF2-40B4-BE49-F238E27FC236}">
                  <a16:creationId xmlns:a16="http://schemas.microsoft.com/office/drawing/2014/main" id="{B12A11A3-7B4F-4A8E-A5BD-3BDD56BC5085}"/>
                </a:ext>
              </a:extLst>
            </p:cNvPr>
            <p:cNvSpPr/>
            <p:nvPr/>
          </p:nvSpPr>
          <p:spPr>
            <a:xfrm>
              <a:off x="2612498" y="1964034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62" name="pl481">
              <a:extLst>
                <a:ext uri="{FF2B5EF4-FFF2-40B4-BE49-F238E27FC236}">
                  <a16:creationId xmlns:a16="http://schemas.microsoft.com/office/drawing/2014/main" id="{51521821-AEFA-4D31-B0F7-EC958891E06A}"/>
                </a:ext>
              </a:extLst>
            </p:cNvPr>
            <p:cNvSpPr/>
            <p:nvPr/>
          </p:nvSpPr>
          <p:spPr>
            <a:xfrm>
              <a:off x="2631537" y="1834298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63" name="pl482">
              <a:extLst>
                <a:ext uri="{FF2B5EF4-FFF2-40B4-BE49-F238E27FC236}">
                  <a16:creationId xmlns:a16="http://schemas.microsoft.com/office/drawing/2014/main" id="{94133A3D-C4DD-40AA-BE50-5E02B06E0E55}"/>
                </a:ext>
              </a:extLst>
            </p:cNvPr>
            <p:cNvSpPr/>
            <p:nvPr/>
          </p:nvSpPr>
          <p:spPr>
            <a:xfrm>
              <a:off x="2642961" y="1834298"/>
              <a:ext cx="0" cy="32172"/>
            </a:xfrm>
            <a:custGeom>
              <a:avLst/>
              <a:gdLst/>
              <a:ahLst/>
              <a:cxnLst/>
              <a:rect l="0" t="0" r="0" b="0"/>
              <a:pathLst>
                <a:path h="32172">
                  <a:moveTo>
                    <a:pt x="0" y="0"/>
                  </a:moveTo>
                  <a:lnTo>
                    <a:pt x="0" y="32172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64" name="pl483">
              <a:extLst>
                <a:ext uri="{FF2B5EF4-FFF2-40B4-BE49-F238E27FC236}">
                  <a16:creationId xmlns:a16="http://schemas.microsoft.com/office/drawing/2014/main" id="{89DF43BC-29FD-4A82-A35D-32A5E2FB32A0}"/>
                </a:ext>
              </a:extLst>
            </p:cNvPr>
            <p:cNvSpPr/>
            <p:nvPr/>
          </p:nvSpPr>
          <p:spPr>
            <a:xfrm>
              <a:off x="2631537" y="1866470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65" name="pl484">
              <a:extLst>
                <a:ext uri="{FF2B5EF4-FFF2-40B4-BE49-F238E27FC236}">
                  <a16:creationId xmlns:a16="http://schemas.microsoft.com/office/drawing/2014/main" id="{9E95E1B6-1312-485F-98F6-C8F993EC9017}"/>
                </a:ext>
              </a:extLst>
            </p:cNvPr>
            <p:cNvSpPr/>
            <p:nvPr/>
          </p:nvSpPr>
          <p:spPr>
            <a:xfrm>
              <a:off x="2631537" y="1901477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66" name="pl485">
              <a:extLst>
                <a:ext uri="{FF2B5EF4-FFF2-40B4-BE49-F238E27FC236}">
                  <a16:creationId xmlns:a16="http://schemas.microsoft.com/office/drawing/2014/main" id="{9DA1DBD4-267F-46EC-908E-5B4CFE022557}"/>
                </a:ext>
              </a:extLst>
            </p:cNvPr>
            <p:cNvSpPr/>
            <p:nvPr/>
          </p:nvSpPr>
          <p:spPr>
            <a:xfrm>
              <a:off x="2642961" y="1901477"/>
              <a:ext cx="0" cy="49258"/>
            </a:xfrm>
            <a:custGeom>
              <a:avLst/>
              <a:gdLst/>
              <a:ahLst/>
              <a:cxnLst/>
              <a:rect l="0" t="0" r="0" b="0"/>
              <a:pathLst>
                <a:path h="49258">
                  <a:moveTo>
                    <a:pt x="0" y="0"/>
                  </a:moveTo>
                  <a:lnTo>
                    <a:pt x="0" y="49258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67" name="pl486">
              <a:extLst>
                <a:ext uri="{FF2B5EF4-FFF2-40B4-BE49-F238E27FC236}">
                  <a16:creationId xmlns:a16="http://schemas.microsoft.com/office/drawing/2014/main" id="{080D3936-03CE-428D-8FB6-7245737BDE49}"/>
                </a:ext>
              </a:extLst>
            </p:cNvPr>
            <p:cNvSpPr/>
            <p:nvPr/>
          </p:nvSpPr>
          <p:spPr>
            <a:xfrm>
              <a:off x="2631537" y="1950735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68" name="pl487">
              <a:extLst>
                <a:ext uri="{FF2B5EF4-FFF2-40B4-BE49-F238E27FC236}">
                  <a16:creationId xmlns:a16="http://schemas.microsoft.com/office/drawing/2014/main" id="{D92DA541-38DA-4F04-B4B1-F30F5EADFE95}"/>
                </a:ext>
              </a:extLst>
            </p:cNvPr>
            <p:cNvSpPr/>
            <p:nvPr/>
          </p:nvSpPr>
          <p:spPr>
            <a:xfrm>
              <a:off x="2669616" y="1865985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69" name="pl488">
              <a:extLst>
                <a:ext uri="{FF2B5EF4-FFF2-40B4-BE49-F238E27FC236}">
                  <a16:creationId xmlns:a16="http://schemas.microsoft.com/office/drawing/2014/main" id="{7308A5D7-BB19-481E-8226-3BEDBD11E524}"/>
                </a:ext>
              </a:extLst>
            </p:cNvPr>
            <p:cNvSpPr/>
            <p:nvPr/>
          </p:nvSpPr>
          <p:spPr>
            <a:xfrm>
              <a:off x="2681040" y="1865985"/>
              <a:ext cx="0" cy="32701"/>
            </a:xfrm>
            <a:custGeom>
              <a:avLst/>
              <a:gdLst/>
              <a:ahLst/>
              <a:cxnLst/>
              <a:rect l="0" t="0" r="0" b="0"/>
              <a:pathLst>
                <a:path h="32701">
                  <a:moveTo>
                    <a:pt x="0" y="0"/>
                  </a:moveTo>
                  <a:lnTo>
                    <a:pt x="0" y="32701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70" name="pl489">
              <a:extLst>
                <a:ext uri="{FF2B5EF4-FFF2-40B4-BE49-F238E27FC236}">
                  <a16:creationId xmlns:a16="http://schemas.microsoft.com/office/drawing/2014/main" id="{44914C7F-B397-45BA-B74C-CAB99E38EB5A}"/>
                </a:ext>
              </a:extLst>
            </p:cNvPr>
            <p:cNvSpPr/>
            <p:nvPr/>
          </p:nvSpPr>
          <p:spPr>
            <a:xfrm>
              <a:off x="2669616" y="1898687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71" name="pl490">
              <a:extLst>
                <a:ext uri="{FF2B5EF4-FFF2-40B4-BE49-F238E27FC236}">
                  <a16:creationId xmlns:a16="http://schemas.microsoft.com/office/drawing/2014/main" id="{9DC08003-122B-480E-A196-977ED618F78E}"/>
                </a:ext>
              </a:extLst>
            </p:cNvPr>
            <p:cNvSpPr/>
            <p:nvPr/>
          </p:nvSpPr>
          <p:spPr>
            <a:xfrm>
              <a:off x="2669616" y="1901075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72" name="pl491">
              <a:extLst>
                <a:ext uri="{FF2B5EF4-FFF2-40B4-BE49-F238E27FC236}">
                  <a16:creationId xmlns:a16="http://schemas.microsoft.com/office/drawing/2014/main" id="{7740EFA0-B8F4-4F6C-BC8C-66C78FDE5AB2}"/>
                </a:ext>
              </a:extLst>
            </p:cNvPr>
            <p:cNvSpPr/>
            <p:nvPr/>
          </p:nvSpPr>
          <p:spPr>
            <a:xfrm>
              <a:off x="2681040" y="1901075"/>
              <a:ext cx="0" cy="35377"/>
            </a:xfrm>
            <a:custGeom>
              <a:avLst/>
              <a:gdLst/>
              <a:ahLst/>
              <a:cxnLst/>
              <a:rect l="0" t="0" r="0" b="0"/>
              <a:pathLst>
                <a:path h="35377">
                  <a:moveTo>
                    <a:pt x="0" y="0"/>
                  </a:moveTo>
                  <a:lnTo>
                    <a:pt x="0" y="35377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73" name="pl492">
              <a:extLst>
                <a:ext uri="{FF2B5EF4-FFF2-40B4-BE49-F238E27FC236}">
                  <a16:creationId xmlns:a16="http://schemas.microsoft.com/office/drawing/2014/main" id="{F1C141FD-DD61-4280-B0EC-FE7C3E707F47}"/>
                </a:ext>
              </a:extLst>
            </p:cNvPr>
            <p:cNvSpPr/>
            <p:nvPr/>
          </p:nvSpPr>
          <p:spPr>
            <a:xfrm>
              <a:off x="2669616" y="1936453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74" name="pl493">
              <a:extLst>
                <a:ext uri="{FF2B5EF4-FFF2-40B4-BE49-F238E27FC236}">
                  <a16:creationId xmlns:a16="http://schemas.microsoft.com/office/drawing/2014/main" id="{ED582D9E-356E-4EC0-A8C5-F2C351D179F6}"/>
                </a:ext>
              </a:extLst>
            </p:cNvPr>
            <p:cNvSpPr/>
            <p:nvPr/>
          </p:nvSpPr>
          <p:spPr>
            <a:xfrm>
              <a:off x="2707695" y="1908646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75" name="pl494">
              <a:extLst>
                <a:ext uri="{FF2B5EF4-FFF2-40B4-BE49-F238E27FC236}">
                  <a16:creationId xmlns:a16="http://schemas.microsoft.com/office/drawing/2014/main" id="{6808F15E-8DB3-484B-8117-1C3790D3EAF5}"/>
                </a:ext>
              </a:extLst>
            </p:cNvPr>
            <p:cNvSpPr/>
            <p:nvPr/>
          </p:nvSpPr>
          <p:spPr>
            <a:xfrm>
              <a:off x="2719119" y="1908646"/>
              <a:ext cx="0" cy="61282"/>
            </a:xfrm>
            <a:custGeom>
              <a:avLst/>
              <a:gdLst/>
              <a:ahLst/>
              <a:cxnLst/>
              <a:rect l="0" t="0" r="0" b="0"/>
              <a:pathLst>
                <a:path h="61282">
                  <a:moveTo>
                    <a:pt x="0" y="0"/>
                  </a:moveTo>
                  <a:lnTo>
                    <a:pt x="0" y="61282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76" name="pl495">
              <a:extLst>
                <a:ext uri="{FF2B5EF4-FFF2-40B4-BE49-F238E27FC236}">
                  <a16:creationId xmlns:a16="http://schemas.microsoft.com/office/drawing/2014/main" id="{E12C00D1-6E25-4EAB-88C5-AD2D46CF1C39}"/>
                </a:ext>
              </a:extLst>
            </p:cNvPr>
            <p:cNvSpPr/>
            <p:nvPr/>
          </p:nvSpPr>
          <p:spPr>
            <a:xfrm>
              <a:off x="2707695" y="1969928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77" name="pl496">
              <a:extLst>
                <a:ext uri="{FF2B5EF4-FFF2-40B4-BE49-F238E27FC236}">
                  <a16:creationId xmlns:a16="http://schemas.microsoft.com/office/drawing/2014/main" id="{CDEBF456-9934-4745-B172-D5EAC11E1AAA}"/>
                </a:ext>
              </a:extLst>
            </p:cNvPr>
            <p:cNvSpPr/>
            <p:nvPr/>
          </p:nvSpPr>
          <p:spPr>
            <a:xfrm>
              <a:off x="2707695" y="1882936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78" name="pl497">
              <a:extLst>
                <a:ext uri="{FF2B5EF4-FFF2-40B4-BE49-F238E27FC236}">
                  <a16:creationId xmlns:a16="http://schemas.microsoft.com/office/drawing/2014/main" id="{6FD7BD05-1A28-44C5-9154-BCC7EAF6E4F1}"/>
                </a:ext>
              </a:extLst>
            </p:cNvPr>
            <p:cNvSpPr/>
            <p:nvPr/>
          </p:nvSpPr>
          <p:spPr>
            <a:xfrm>
              <a:off x="2719119" y="1882936"/>
              <a:ext cx="0" cy="43294"/>
            </a:xfrm>
            <a:custGeom>
              <a:avLst/>
              <a:gdLst/>
              <a:ahLst/>
              <a:cxnLst/>
              <a:rect l="0" t="0" r="0" b="0"/>
              <a:pathLst>
                <a:path h="43294">
                  <a:moveTo>
                    <a:pt x="0" y="0"/>
                  </a:moveTo>
                  <a:lnTo>
                    <a:pt x="0" y="43294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79" name="pl498">
              <a:extLst>
                <a:ext uri="{FF2B5EF4-FFF2-40B4-BE49-F238E27FC236}">
                  <a16:creationId xmlns:a16="http://schemas.microsoft.com/office/drawing/2014/main" id="{38305DAD-0BDD-47AC-B9E3-B83D421553AC}"/>
                </a:ext>
              </a:extLst>
            </p:cNvPr>
            <p:cNvSpPr/>
            <p:nvPr/>
          </p:nvSpPr>
          <p:spPr>
            <a:xfrm>
              <a:off x="2707695" y="1926230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80" name="pl499">
              <a:extLst>
                <a:ext uri="{FF2B5EF4-FFF2-40B4-BE49-F238E27FC236}">
                  <a16:creationId xmlns:a16="http://schemas.microsoft.com/office/drawing/2014/main" id="{308CE0EB-9AFF-4AEE-B0D0-3815B6C1E033}"/>
                </a:ext>
              </a:extLst>
            </p:cNvPr>
            <p:cNvSpPr/>
            <p:nvPr/>
          </p:nvSpPr>
          <p:spPr>
            <a:xfrm>
              <a:off x="2783853" y="2036903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81" name="pl500">
              <a:extLst>
                <a:ext uri="{FF2B5EF4-FFF2-40B4-BE49-F238E27FC236}">
                  <a16:creationId xmlns:a16="http://schemas.microsoft.com/office/drawing/2014/main" id="{91504016-B80E-4C23-A34C-EF0BB8B61C43}"/>
                </a:ext>
              </a:extLst>
            </p:cNvPr>
            <p:cNvSpPr/>
            <p:nvPr/>
          </p:nvSpPr>
          <p:spPr>
            <a:xfrm>
              <a:off x="2795276" y="2036903"/>
              <a:ext cx="0" cy="35771"/>
            </a:xfrm>
            <a:custGeom>
              <a:avLst/>
              <a:gdLst/>
              <a:ahLst/>
              <a:cxnLst/>
              <a:rect l="0" t="0" r="0" b="0"/>
              <a:pathLst>
                <a:path h="35771">
                  <a:moveTo>
                    <a:pt x="0" y="0"/>
                  </a:moveTo>
                  <a:lnTo>
                    <a:pt x="0" y="35771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82" name="pl501">
              <a:extLst>
                <a:ext uri="{FF2B5EF4-FFF2-40B4-BE49-F238E27FC236}">
                  <a16:creationId xmlns:a16="http://schemas.microsoft.com/office/drawing/2014/main" id="{D53744A1-DB35-4BEC-87A4-89803B1DEEA4}"/>
                </a:ext>
              </a:extLst>
            </p:cNvPr>
            <p:cNvSpPr/>
            <p:nvPr/>
          </p:nvSpPr>
          <p:spPr>
            <a:xfrm>
              <a:off x="2783853" y="2072675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83" name="pl502">
              <a:extLst>
                <a:ext uri="{FF2B5EF4-FFF2-40B4-BE49-F238E27FC236}">
                  <a16:creationId xmlns:a16="http://schemas.microsoft.com/office/drawing/2014/main" id="{BB82DF65-DC58-466E-8050-C3133EEA96A0}"/>
                </a:ext>
              </a:extLst>
            </p:cNvPr>
            <p:cNvSpPr/>
            <p:nvPr/>
          </p:nvSpPr>
          <p:spPr>
            <a:xfrm>
              <a:off x="2783853" y="1927821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84" name="pl503">
              <a:extLst>
                <a:ext uri="{FF2B5EF4-FFF2-40B4-BE49-F238E27FC236}">
                  <a16:creationId xmlns:a16="http://schemas.microsoft.com/office/drawing/2014/main" id="{0E8EC8D1-C207-4279-B781-89066E496976}"/>
                </a:ext>
              </a:extLst>
            </p:cNvPr>
            <p:cNvSpPr/>
            <p:nvPr/>
          </p:nvSpPr>
          <p:spPr>
            <a:xfrm>
              <a:off x="2795276" y="1927821"/>
              <a:ext cx="0" cy="41901"/>
            </a:xfrm>
            <a:custGeom>
              <a:avLst/>
              <a:gdLst/>
              <a:ahLst/>
              <a:cxnLst/>
              <a:rect l="0" t="0" r="0" b="0"/>
              <a:pathLst>
                <a:path h="41901">
                  <a:moveTo>
                    <a:pt x="0" y="0"/>
                  </a:moveTo>
                  <a:lnTo>
                    <a:pt x="0" y="41901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85" name="pl504">
              <a:extLst>
                <a:ext uri="{FF2B5EF4-FFF2-40B4-BE49-F238E27FC236}">
                  <a16:creationId xmlns:a16="http://schemas.microsoft.com/office/drawing/2014/main" id="{61B8FA9A-938F-4B74-8A8C-3FB2E82D3435}"/>
                </a:ext>
              </a:extLst>
            </p:cNvPr>
            <p:cNvSpPr/>
            <p:nvPr/>
          </p:nvSpPr>
          <p:spPr>
            <a:xfrm>
              <a:off x="2783853" y="1969723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86" name="pl505">
              <a:extLst>
                <a:ext uri="{FF2B5EF4-FFF2-40B4-BE49-F238E27FC236}">
                  <a16:creationId xmlns:a16="http://schemas.microsoft.com/office/drawing/2014/main" id="{3C439A18-C9C8-43CD-9D32-741C65B4CE97}"/>
                </a:ext>
              </a:extLst>
            </p:cNvPr>
            <p:cNvSpPr/>
            <p:nvPr/>
          </p:nvSpPr>
          <p:spPr>
            <a:xfrm>
              <a:off x="2860010" y="2079731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87" name="pl506">
              <a:extLst>
                <a:ext uri="{FF2B5EF4-FFF2-40B4-BE49-F238E27FC236}">
                  <a16:creationId xmlns:a16="http://schemas.microsoft.com/office/drawing/2014/main" id="{8DF3364B-5CCA-4E2D-B52B-A55B4D6ABCFB}"/>
                </a:ext>
              </a:extLst>
            </p:cNvPr>
            <p:cNvSpPr/>
            <p:nvPr/>
          </p:nvSpPr>
          <p:spPr>
            <a:xfrm>
              <a:off x="2871434" y="2079731"/>
              <a:ext cx="0" cy="105918"/>
            </a:xfrm>
            <a:custGeom>
              <a:avLst/>
              <a:gdLst/>
              <a:ahLst/>
              <a:cxnLst/>
              <a:rect l="0" t="0" r="0" b="0"/>
              <a:pathLst>
                <a:path h="105918">
                  <a:moveTo>
                    <a:pt x="0" y="0"/>
                  </a:moveTo>
                  <a:lnTo>
                    <a:pt x="0" y="105918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88" name="pl507">
              <a:extLst>
                <a:ext uri="{FF2B5EF4-FFF2-40B4-BE49-F238E27FC236}">
                  <a16:creationId xmlns:a16="http://schemas.microsoft.com/office/drawing/2014/main" id="{47F895B7-0682-4906-A4D4-067E3538AC27}"/>
                </a:ext>
              </a:extLst>
            </p:cNvPr>
            <p:cNvSpPr/>
            <p:nvPr/>
          </p:nvSpPr>
          <p:spPr>
            <a:xfrm>
              <a:off x="2860010" y="2185650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89" name="pl508">
              <a:extLst>
                <a:ext uri="{FF2B5EF4-FFF2-40B4-BE49-F238E27FC236}">
                  <a16:creationId xmlns:a16="http://schemas.microsoft.com/office/drawing/2014/main" id="{4E976571-F0A1-4000-AA8D-9D644D208944}"/>
                </a:ext>
              </a:extLst>
            </p:cNvPr>
            <p:cNvSpPr/>
            <p:nvPr/>
          </p:nvSpPr>
          <p:spPr>
            <a:xfrm>
              <a:off x="2860010" y="1969053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90" name="pl509">
              <a:extLst>
                <a:ext uri="{FF2B5EF4-FFF2-40B4-BE49-F238E27FC236}">
                  <a16:creationId xmlns:a16="http://schemas.microsoft.com/office/drawing/2014/main" id="{E04A06FB-25A5-40C8-8193-433E18718626}"/>
                </a:ext>
              </a:extLst>
            </p:cNvPr>
            <p:cNvSpPr/>
            <p:nvPr/>
          </p:nvSpPr>
          <p:spPr>
            <a:xfrm>
              <a:off x="2871434" y="1969053"/>
              <a:ext cx="0" cy="47399"/>
            </a:xfrm>
            <a:custGeom>
              <a:avLst/>
              <a:gdLst/>
              <a:ahLst/>
              <a:cxnLst/>
              <a:rect l="0" t="0" r="0" b="0"/>
              <a:pathLst>
                <a:path h="47399">
                  <a:moveTo>
                    <a:pt x="0" y="0"/>
                  </a:moveTo>
                  <a:lnTo>
                    <a:pt x="0" y="47399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91" name="pl510">
              <a:extLst>
                <a:ext uri="{FF2B5EF4-FFF2-40B4-BE49-F238E27FC236}">
                  <a16:creationId xmlns:a16="http://schemas.microsoft.com/office/drawing/2014/main" id="{DB6FEC24-FAD0-4C0C-BF1D-821A48698777}"/>
                </a:ext>
              </a:extLst>
            </p:cNvPr>
            <p:cNvSpPr/>
            <p:nvPr/>
          </p:nvSpPr>
          <p:spPr>
            <a:xfrm>
              <a:off x="2860010" y="2016453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92" name="pl511">
              <a:extLst>
                <a:ext uri="{FF2B5EF4-FFF2-40B4-BE49-F238E27FC236}">
                  <a16:creationId xmlns:a16="http://schemas.microsoft.com/office/drawing/2014/main" id="{6AC45355-4346-4EB8-8A6B-1ADE8591C9AD}"/>
                </a:ext>
              </a:extLst>
            </p:cNvPr>
            <p:cNvSpPr/>
            <p:nvPr/>
          </p:nvSpPr>
          <p:spPr>
            <a:xfrm>
              <a:off x="3012326" y="2317838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93" name="pl512">
              <a:extLst>
                <a:ext uri="{FF2B5EF4-FFF2-40B4-BE49-F238E27FC236}">
                  <a16:creationId xmlns:a16="http://schemas.microsoft.com/office/drawing/2014/main" id="{407B7260-2434-43ED-9212-ADEBC1ED5120}"/>
                </a:ext>
              </a:extLst>
            </p:cNvPr>
            <p:cNvSpPr/>
            <p:nvPr/>
          </p:nvSpPr>
          <p:spPr>
            <a:xfrm>
              <a:off x="3023750" y="2317838"/>
              <a:ext cx="0" cy="81748"/>
            </a:xfrm>
            <a:custGeom>
              <a:avLst/>
              <a:gdLst/>
              <a:ahLst/>
              <a:cxnLst/>
              <a:rect l="0" t="0" r="0" b="0"/>
              <a:pathLst>
                <a:path h="81748">
                  <a:moveTo>
                    <a:pt x="0" y="0"/>
                  </a:moveTo>
                  <a:lnTo>
                    <a:pt x="0" y="81748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94" name="pl513">
              <a:extLst>
                <a:ext uri="{FF2B5EF4-FFF2-40B4-BE49-F238E27FC236}">
                  <a16:creationId xmlns:a16="http://schemas.microsoft.com/office/drawing/2014/main" id="{4AC92A6C-18CD-4D35-A634-66F45513B089}"/>
                </a:ext>
              </a:extLst>
            </p:cNvPr>
            <p:cNvSpPr/>
            <p:nvPr/>
          </p:nvSpPr>
          <p:spPr>
            <a:xfrm>
              <a:off x="3012326" y="2399587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95" name="pl514">
              <a:extLst>
                <a:ext uri="{FF2B5EF4-FFF2-40B4-BE49-F238E27FC236}">
                  <a16:creationId xmlns:a16="http://schemas.microsoft.com/office/drawing/2014/main" id="{1BCACC63-0A5C-47BB-A296-B15C000D6FB3}"/>
                </a:ext>
              </a:extLst>
            </p:cNvPr>
            <p:cNvSpPr/>
            <p:nvPr/>
          </p:nvSpPr>
          <p:spPr>
            <a:xfrm>
              <a:off x="3012326" y="2073408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96" name="pl515">
              <a:extLst>
                <a:ext uri="{FF2B5EF4-FFF2-40B4-BE49-F238E27FC236}">
                  <a16:creationId xmlns:a16="http://schemas.microsoft.com/office/drawing/2014/main" id="{04DEC006-21AE-487C-AAD8-ADCDDD85BB6D}"/>
                </a:ext>
              </a:extLst>
            </p:cNvPr>
            <p:cNvSpPr/>
            <p:nvPr/>
          </p:nvSpPr>
          <p:spPr>
            <a:xfrm>
              <a:off x="3023750" y="2073408"/>
              <a:ext cx="0" cy="40844"/>
            </a:xfrm>
            <a:custGeom>
              <a:avLst/>
              <a:gdLst/>
              <a:ahLst/>
              <a:cxnLst/>
              <a:rect l="0" t="0" r="0" b="0"/>
              <a:pathLst>
                <a:path h="40844">
                  <a:moveTo>
                    <a:pt x="0" y="0"/>
                  </a:moveTo>
                  <a:lnTo>
                    <a:pt x="0" y="40844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97" name="pl516">
              <a:extLst>
                <a:ext uri="{FF2B5EF4-FFF2-40B4-BE49-F238E27FC236}">
                  <a16:creationId xmlns:a16="http://schemas.microsoft.com/office/drawing/2014/main" id="{3F8E8FAF-B5D5-445B-A665-8C0042AFC5DD}"/>
                </a:ext>
              </a:extLst>
            </p:cNvPr>
            <p:cNvSpPr/>
            <p:nvPr/>
          </p:nvSpPr>
          <p:spPr>
            <a:xfrm>
              <a:off x="3012326" y="2114253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98" name="pl517">
              <a:extLst>
                <a:ext uri="{FF2B5EF4-FFF2-40B4-BE49-F238E27FC236}">
                  <a16:creationId xmlns:a16="http://schemas.microsoft.com/office/drawing/2014/main" id="{6F50CE92-6F03-4BC6-84D6-D503259FA48F}"/>
                </a:ext>
              </a:extLst>
            </p:cNvPr>
            <p:cNvSpPr/>
            <p:nvPr/>
          </p:nvSpPr>
          <p:spPr>
            <a:xfrm>
              <a:off x="3164641" y="2476573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1999" name="pl518">
              <a:extLst>
                <a:ext uri="{FF2B5EF4-FFF2-40B4-BE49-F238E27FC236}">
                  <a16:creationId xmlns:a16="http://schemas.microsoft.com/office/drawing/2014/main" id="{2715CF31-2149-4D88-B0A8-8ECAC46FC172}"/>
                </a:ext>
              </a:extLst>
            </p:cNvPr>
            <p:cNvSpPr/>
            <p:nvPr/>
          </p:nvSpPr>
          <p:spPr>
            <a:xfrm>
              <a:off x="3176065" y="2476573"/>
              <a:ext cx="0" cy="101711"/>
            </a:xfrm>
            <a:custGeom>
              <a:avLst/>
              <a:gdLst/>
              <a:ahLst/>
              <a:cxnLst/>
              <a:rect l="0" t="0" r="0" b="0"/>
              <a:pathLst>
                <a:path h="101711">
                  <a:moveTo>
                    <a:pt x="0" y="0"/>
                  </a:moveTo>
                  <a:lnTo>
                    <a:pt x="0" y="101711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00" name="pl519">
              <a:extLst>
                <a:ext uri="{FF2B5EF4-FFF2-40B4-BE49-F238E27FC236}">
                  <a16:creationId xmlns:a16="http://schemas.microsoft.com/office/drawing/2014/main" id="{905A289D-FE34-496A-ADDF-62DF76C37C66}"/>
                </a:ext>
              </a:extLst>
            </p:cNvPr>
            <p:cNvSpPr/>
            <p:nvPr/>
          </p:nvSpPr>
          <p:spPr>
            <a:xfrm>
              <a:off x="3164641" y="2578284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01" name="pl520">
              <a:extLst>
                <a:ext uri="{FF2B5EF4-FFF2-40B4-BE49-F238E27FC236}">
                  <a16:creationId xmlns:a16="http://schemas.microsoft.com/office/drawing/2014/main" id="{20D6C589-8277-4253-80A5-637CCF9C72AE}"/>
                </a:ext>
              </a:extLst>
            </p:cNvPr>
            <p:cNvSpPr/>
            <p:nvPr/>
          </p:nvSpPr>
          <p:spPr>
            <a:xfrm>
              <a:off x="3164641" y="2204599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02" name="pl521">
              <a:extLst>
                <a:ext uri="{FF2B5EF4-FFF2-40B4-BE49-F238E27FC236}">
                  <a16:creationId xmlns:a16="http://schemas.microsoft.com/office/drawing/2014/main" id="{1B486234-D2FF-45F6-8B70-A30DD14E44C6}"/>
                </a:ext>
              </a:extLst>
            </p:cNvPr>
            <p:cNvSpPr/>
            <p:nvPr/>
          </p:nvSpPr>
          <p:spPr>
            <a:xfrm>
              <a:off x="3176065" y="2204599"/>
              <a:ext cx="0" cy="63153"/>
            </a:xfrm>
            <a:custGeom>
              <a:avLst/>
              <a:gdLst/>
              <a:ahLst/>
              <a:cxnLst/>
              <a:rect l="0" t="0" r="0" b="0"/>
              <a:pathLst>
                <a:path h="63153">
                  <a:moveTo>
                    <a:pt x="0" y="0"/>
                  </a:moveTo>
                  <a:lnTo>
                    <a:pt x="0" y="63153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03" name="pl522">
              <a:extLst>
                <a:ext uri="{FF2B5EF4-FFF2-40B4-BE49-F238E27FC236}">
                  <a16:creationId xmlns:a16="http://schemas.microsoft.com/office/drawing/2014/main" id="{E11B1861-D695-4D77-B5F8-5F4605FE8F84}"/>
                </a:ext>
              </a:extLst>
            </p:cNvPr>
            <p:cNvSpPr/>
            <p:nvPr/>
          </p:nvSpPr>
          <p:spPr>
            <a:xfrm>
              <a:off x="3164641" y="2267753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04" name="pl523">
              <a:extLst>
                <a:ext uri="{FF2B5EF4-FFF2-40B4-BE49-F238E27FC236}">
                  <a16:creationId xmlns:a16="http://schemas.microsoft.com/office/drawing/2014/main" id="{4F57DC09-3699-47CD-8770-A116938C3E11}"/>
                </a:ext>
              </a:extLst>
            </p:cNvPr>
            <p:cNvSpPr/>
            <p:nvPr/>
          </p:nvSpPr>
          <p:spPr>
            <a:xfrm>
              <a:off x="3316957" y="2616387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05" name="pl524">
              <a:extLst>
                <a:ext uri="{FF2B5EF4-FFF2-40B4-BE49-F238E27FC236}">
                  <a16:creationId xmlns:a16="http://schemas.microsoft.com/office/drawing/2014/main" id="{5434AFE6-AC4A-480D-8364-9167E3A203F7}"/>
                </a:ext>
              </a:extLst>
            </p:cNvPr>
            <p:cNvSpPr/>
            <p:nvPr/>
          </p:nvSpPr>
          <p:spPr>
            <a:xfrm>
              <a:off x="3328380" y="2616387"/>
              <a:ext cx="0" cy="154621"/>
            </a:xfrm>
            <a:custGeom>
              <a:avLst/>
              <a:gdLst/>
              <a:ahLst/>
              <a:cxnLst/>
              <a:rect l="0" t="0" r="0" b="0"/>
              <a:pathLst>
                <a:path h="154621">
                  <a:moveTo>
                    <a:pt x="0" y="0"/>
                  </a:moveTo>
                  <a:lnTo>
                    <a:pt x="0" y="154621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06" name="pl525">
              <a:extLst>
                <a:ext uri="{FF2B5EF4-FFF2-40B4-BE49-F238E27FC236}">
                  <a16:creationId xmlns:a16="http://schemas.microsoft.com/office/drawing/2014/main" id="{07F38014-DE38-4E46-B48B-6D3D91125755}"/>
                </a:ext>
              </a:extLst>
            </p:cNvPr>
            <p:cNvSpPr/>
            <p:nvPr/>
          </p:nvSpPr>
          <p:spPr>
            <a:xfrm>
              <a:off x="3316957" y="2771008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07" name="pl526">
              <a:extLst>
                <a:ext uri="{FF2B5EF4-FFF2-40B4-BE49-F238E27FC236}">
                  <a16:creationId xmlns:a16="http://schemas.microsoft.com/office/drawing/2014/main" id="{540C6ECA-B184-447A-943B-E39314682174}"/>
                </a:ext>
              </a:extLst>
            </p:cNvPr>
            <p:cNvSpPr/>
            <p:nvPr/>
          </p:nvSpPr>
          <p:spPr>
            <a:xfrm>
              <a:off x="3316957" y="2360116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08" name="pl527">
              <a:extLst>
                <a:ext uri="{FF2B5EF4-FFF2-40B4-BE49-F238E27FC236}">
                  <a16:creationId xmlns:a16="http://schemas.microsoft.com/office/drawing/2014/main" id="{FBC080C2-3E06-48E4-91BC-4DBD72602F97}"/>
                </a:ext>
              </a:extLst>
            </p:cNvPr>
            <p:cNvSpPr/>
            <p:nvPr/>
          </p:nvSpPr>
          <p:spPr>
            <a:xfrm>
              <a:off x="3328380" y="2360116"/>
              <a:ext cx="0" cy="85714"/>
            </a:xfrm>
            <a:custGeom>
              <a:avLst/>
              <a:gdLst/>
              <a:ahLst/>
              <a:cxnLst/>
              <a:rect l="0" t="0" r="0" b="0"/>
              <a:pathLst>
                <a:path h="85714">
                  <a:moveTo>
                    <a:pt x="0" y="0"/>
                  </a:moveTo>
                  <a:lnTo>
                    <a:pt x="0" y="85714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09" name="pl528">
              <a:extLst>
                <a:ext uri="{FF2B5EF4-FFF2-40B4-BE49-F238E27FC236}">
                  <a16:creationId xmlns:a16="http://schemas.microsoft.com/office/drawing/2014/main" id="{17B97C78-17E3-4044-A5C3-41FEC0732F04}"/>
                </a:ext>
              </a:extLst>
            </p:cNvPr>
            <p:cNvSpPr/>
            <p:nvPr/>
          </p:nvSpPr>
          <p:spPr>
            <a:xfrm>
              <a:off x="3316957" y="2445830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10" name="pl529">
              <a:extLst>
                <a:ext uri="{FF2B5EF4-FFF2-40B4-BE49-F238E27FC236}">
                  <a16:creationId xmlns:a16="http://schemas.microsoft.com/office/drawing/2014/main" id="{80D90578-FDBF-4056-A743-D3072B22A64C}"/>
                </a:ext>
              </a:extLst>
            </p:cNvPr>
            <p:cNvSpPr/>
            <p:nvPr/>
          </p:nvSpPr>
          <p:spPr>
            <a:xfrm>
              <a:off x="3469272" y="2880106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11" name="pl530">
              <a:extLst>
                <a:ext uri="{FF2B5EF4-FFF2-40B4-BE49-F238E27FC236}">
                  <a16:creationId xmlns:a16="http://schemas.microsoft.com/office/drawing/2014/main" id="{17ABCB3A-3EB9-4FCF-B1C9-E0AF123F4147}"/>
                </a:ext>
              </a:extLst>
            </p:cNvPr>
            <p:cNvSpPr/>
            <p:nvPr/>
          </p:nvSpPr>
          <p:spPr>
            <a:xfrm>
              <a:off x="3480696" y="2880106"/>
              <a:ext cx="0" cy="92031"/>
            </a:xfrm>
            <a:custGeom>
              <a:avLst/>
              <a:gdLst/>
              <a:ahLst/>
              <a:cxnLst/>
              <a:rect l="0" t="0" r="0" b="0"/>
              <a:pathLst>
                <a:path h="92031">
                  <a:moveTo>
                    <a:pt x="0" y="0"/>
                  </a:moveTo>
                  <a:lnTo>
                    <a:pt x="0" y="92031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12" name="pl531">
              <a:extLst>
                <a:ext uri="{FF2B5EF4-FFF2-40B4-BE49-F238E27FC236}">
                  <a16:creationId xmlns:a16="http://schemas.microsoft.com/office/drawing/2014/main" id="{01D2D973-2DB1-47A6-B07B-0180808D4D59}"/>
                </a:ext>
              </a:extLst>
            </p:cNvPr>
            <p:cNvSpPr/>
            <p:nvPr/>
          </p:nvSpPr>
          <p:spPr>
            <a:xfrm>
              <a:off x="3469272" y="2972138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13" name="pl532">
              <a:extLst>
                <a:ext uri="{FF2B5EF4-FFF2-40B4-BE49-F238E27FC236}">
                  <a16:creationId xmlns:a16="http://schemas.microsoft.com/office/drawing/2014/main" id="{89626C20-34EA-45B2-8B49-49CE7F013FF5}"/>
                </a:ext>
              </a:extLst>
            </p:cNvPr>
            <p:cNvSpPr/>
            <p:nvPr/>
          </p:nvSpPr>
          <p:spPr>
            <a:xfrm>
              <a:off x="3469272" y="2479291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14" name="pl533">
              <a:extLst>
                <a:ext uri="{FF2B5EF4-FFF2-40B4-BE49-F238E27FC236}">
                  <a16:creationId xmlns:a16="http://schemas.microsoft.com/office/drawing/2014/main" id="{FC653DF5-0998-4719-8190-37540FFB7DB9}"/>
                </a:ext>
              </a:extLst>
            </p:cNvPr>
            <p:cNvSpPr/>
            <p:nvPr/>
          </p:nvSpPr>
          <p:spPr>
            <a:xfrm>
              <a:off x="3480696" y="2479291"/>
              <a:ext cx="0" cy="74818"/>
            </a:xfrm>
            <a:custGeom>
              <a:avLst/>
              <a:gdLst/>
              <a:ahLst/>
              <a:cxnLst/>
              <a:rect l="0" t="0" r="0" b="0"/>
              <a:pathLst>
                <a:path h="74818">
                  <a:moveTo>
                    <a:pt x="0" y="0"/>
                  </a:moveTo>
                  <a:lnTo>
                    <a:pt x="0" y="74818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15" name="pl534">
              <a:extLst>
                <a:ext uri="{FF2B5EF4-FFF2-40B4-BE49-F238E27FC236}">
                  <a16:creationId xmlns:a16="http://schemas.microsoft.com/office/drawing/2014/main" id="{CFBCA4D9-6828-4567-9E9E-6DD0E70FB134}"/>
                </a:ext>
              </a:extLst>
            </p:cNvPr>
            <p:cNvSpPr/>
            <p:nvPr/>
          </p:nvSpPr>
          <p:spPr>
            <a:xfrm>
              <a:off x="3469272" y="2554110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16" name="pl535">
              <a:extLst>
                <a:ext uri="{FF2B5EF4-FFF2-40B4-BE49-F238E27FC236}">
                  <a16:creationId xmlns:a16="http://schemas.microsoft.com/office/drawing/2014/main" id="{FEFD379B-0567-4B57-A203-3F2A43D1FE27}"/>
                </a:ext>
              </a:extLst>
            </p:cNvPr>
            <p:cNvSpPr/>
            <p:nvPr/>
          </p:nvSpPr>
          <p:spPr>
            <a:xfrm>
              <a:off x="4383165" y="3068627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17" name="pl536">
              <a:extLst>
                <a:ext uri="{FF2B5EF4-FFF2-40B4-BE49-F238E27FC236}">
                  <a16:creationId xmlns:a16="http://schemas.microsoft.com/office/drawing/2014/main" id="{D722C07F-8446-493B-AFE8-DE6E572440FF}"/>
                </a:ext>
              </a:extLst>
            </p:cNvPr>
            <p:cNvSpPr/>
            <p:nvPr/>
          </p:nvSpPr>
          <p:spPr>
            <a:xfrm>
              <a:off x="4394589" y="3068627"/>
              <a:ext cx="0" cy="111434"/>
            </a:xfrm>
            <a:custGeom>
              <a:avLst/>
              <a:gdLst/>
              <a:ahLst/>
              <a:cxnLst/>
              <a:rect l="0" t="0" r="0" b="0"/>
              <a:pathLst>
                <a:path h="111434">
                  <a:moveTo>
                    <a:pt x="0" y="0"/>
                  </a:moveTo>
                  <a:lnTo>
                    <a:pt x="0" y="111434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18" name="pl537">
              <a:extLst>
                <a:ext uri="{FF2B5EF4-FFF2-40B4-BE49-F238E27FC236}">
                  <a16:creationId xmlns:a16="http://schemas.microsoft.com/office/drawing/2014/main" id="{081B92F7-6F01-444B-A56A-630BB8AEC4A7}"/>
                </a:ext>
              </a:extLst>
            </p:cNvPr>
            <p:cNvSpPr/>
            <p:nvPr/>
          </p:nvSpPr>
          <p:spPr>
            <a:xfrm>
              <a:off x="4383165" y="3180061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19" name="pl538">
              <a:extLst>
                <a:ext uri="{FF2B5EF4-FFF2-40B4-BE49-F238E27FC236}">
                  <a16:creationId xmlns:a16="http://schemas.microsoft.com/office/drawing/2014/main" id="{67CD51EE-FE09-4F12-8F37-5AD06D203220}"/>
                </a:ext>
              </a:extLst>
            </p:cNvPr>
            <p:cNvSpPr/>
            <p:nvPr/>
          </p:nvSpPr>
          <p:spPr>
            <a:xfrm>
              <a:off x="4383165" y="2838585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20" name="pl539">
              <a:extLst>
                <a:ext uri="{FF2B5EF4-FFF2-40B4-BE49-F238E27FC236}">
                  <a16:creationId xmlns:a16="http://schemas.microsoft.com/office/drawing/2014/main" id="{71D83939-5B8C-4F10-853A-C898911552C5}"/>
                </a:ext>
              </a:extLst>
            </p:cNvPr>
            <p:cNvSpPr/>
            <p:nvPr/>
          </p:nvSpPr>
          <p:spPr>
            <a:xfrm>
              <a:off x="4394589" y="2838585"/>
              <a:ext cx="0" cy="131690"/>
            </a:xfrm>
            <a:custGeom>
              <a:avLst/>
              <a:gdLst/>
              <a:ahLst/>
              <a:cxnLst/>
              <a:rect l="0" t="0" r="0" b="0"/>
              <a:pathLst>
                <a:path h="131690">
                  <a:moveTo>
                    <a:pt x="0" y="0"/>
                  </a:moveTo>
                  <a:lnTo>
                    <a:pt x="0" y="131690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21" name="pl540">
              <a:extLst>
                <a:ext uri="{FF2B5EF4-FFF2-40B4-BE49-F238E27FC236}">
                  <a16:creationId xmlns:a16="http://schemas.microsoft.com/office/drawing/2014/main" id="{41CBEF91-B413-4AF4-9F4D-E8F9174CDB6F}"/>
                </a:ext>
              </a:extLst>
            </p:cNvPr>
            <p:cNvSpPr/>
            <p:nvPr/>
          </p:nvSpPr>
          <p:spPr>
            <a:xfrm>
              <a:off x="4383165" y="2970275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22" name="pl541">
              <a:extLst>
                <a:ext uri="{FF2B5EF4-FFF2-40B4-BE49-F238E27FC236}">
                  <a16:creationId xmlns:a16="http://schemas.microsoft.com/office/drawing/2014/main" id="{5DD2312E-873B-47E3-9ABD-8416CE25998B}"/>
                </a:ext>
              </a:extLst>
            </p:cNvPr>
            <p:cNvSpPr/>
            <p:nvPr/>
          </p:nvSpPr>
          <p:spPr>
            <a:xfrm>
              <a:off x="4992427" y="3209670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23" name="pl542">
              <a:extLst>
                <a:ext uri="{FF2B5EF4-FFF2-40B4-BE49-F238E27FC236}">
                  <a16:creationId xmlns:a16="http://schemas.microsoft.com/office/drawing/2014/main" id="{B3C2469F-789C-45EB-8F4A-EE1A4AA1EF03}"/>
                </a:ext>
              </a:extLst>
            </p:cNvPr>
            <p:cNvSpPr/>
            <p:nvPr/>
          </p:nvSpPr>
          <p:spPr>
            <a:xfrm>
              <a:off x="5003850" y="3209670"/>
              <a:ext cx="0" cy="236840"/>
            </a:xfrm>
            <a:custGeom>
              <a:avLst/>
              <a:gdLst/>
              <a:ahLst/>
              <a:cxnLst/>
              <a:rect l="0" t="0" r="0" b="0"/>
              <a:pathLst>
                <a:path h="236840">
                  <a:moveTo>
                    <a:pt x="0" y="0"/>
                  </a:moveTo>
                  <a:lnTo>
                    <a:pt x="0" y="23684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24" name="pl543">
              <a:extLst>
                <a:ext uri="{FF2B5EF4-FFF2-40B4-BE49-F238E27FC236}">
                  <a16:creationId xmlns:a16="http://schemas.microsoft.com/office/drawing/2014/main" id="{D6709930-D86D-472D-84A9-164E90405845}"/>
                </a:ext>
              </a:extLst>
            </p:cNvPr>
            <p:cNvSpPr/>
            <p:nvPr/>
          </p:nvSpPr>
          <p:spPr>
            <a:xfrm>
              <a:off x="4992427" y="3446511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25" name="pl544">
              <a:extLst>
                <a:ext uri="{FF2B5EF4-FFF2-40B4-BE49-F238E27FC236}">
                  <a16:creationId xmlns:a16="http://schemas.microsoft.com/office/drawing/2014/main" id="{5A3079BE-5C90-43BB-87ED-DE70DAB30E79}"/>
                </a:ext>
              </a:extLst>
            </p:cNvPr>
            <p:cNvSpPr/>
            <p:nvPr/>
          </p:nvSpPr>
          <p:spPr>
            <a:xfrm>
              <a:off x="4992427" y="3147771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26" name="pl545">
              <a:extLst>
                <a:ext uri="{FF2B5EF4-FFF2-40B4-BE49-F238E27FC236}">
                  <a16:creationId xmlns:a16="http://schemas.microsoft.com/office/drawing/2014/main" id="{325A5B0E-6EC7-489A-8DCF-3A7BB00DF9A7}"/>
                </a:ext>
              </a:extLst>
            </p:cNvPr>
            <p:cNvSpPr/>
            <p:nvPr/>
          </p:nvSpPr>
          <p:spPr>
            <a:xfrm>
              <a:off x="5003850" y="3147771"/>
              <a:ext cx="0" cy="154536"/>
            </a:xfrm>
            <a:custGeom>
              <a:avLst/>
              <a:gdLst/>
              <a:ahLst/>
              <a:cxnLst/>
              <a:rect l="0" t="0" r="0" b="0"/>
              <a:pathLst>
                <a:path h="154536">
                  <a:moveTo>
                    <a:pt x="0" y="0"/>
                  </a:moveTo>
                  <a:lnTo>
                    <a:pt x="0" y="154536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27" name="pl546">
              <a:extLst>
                <a:ext uri="{FF2B5EF4-FFF2-40B4-BE49-F238E27FC236}">
                  <a16:creationId xmlns:a16="http://schemas.microsoft.com/office/drawing/2014/main" id="{11D70027-6EF9-497D-9B2F-5647E3ADA619}"/>
                </a:ext>
              </a:extLst>
            </p:cNvPr>
            <p:cNvSpPr/>
            <p:nvPr/>
          </p:nvSpPr>
          <p:spPr>
            <a:xfrm>
              <a:off x="4992427" y="3302308"/>
              <a:ext cx="22847" cy="0"/>
            </a:xfrm>
            <a:custGeom>
              <a:avLst/>
              <a:gdLst/>
              <a:ahLst/>
              <a:cxnLst/>
              <a:rect l="0" t="0" r="0" b="0"/>
              <a:pathLst>
                <a:path w="22847">
                  <a:moveTo>
                    <a:pt x="0" y="0"/>
                  </a:moveTo>
                  <a:lnTo>
                    <a:pt x="22847" y="0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28" name="pl547">
              <a:extLst>
                <a:ext uri="{FF2B5EF4-FFF2-40B4-BE49-F238E27FC236}">
                  <a16:creationId xmlns:a16="http://schemas.microsoft.com/office/drawing/2014/main" id="{27AECFE2-A4E2-4B6C-8A81-81FAD0E40F73}"/>
                </a:ext>
              </a:extLst>
            </p:cNvPr>
            <p:cNvSpPr/>
            <p:nvPr/>
          </p:nvSpPr>
          <p:spPr>
            <a:xfrm>
              <a:off x="2334522" y="2922340"/>
              <a:ext cx="3434713" cy="0"/>
            </a:xfrm>
            <a:custGeom>
              <a:avLst/>
              <a:gdLst/>
              <a:ahLst/>
              <a:cxnLst/>
              <a:rect l="0" t="0" r="0" b="0"/>
              <a:pathLst>
                <a:path w="3434713">
                  <a:moveTo>
                    <a:pt x="0" y="0"/>
                  </a:moveTo>
                  <a:lnTo>
                    <a:pt x="3434713" y="0"/>
                  </a:lnTo>
                  <a:lnTo>
                    <a:pt x="3434713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29" name="pl548">
              <a:extLst>
                <a:ext uri="{FF2B5EF4-FFF2-40B4-BE49-F238E27FC236}">
                  <a16:creationId xmlns:a16="http://schemas.microsoft.com/office/drawing/2014/main" id="{27AF9D39-4EF3-46BE-A11D-07148E08B7C8}"/>
                </a:ext>
              </a:extLst>
            </p:cNvPr>
            <p:cNvSpPr/>
            <p:nvPr/>
          </p:nvSpPr>
          <p:spPr>
            <a:xfrm>
              <a:off x="2334522" y="3446511"/>
              <a:ext cx="3434713" cy="0"/>
            </a:xfrm>
            <a:custGeom>
              <a:avLst/>
              <a:gdLst/>
              <a:ahLst/>
              <a:cxnLst/>
              <a:rect l="0" t="0" r="0" b="0"/>
              <a:pathLst>
                <a:path w="3434713">
                  <a:moveTo>
                    <a:pt x="0" y="0"/>
                  </a:moveTo>
                  <a:lnTo>
                    <a:pt x="3434713" y="0"/>
                  </a:lnTo>
                  <a:lnTo>
                    <a:pt x="3434713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30" name="rc549">
              <a:extLst>
                <a:ext uri="{FF2B5EF4-FFF2-40B4-BE49-F238E27FC236}">
                  <a16:creationId xmlns:a16="http://schemas.microsoft.com/office/drawing/2014/main" id="{30B17CB7-D581-4464-BD0E-5374BBB91452}"/>
                </a:ext>
              </a:extLst>
            </p:cNvPr>
            <p:cNvSpPr/>
            <p:nvPr/>
          </p:nvSpPr>
          <p:spPr>
            <a:xfrm>
              <a:off x="2334522" y="1312573"/>
              <a:ext cx="3434713" cy="2873075"/>
            </a:xfrm>
            <a:prstGeom prst="rect">
              <a:avLst/>
            </a:prstGeom>
            <a:ln w="13550" cap="rnd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31" name="tx550">
              <a:extLst>
                <a:ext uri="{FF2B5EF4-FFF2-40B4-BE49-F238E27FC236}">
                  <a16:creationId xmlns:a16="http://schemas.microsoft.com/office/drawing/2014/main" id="{5494CCCF-754F-4E6E-BBEA-B336B58D8649}"/>
                </a:ext>
              </a:extLst>
            </p:cNvPr>
            <p:cNvSpPr/>
            <p:nvPr/>
          </p:nvSpPr>
          <p:spPr>
            <a:xfrm>
              <a:off x="1906543" y="3617205"/>
              <a:ext cx="285932" cy="8001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r-FR" sz="1500" dirty="0">
                  <a:solidFill>
                    <a:srgbClr val="4D4D4D">
                      <a:alpha val="100000"/>
                    </a:srgbClr>
                  </a:solidFill>
                  <a:latin typeface="Nunito" pitchFamily="2" charset="0"/>
                  <a:cs typeface="Arial"/>
                </a:rPr>
                <a:t>0,0001</a:t>
              </a:r>
              <a:endParaRPr sz="1500" dirty="0">
                <a:solidFill>
                  <a:srgbClr val="4D4D4D">
                    <a:alpha val="100000"/>
                  </a:srgbClr>
                </a:solidFill>
                <a:latin typeface="Nunito" pitchFamily="2" charset="0"/>
                <a:cs typeface="Arial"/>
              </a:endParaRPr>
            </a:p>
          </p:txBody>
        </p:sp>
        <p:sp>
          <p:nvSpPr>
            <p:cNvPr id="2032" name="tx551">
              <a:extLst>
                <a:ext uri="{FF2B5EF4-FFF2-40B4-BE49-F238E27FC236}">
                  <a16:creationId xmlns:a16="http://schemas.microsoft.com/office/drawing/2014/main" id="{EC0A2E0F-854F-4641-B4C4-03A96F5EA013}"/>
                </a:ext>
              </a:extLst>
            </p:cNvPr>
            <p:cNvSpPr/>
            <p:nvPr/>
          </p:nvSpPr>
          <p:spPr>
            <a:xfrm>
              <a:off x="1963008" y="2737310"/>
              <a:ext cx="285932" cy="8001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r-FR" sz="1500" dirty="0">
                  <a:solidFill>
                    <a:srgbClr val="4D4D4D">
                      <a:alpha val="100000"/>
                    </a:srgbClr>
                  </a:solidFill>
                  <a:latin typeface="Nunito" pitchFamily="2" charset="0"/>
                  <a:cs typeface="Arial"/>
                </a:rPr>
                <a:t>0,01</a:t>
              </a:r>
              <a:endParaRPr sz="1500" dirty="0">
                <a:solidFill>
                  <a:srgbClr val="4D4D4D">
                    <a:alpha val="100000"/>
                  </a:srgbClr>
                </a:solidFill>
                <a:latin typeface="Nunito" pitchFamily="2" charset="0"/>
                <a:cs typeface="Arial"/>
              </a:endParaRPr>
            </a:p>
          </p:txBody>
        </p:sp>
        <p:sp>
          <p:nvSpPr>
            <p:cNvPr id="2033" name="tx552">
              <a:extLst>
                <a:ext uri="{FF2B5EF4-FFF2-40B4-BE49-F238E27FC236}">
                  <a16:creationId xmlns:a16="http://schemas.microsoft.com/office/drawing/2014/main" id="{C5B8E5AB-7B65-495A-A106-FC61BB8E8D59}"/>
                </a:ext>
              </a:extLst>
            </p:cNvPr>
            <p:cNvSpPr/>
            <p:nvPr/>
          </p:nvSpPr>
          <p:spPr>
            <a:xfrm>
              <a:off x="2044259" y="1833870"/>
              <a:ext cx="314004" cy="8001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fr-FR" sz="1500" dirty="0">
                  <a:solidFill>
                    <a:srgbClr val="4D4D4D">
                      <a:alpha val="100000"/>
                    </a:srgbClr>
                  </a:solidFill>
                  <a:latin typeface="Nunito" pitchFamily="2" charset="0"/>
                  <a:cs typeface="Arial"/>
                </a:rPr>
                <a:t>1</a:t>
              </a:r>
              <a:endParaRPr sz="1500" dirty="0">
                <a:solidFill>
                  <a:srgbClr val="4D4D4D">
                    <a:alpha val="100000"/>
                  </a:srgbClr>
                </a:solidFill>
                <a:latin typeface="Nunito" pitchFamily="2" charset="0"/>
                <a:cs typeface="Arial"/>
              </a:endParaRPr>
            </a:p>
          </p:txBody>
        </p:sp>
        <p:sp>
          <p:nvSpPr>
            <p:cNvPr id="2034" name="pl553">
              <a:extLst>
                <a:ext uri="{FF2B5EF4-FFF2-40B4-BE49-F238E27FC236}">
                  <a16:creationId xmlns:a16="http://schemas.microsoft.com/office/drawing/2014/main" id="{37F8DE47-BE6B-4331-8C97-C3272C35E7D4}"/>
                </a:ext>
              </a:extLst>
            </p:cNvPr>
            <p:cNvSpPr/>
            <p:nvPr/>
          </p:nvSpPr>
          <p:spPr>
            <a:xfrm>
              <a:off x="2299728" y="3619740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35" name="pl554">
              <a:extLst>
                <a:ext uri="{FF2B5EF4-FFF2-40B4-BE49-F238E27FC236}">
                  <a16:creationId xmlns:a16="http://schemas.microsoft.com/office/drawing/2014/main" id="{6240958E-1DFB-452F-A168-57770829C320}"/>
                </a:ext>
              </a:extLst>
            </p:cNvPr>
            <p:cNvSpPr/>
            <p:nvPr/>
          </p:nvSpPr>
          <p:spPr>
            <a:xfrm>
              <a:off x="2299728" y="2749111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36" name="pl555">
              <a:extLst>
                <a:ext uri="{FF2B5EF4-FFF2-40B4-BE49-F238E27FC236}">
                  <a16:creationId xmlns:a16="http://schemas.microsoft.com/office/drawing/2014/main" id="{BF37940A-73B6-4C1A-8996-FC02A7ED0B79}"/>
                </a:ext>
              </a:extLst>
            </p:cNvPr>
            <p:cNvSpPr/>
            <p:nvPr/>
          </p:nvSpPr>
          <p:spPr>
            <a:xfrm>
              <a:off x="2299728" y="1878482"/>
              <a:ext cx="34794" cy="0"/>
            </a:xfrm>
            <a:custGeom>
              <a:avLst/>
              <a:gdLst/>
              <a:ahLst/>
              <a:cxnLst/>
              <a:rect l="0" t="0" r="0" b="0"/>
              <a:pathLst>
                <a:path w="34794">
                  <a:moveTo>
                    <a:pt x="0" y="0"/>
                  </a:moveTo>
                  <a:lnTo>
                    <a:pt x="34794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37" name="pl556">
              <a:extLst>
                <a:ext uri="{FF2B5EF4-FFF2-40B4-BE49-F238E27FC236}">
                  <a16:creationId xmlns:a16="http://schemas.microsoft.com/office/drawing/2014/main" id="{ED2652B3-6381-4A82-86F7-FBA994CF3FFE}"/>
                </a:ext>
              </a:extLst>
            </p:cNvPr>
            <p:cNvSpPr/>
            <p:nvPr/>
          </p:nvSpPr>
          <p:spPr>
            <a:xfrm>
              <a:off x="2566803" y="4185649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38" name="pl557">
              <a:extLst>
                <a:ext uri="{FF2B5EF4-FFF2-40B4-BE49-F238E27FC236}">
                  <a16:creationId xmlns:a16="http://schemas.microsoft.com/office/drawing/2014/main" id="{3BDF5DF0-720D-44B7-9C5C-806D342B263D}"/>
                </a:ext>
              </a:extLst>
            </p:cNvPr>
            <p:cNvSpPr/>
            <p:nvPr/>
          </p:nvSpPr>
          <p:spPr>
            <a:xfrm>
              <a:off x="3328380" y="4185649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39" name="pl558">
              <a:extLst>
                <a:ext uri="{FF2B5EF4-FFF2-40B4-BE49-F238E27FC236}">
                  <a16:creationId xmlns:a16="http://schemas.microsoft.com/office/drawing/2014/main" id="{323C198B-8DB9-4BA6-A18E-3F4933F60239}"/>
                </a:ext>
              </a:extLst>
            </p:cNvPr>
            <p:cNvSpPr/>
            <p:nvPr/>
          </p:nvSpPr>
          <p:spPr>
            <a:xfrm>
              <a:off x="4089958" y="4185649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40" name="pl559">
              <a:extLst>
                <a:ext uri="{FF2B5EF4-FFF2-40B4-BE49-F238E27FC236}">
                  <a16:creationId xmlns:a16="http://schemas.microsoft.com/office/drawing/2014/main" id="{3FA75785-EC90-4BFE-AD57-0792CF2A334F}"/>
                </a:ext>
              </a:extLst>
            </p:cNvPr>
            <p:cNvSpPr/>
            <p:nvPr/>
          </p:nvSpPr>
          <p:spPr>
            <a:xfrm>
              <a:off x="4851535" y="4185649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41" name="pl560">
              <a:extLst>
                <a:ext uri="{FF2B5EF4-FFF2-40B4-BE49-F238E27FC236}">
                  <a16:creationId xmlns:a16="http://schemas.microsoft.com/office/drawing/2014/main" id="{27BC1ACF-36BD-4BA2-A7C6-449B3FDD7EC8}"/>
                </a:ext>
              </a:extLst>
            </p:cNvPr>
            <p:cNvSpPr/>
            <p:nvPr/>
          </p:nvSpPr>
          <p:spPr>
            <a:xfrm>
              <a:off x="5613112" y="4185649"/>
              <a:ext cx="0" cy="34794"/>
            </a:xfrm>
            <a:custGeom>
              <a:avLst/>
              <a:gdLst/>
              <a:ahLst/>
              <a:cxnLst/>
              <a:rect l="0" t="0" r="0" b="0"/>
              <a:pathLst>
                <a:path h="34794">
                  <a:moveTo>
                    <a:pt x="0" y="34794"/>
                  </a:moveTo>
                  <a:lnTo>
                    <a:pt x="0" y="0"/>
                  </a:lnTo>
                </a:path>
              </a:pathLst>
            </a:custGeom>
            <a:ln w="13550" cap="flat">
              <a:solidFill>
                <a:srgbClr val="333333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42" name="tx561">
              <a:extLst>
                <a:ext uri="{FF2B5EF4-FFF2-40B4-BE49-F238E27FC236}">
                  <a16:creationId xmlns:a16="http://schemas.microsoft.com/office/drawing/2014/main" id="{AC579FE1-5A60-45AC-9192-170A0AD4859E}"/>
                </a:ext>
              </a:extLst>
            </p:cNvPr>
            <p:cNvSpPr/>
            <p:nvPr/>
          </p:nvSpPr>
          <p:spPr>
            <a:xfrm>
              <a:off x="2535714" y="4318329"/>
              <a:ext cx="62179" cy="8001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00" dirty="0">
                  <a:solidFill>
                    <a:srgbClr val="4D4D4D">
                      <a:alpha val="100000"/>
                    </a:srgbClr>
                  </a:solidFill>
                  <a:latin typeface="Nunito" pitchFamily="2" charset="0"/>
                  <a:cs typeface="Arial"/>
                </a:rPr>
                <a:t>0</a:t>
              </a:r>
            </a:p>
          </p:txBody>
        </p:sp>
        <p:sp>
          <p:nvSpPr>
            <p:cNvPr id="2043" name="tx562">
              <a:extLst>
                <a:ext uri="{FF2B5EF4-FFF2-40B4-BE49-F238E27FC236}">
                  <a16:creationId xmlns:a16="http://schemas.microsoft.com/office/drawing/2014/main" id="{1191D667-704C-411E-9922-5C550AE20E41}"/>
                </a:ext>
              </a:extLst>
            </p:cNvPr>
            <p:cNvSpPr/>
            <p:nvPr/>
          </p:nvSpPr>
          <p:spPr>
            <a:xfrm>
              <a:off x="3266201" y="4318329"/>
              <a:ext cx="124358" cy="8001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00">
                  <a:solidFill>
                    <a:srgbClr val="4D4D4D">
                      <a:alpha val="100000"/>
                    </a:srgbClr>
                  </a:solidFill>
                  <a:latin typeface="Nunito" pitchFamily="2" charset="0"/>
                  <a:cs typeface="Arial"/>
                </a:rPr>
                <a:t>10</a:t>
              </a:r>
            </a:p>
          </p:txBody>
        </p:sp>
        <p:sp>
          <p:nvSpPr>
            <p:cNvPr id="2044" name="tx563">
              <a:extLst>
                <a:ext uri="{FF2B5EF4-FFF2-40B4-BE49-F238E27FC236}">
                  <a16:creationId xmlns:a16="http://schemas.microsoft.com/office/drawing/2014/main" id="{A558381B-BCD1-4858-935C-98C5F438E837}"/>
                </a:ext>
              </a:extLst>
            </p:cNvPr>
            <p:cNvSpPr/>
            <p:nvPr/>
          </p:nvSpPr>
          <p:spPr>
            <a:xfrm>
              <a:off x="4027778" y="4318329"/>
              <a:ext cx="124358" cy="8001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00">
                  <a:solidFill>
                    <a:srgbClr val="4D4D4D">
                      <a:alpha val="100000"/>
                    </a:srgbClr>
                  </a:solidFill>
                  <a:latin typeface="Nunito" pitchFamily="2" charset="0"/>
                  <a:cs typeface="Arial"/>
                </a:rPr>
                <a:t>20</a:t>
              </a:r>
            </a:p>
          </p:txBody>
        </p:sp>
        <p:sp>
          <p:nvSpPr>
            <p:cNvPr id="2045" name="tx564">
              <a:extLst>
                <a:ext uri="{FF2B5EF4-FFF2-40B4-BE49-F238E27FC236}">
                  <a16:creationId xmlns:a16="http://schemas.microsoft.com/office/drawing/2014/main" id="{D984D856-FE3A-40B4-BF4C-ED764934A497}"/>
                </a:ext>
              </a:extLst>
            </p:cNvPr>
            <p:cNvSpPr/>
            <p:nvPr/>
          </p:nvSpPr>
          <p:spPr>
            <a:xfrm>
              <a:off x="4789356" y="4318329"/>
              <a:ext cx="124358" cy="8001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00">
                  <a:solidFill>
                    <a:srgbClr val="4D4D4D">
                      <a:alpha val="100000"/>
                    </a:srgbClr>
                  </a:solidFill>
                  <a:latin typeface="Nunito" pitchFamily="2" charset="0"/>
                  <a:cs typeface="Arial"/>
                </a:rPr>
                <a:t>30</a:t>
              </a:r>
            </a:p>
          </p:txBody>
        </p:sp>
        <p:sp>
          <p:nvSpPr>
            <p:cNvPr id="2046" name="tx565">
              <a:extLst>
                <a:ext uri="{FF2B5EF4-FFF2-40B4-BE49-F238E27FC236}">
                  <a16:creationId xmlns:a16="http://schemas.microsoft.com/office/drawing/2014/main" id="{8B8FCD14-CFD7-4EDA-91F7-911C8DC43F4C}"/>
                </a:ext>
              </a:extLst>
            </p:cNvPr>
            <p:cNvSpPr/>
            <p:nvPr/>
          </p:nvSpPr>
          <p:spPr>
            <a:xfrm>
              <a:off x="5550933" y="4318329"/>
              <a:ext cx="124358" cy="8001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00">
                  <a:solidFill>
                    <a:srgbClr val="4D4D4D">
                      <a:alpha val="100000"/>
                    </a:srgbClr>
                  </a:solidFill>
                  <a:latin typeface="Nunito" pitchFamily="2" charset="0"/>
                  <a:cs typeface="Arial"/>
                </a:rPr>
                <a:t>40</a:t>
              </a:r>
            </a:p>
          </p:txBody>
        </p:sp>
        <p:sp>
          <p:nvSpPr>
            <p:cNvPr id="2047" name="tx566">
              <a:extLst>
                <a:ext uri="{FF2B5EF4-FFF2-40B4-BE49-F238E27FC236}">
                  <a16:creationId xmlns:a16="http://schemas.microsoft.com/office/drawing/2014/main" id="{051DA956-5A46-48F1-8D38-ADEFA9CF0391}"/>
                </a:ext>
              </a:extLst>
            </p:cNvPr>
            <p:cNvSpPr/>
            <p:nvPr/>
          </p:nvSpPr>
          <p:spPr>
            <a:xfrm>
              <a:off x="3601400" y="4557084"/>
              <a:ext cx="900958" cy="10003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00" dirty="0">
                  <a:solidFill>
                    <a:srgbClr val="000000">
                      <a:alpha val="100000"/>
                    </a:srgbClr>
                  </a:solidFill>
                  <a:latin typeface="Nunito" pitchFamily="2" charset="0"/>
                  <a:cs typeface="Arial"/>
                </a:rPr>
                <a:t>Temps (heure)</a:t>
              </a:r>
            </a:p>
          </p:txBody>
        </p:sp>
        <p:sp>
          <p:nvSpPr>
            <p:cNvPr id="2048" name="tx567">
              <a:extLst>
                <a:ext uri="{FF2B5EF4-FFF2-40B4-BE49-F238E27FC236}">
                  <a16:creationId xmlns:a16="http://schemas.microsoft.com/office/drawing/2014/main" id="{B88B28E2-FCBF-4413-AC21-9C9DAC8C4021}"/>
                </a:ext>
              </a:extLst>
            </p:cNvPr>
            <p:cNvSpPr/>
            <p:nvPr/>
          </p:nvSpPr>
          <p:spPr>
            <a:xfrm rot="16200000">
              <a:off x="226330" y="2699094"/>
              <a:ext cx="3008741" cy="10003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00" dirty="0">
                  <a:solidFill>
                    <a:srgbClr val="000000">
                      <a:alpha val="100000"/>
                    </a:srgbClr>
                  </a:solidFill>
                  <a:latin typeface="Nunito" pitchFamily="2" charset="0"/>
                  <a:cs typeface="Arial"/>
                </a:rPr>
                <a:t>Concentration </a:t>
              </a:r>
              <a:r>
                <a:rPr sz="1500" dirty="0" err="1">
                  <a:solidFill>
                    <a:srgbClr val="000000">
                      <a:alpha val="100000"/>
                    </a:srgbClr>
                  </a:solidFill>
                  <a:latin typeface="Nunito" pitchFamily="2" charset="0"/>
                  <a:cs typeface="Arial"/>
                </a:rPr>
                <a:t>plasmatique</a:t>
              </a:r>
              <a:r>
                <a:rPr sz="1500" dirty="0">
                  <a:solidFill>
                    <a:srgbClr val="000000">
                      <a:alpha val="100000"/>
                    </a:srgbClr>
                  </a:solidFill>
                  <a:latin typeface="Nunito" pitchFamily="2" charset="0"/>
                  <a:cs typeface="Arial"/>
                </a:rPr>
                <a:t> </a:t>
              </a:r>
              <a:r>
                <a:rPr sz="1500" dirty="0" err="1">
                  <a:solidFill>
                    <a:srgbClr val="000000">
                      <a:alpha val="100000"/>
                    </a:srgbClr>
                  </a:solidFill>
                  <a:latin typeface="Nunito" pitchFamily="2" charset="0"/>
                  <a:cs typeface="Arial"/>
                </a:rPr>
                <a:t>totale</a:t>
              </a:r>
              <a:r>
                <a:rPr sz="1500" dirty="0">
                  <a:solidFill>
                    <a:srgbClr val="000000">
                      <a:alpha val="100000"/>
                    </a:srgbClr>
                  </a:solidFill>
                  <a:latin typeface="Nunito" pitchFamily="2" charset="0"/>
                  <a:cs typeface="Arial"/>
                </a:rPr>
                <a:t> </a:t>
              </a:r>
              <a:r>
                <a:rPr lang="fr-FR" sz="1500" dirty="0">
                  <a:solidFill>
                    <a:srgbClr val="000000">
                      <a:alpha val="100000"/>
                    </a:srgbClr>
                  </a:solidFill>
                  <a:latin typeface="Nunito" pitchFamily="2" charset="0"/>
                  <a:cs typeface="Arial"/>
                </a:rPr>
                <a:t>TMP</a:t>
              </a:r>
              <a:r>
                <a:rPr sz="1500" dirty="0">
                  <a:solidFill>
                    <a:srgbClr val="000000">
                      <a:alpha val="100000"/>
                    </a:srgbClr>
                  </a:solidFill>
                  <a:latin typeface="Nunito" pitchFamily="2" charset="0"/>
                  <a:cs typeface="Arial"/>
                </a:rPr>
                <a:t> (µg/mL)</a:t>
              </a:r>
            </a:p>
          </p:txBody>
        </p:sp>
        <p:sp>
          <p:nvSpPr>
            <p:cNvPr id="2049" name="rc568">
              <a:extLst>
                <a:ext uri="{FF2B5EF4-FFF2-40B4-BE49-F238E27FC236}">
                  <a16:creationId xmlns:a16="http://schemas.microsoft.com/office/drawing/2014/main" id="{FF29E1E1-4C02-4F0F-9150-BD83475ED4AE}"/>
                </a:ext>
              </a:extLst>
            </p:cNvPr>
            <p:cNvSpPr/>
            <p:nvPr/>
          </p:nvSpPr>
          <p:spPr>
            <a:xfrm>
              <a:off x="3396153" y="814761"/>
              <a:ext cx="1311451" cy="358634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50" name="tx569">
              <a:extLst>
                <a:ext uri="{FF2B5EF4-FFF2-40B4-BE49-F238E27FC236}">
                  <a16:creationId xmlns:a16="http://schemas.microsoft.com/office/drawing/2014/main" id="{27F62E7C-C474-4DB6-BCF2-47EE21F97B12}"/>
                </a:ext>
              </a:extLst>
            </p:cNvPr>
            <p:cNvSpPr/>
            <p:nvPr/>
          </p:nvSpPr>
          <p:spPr>
            <a:xfrm>
              <a:off x="3465742" y="944060"/>
              <a:ext cx="256306" cy="100035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00">
                  <a:solidFill>
                    <a:srgbClr val="000000">
                      <a:alpha val="100000"/>
                    </a:srgbClr>
                  </a:solidFill>
                  <a:latin typeface="Nunito" pitchFamily="2" charset="0"/>
                  <a:cs typeface="Arial"/>
                </a:rPr>
                <a:t>voie</a:t>
              </a:r>
            </a:p>
          </p:txBody>
        </p:sp>
        <p:sp>
          <p:nvSpPr>
            <p:cNvPr id="2051" name="rc570">
              <a:extLst>
                <a:ext uri="{FF2B5EF4-FFF2-40B4-BE49-F238E27FC236}">
                  <a16:creationId xmlns:a16="http://schemas.microsoft.com/office/drawing/2014/main" id="{439D9C21-F5BD-44E2-A238-179DE49A0D74}"/>
                </a:ext>
              </a:extLst>
            </p:cNvPr>
            <p:cNvSpPr/>
            <p:nvPr/>
          </p:nvSpPr>
          <p:spPr>
            <a:xfrm>
              <a:off x="3791637" y="884350"/>
              <a:ext cx="219455" cy="219456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52" name="pl571">
              <a:extLst>
                <a:ext uri="{FF2B5EF4-FFF2-40B4-BE49-F238E27FC236}">
                  <a16:creationId xmlns:a16="http://schemas.microsoft.com/office/drawing/2014/main" id="{4ED14EB5-C5A2-4345-ACE5-36F6780BD3CF}"/>
                </a:ext>
              </a:extLst>
            </p:cNvPr>
            <p:cNvSpPr/>
            <p:nvPr/>
          </p:nvSpPr>
          <p:spPr>
            <a:xfrm>
              <a:off x="3813583" y="994078"/>
              <a:ext cx="175564" cy="0"/>
            </a:xfrm>
            <a:custGeom>
              <a:avLst/>
              <a:gdLst/>
              <a:ahLst/>
              <a:cxnLst/>
              <a:rect l="0" t="0" r="0" b="0"/>
              <a:pathLst>
                <a:path w="175564">
                  <a:moveTo>
                    <a:pt x="0" y="0"/>
                  </a:moveTo>
                  <a:lnTo>
                    <a:pt x="175564" y="0"/>
                  </a:lnTo>
                </a:path>
              </a:pathLst>
            </a:custGeom>
            <a:ln w="542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53" name="rc572">
              <a:extLst>
                <a:ext uri="{FF2B5EF4-FFF2-40B4-BE49-F238E27FC236}">
                  <a16:creationId xmlns:a16="http://schemas.microsoft.com/office/drawing/2014/main" id="{F3C86AD5-E568-42E9-9979-07B110C74966}"/>
                </a:ext>
              </a:extLst>
            </p:cNvPr>
            <p:cNvSpPr/>
            <p:nvPr/>
          </p:nvSpPr>
          <p:spPr>
            <a:xfrm>
              <a:off x="3893775" y="986487"/>
              <a:ext cx="15181" cy="1518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54" name="pl573">
              <a:extLst>
                <a:ext uri="{FF2B5EF4-FFF2-40B4-BE49-F238E27FC236}">
                  <a16:creationId xmlns:a16="http://schemas.microsoft.com/office/drawing/2014/main" id="{F9AEACE8-C536-41E3-B2CD-8B65B1DE64E1}"/>
                </a:ext>
              </a:extLst>
            </p:cNvPr>
            <p:cNvSpPr/>
            <p:nvPr/>
          </p:nvSpPr>
          <p:spPr>
            <a:xfrm>
              <a:off x="3813583" y="994078"/>
              <a:ext cx="175564" cy="0"/>
            </a:xfrm>
            <a:custGeom>
              <a:avLst/>
              <a:gdLst/>
              <a:ahLst/>
              <a:cxnLst/>
              <a:rect l="0" t="0" r="0" b="0"/>
              <a:pathLst>
                <a:path w="175564">
                  <a:moveTo>
                    <a:pt x="0" y="0"/>
                  </a:moveTo>
                  <a:lnTo>
                    <a:pt x="175564" y="0"/>
                  </a:lnTo>
                </a:path>
              </a:pathLst>
            </a:custGeom>
            <a:ln w="10840" cap="flat">
              <a:solidFill>
                <a:srgbClr val="000000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55" name="rc574">
              <a:extLst>
                <a:ext uri="{FF2B5EF4-FFF2-40B4-BE49-F238E27FC236}">
                  <a16:creationId xmlns:a16="http://schemas.microsoft.com/office/drawing/2014/main" id="{A4D8619C-F271-4BE3-A7F0-2A8CD0F11E7C}"/>
                </a:ext>
              </a:extLst>
            </p:cNvPr>
            <p:cNvSpPr/>
            <p:nvPr/>
          </p:nvSpPr>
          <p:spPr>
            <a:xfrm>
              <a:off x="4230922" y="884350"/>
              <a:ext cx="219455" cy="219456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56" name="pl575">
              <a:extLst>
                <a:ext uri="{FF2B5EF4-FFF2-40B4-BE49-F238E27FC236}">
                  <a16:creationId xmlns:a16="http://schemas.microsoft.com/office/drawing/2014/main" id="{3130C171-3A11-4F56-BA99-242ACF84D0D5}"/>
                </a:ext>
              </a:extLst>
            </p:cNvPr>
            <p:cNvSpPr/>
            <p:nvPr/>
          </p:nvSpPr>
          <p:spPr>
            <a:xfrm>
              <a:off x="4252867" y="994078"/>
              <a:ext cx="175564" cy="0"/>
            </a:xfrm>
            <a:custGeom>
              <a:avLst/>
              <a:gdLst/>
              <a:ahLst/>
              <a:cxnLst/>
              <a:rect l="0" t="0" r="0" b="0"/>
              <a:pathLst>
                <a:path w="175564">
                  <a:moveTo>
                    <a:pt x="0" y="0"/>
                  </a:moveTo>
                  <a:lnTo>
                    <a:pt x="175564" y="0"/>
                  </a:lnTo>
                </a:path>
              </a:pathLst>
            </a:custGeom>
            <a:ln w="542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57" name="rc576">
              <a:extLst>
                <a:ext uri="{FF2B5EF4-FFF2-40B4-BE49-F238E27FC236}">
                  <a16:creationId xmlns:a16="http://schemas.microsoft.com/office/drawing/2014/main" id="{1DC5146A-75C3-4982-A854-517D5391A882}"/>
                </a:ext>
              </a:extLst>
            </p:cNvPr>
            <p:cNvSpPr/>
            <p:nvPr/>
          </p:nvSpPr>
          <p:spPr>
            <a:xfrm>
              <a:off x="4333059" y="986487"/>
              <a:ext cx="15181" cy="15181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9000" cap="rnd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58" name="pl577">
              <a:extLst>
                <a:ext uri="{FF2B5EF4-FFF2-40B4-BE49-F238E27FC236}">
                  <a16:creationId xmlns:a16="http://schemas.microsoft.com/office/drawing/2014/main" id="{AECCF3F7-EC9B-46F4-9C35-20AD6F25BFD3}"/>
                </a:ext>
              </a:extLst>
            </p:cNvPr>
            <p:cNvSpPr/>
            <p:nvPr/>
          </p:nvSpPr>
          <p:spPr>
            <a:xfrm>
              <a:off x="4252867" y="994078"/>
              <a:ext cx="175564" cy="0"/>
            </a:xfrm>
            <a:custGeom>
              <a:avLst/>
              <a:gdLst/>
              <a:ahLst/>
              <a:cxnLst/>
              <a:rect l="0" t="0" r="0" b="0"/>
              <a:pathLst>
                <a:path w="175564">
                  <a:moveTo>
                    <a:pt x="0" y="0"/>
                  </a:moveTo>
                  <a:lnTo>
                    <a:pt x="175564" y="0"/>
                  </a:lnTo>
                </a:path>
              </a:pathLst>
            </a:custGeom>
            <a:ln w="10840" cap="flat">
              <a:solidFill>
                <a:srgbClr val="6E8B3D">
                  <a:alpha val="100000"/>
                </a:srgbClr>
              </a:solidFill>
              <a:prstDash val="solid"/>
              <a:round/>
            </a:ln>
          </p:spPr>
          <p:txBody>
            <a:bodyPr/>
            <a:lstStyle/>
            <a:p>
              <a:endParaRPr sz="1500">
                <a:latin typeface="Nunito" pitchFamily="2" charset="0"/>
              </a:endParaRPr>
            </a:p>
          </p:txBody>
        </p:sp>
        <p:sp>
          <p:nvSpPr>
            <p:cNvPr id="2059" name="tx578">
              <a:extLst>
                <a:ext uri="{FF2B5EF4-FFF2-40B4-BE49-F238E27FC236}">
                  <a16:creationId xmlns:a16="http://schemas.microsoft.com/office/drawing/2014/main" id="{970E9B71-8302-42B5-A57B-CE09E6CDB0ED}"/>
                </a:ext>
              </a:extLst>
            </p:cNvPr>
            <p:cNvSpPr/>
            <p:nvPr/>
          </p:nvSpPr>
          <p:spPr>
            <a:xfrm>
              <a:off x="4080682" y="954073"/>
              <a:ext cx="80650" cy="8001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00">
                  <a:solidFill>
                    <a:srgbClr val="000000">
                      <a:alpha val="100000"/>
                    </a:srgbClr>
                  </a:solidFill>
                  <a:latin typeface="Nunito" pitchFamily="2" charset="0"/>
                  <a:cs typeface="Arial"/>
                </a:rPr>
                <a:t>iv</a:t>
              </a:r>
            </a:p>
          </p:txBody>
        </p:sp>
        <p:sp>
          <p:nvSpPr>
            <p:cNvPr id="2060" name="tx579">
              <a:extLst>
                <a:ext uri="{FF2B5EF4-FFF2-40B4-BE49-F238E27FC236}">
                  <a16:creationId xmlns:a16="http://schemas.microsoft.com/office/drawing/2014/main" id="{CDD9A210-11FA-4328-B364-F65B1DC8EC7E}"/>
                </a:ext>
              </a:extLst>
            </p:cNvPr>
            <p:cNvSpPr/>
            <p:nvPr/>
          </p:nvSpPr>
          <p:spPr>
            <a:xfrm>
              <a:off x="4519967" y="954073"/>
              <a:ext cx="118049" cy="80010"/>
            </a:xfrm>
            <a:prstGeom prst="rect">
              <a:avLst/>
            </a:prstGeom>
            <a:noFill/>
          </p:spPr>
          <p:txBody>
            <a:bodyPr wrap="none" lIns="0" tIns="0" rIns="0" bIns="0" anchor="ctr" anchorCtr="1"/>
            <a:lstStyle/>
            <a:p>
              <a:pPr marL="0" marR="0" indent="0" algn="l">
                <a:lnSpc>
                  <a:spcPts val="88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1500">
                  <a:solidFill>
                    <a:srgbClr val="000000">
                      <a:alpha val="100000"/>
                    </a:srgbClr>
                  </a:solidFill>
                  <a:latin typeface="Nunito" pitchFamily="2" charset="0"/>
                  <a:cs typeface="Arial"/>
                </a:rPr>
                <a:t>vo</a:t>
              </a:r>
            </a:p>
          </p:txBody>
        </p:sp>
      </p:grpSp>
      <p:sp>
        <p:nvSpPr>
          <p:cNvPr id="1479" name="TextBox 22">
            <a:extLst>
              <a:ext uri="{FF2B5EF4-FFF2-40B4-BE49-F238E27FC236}">
                <a16:creationId xmlns:a16="http://schemas.microsoft.com/office/drawing/2014/main" id="{56C94A29-A82D-4222-A88D-6D7E98952AA0}"/>
              </a:ext>
            </a:extLst>
          </p:cNvPr>
          <p:cNvSpPr txBox="1"/>
          <p:nvPr/>
        </p:nvSpPr>
        <p:spPr>
          <a:xfrm>
            <a:off x="15351553" y="1333500"/>
            <a:ext cx="6096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7"/>
              </a:lnSpc>
            </a:pPr>
            <a:r>
              <a:rPr lang="en-US" sz="2199" b="1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TMP</a:t>
            </a:r>
            <a:endParaRPr lang="fr-FR" sz="2200" b="1" dirty="0">
              <a:solidFill>
                <a:srgbClr val="000000"/>
              </a:solidFill>
              <a:latin typeface="Nunito "/>
              <a:ea typeface="Nunito"/>
              <a:cs typeface="Nunito"/>
              <a:sym typeface="Nunito"/>
            </a:endParaRPr>
          </a:p>
        </p:txBody>
      </p:sp>
      <p:sp>
        <p:nvSpPr>
          <p:cNvPr id="2061" name="TextBox 22">
            <a:extLst>
              <a:ext uri="{FF2B5EF4-FFF2-40B4-BE49-F238E27FC236}">
                <a16:creationId xmlns:a16="http://schemas.microsoft.com/office/drawing/2014/main" id="{5F57308F-C001-450C-8563-0F7E49513115}"/>
              </a:ext>
            </a:extLst>
          </p:cNvPr>
          <p:cNvSpPr txBox="1"/>
          <p:nvPr/>
        </p:nvSpPr>
        <p:spPr>
          <a:xfrm>
            <a:off x="13335000" y="4455903"/>
            <a:ext cx="1567129" cy="382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7"/>
              </a:lnSpc>
            </a:pPr>
            <a:r>
              <a:rPr lang="fr-FR" sz="1200" dirty="0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LOQ = 0,004 µg/</a:t>
            </a:r>
            <a:r>
              <a:rPr lang="fr-FR" sz="1200" dirty="0" err="1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mL</a:t>
            </a:r>
            <a:endParaRPr lang="fr-FR" sz="1200" dirty="0">
              <a:solidFill>
                <a:srgbClr val="000000"/>
              </a:solidFill>
              <a:latin typeface="Nunito "/>
              <a:ea typeface="Nunito"/>
              <a:cs typeface="Nunito"/>
              <a:sym typeface="Nunito"/>
            </a:endParaRPr>
          </a:p>
        </p:txBody>
      </p:sp>
      <p:sp>
        <p:nvSpPr>
          <p:cNvPr id="2062" name="TextBox 22">
            <a:extLst>
              <a:ext uri="{FF2B5EF4-FFF2-40B4-BE49-F238E27FC236}">
                <a16:creationId xmlns:a16="http://schemas.microsoft.com/office/drawing/2014/main" id="{120E1E5E-2412-4C9D-9D2A-E35A1C01C770}"/>
              </a:ext>
            </a:extLst>
          </p:cNvPr>
          <p:cNvSpPr txBox="1"/>
          <p:nvPr/>
        </p:nvSpPr>
        <p:spPr>
          <a:xfrm>
            <a:off x="13334999" y="5143500"/>
            <a:ext cx="1567129" cy="382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7"/>
              </a:lnSpc>
            </a:pPr>
            <a:r>
              <a:rPr lang="fr-FR" sz="1200" dirty="0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LOD = 0,00025 µg/ml</a:t>
            </a:r>
          </a:p>
        </p:txBody>
      </p:sp>
    </p:spTree>
    <p:extLst>
      <p:ext uri="{BB962C8B-B14F-4D97-AF65-F5344CB8AC3E}">
        <p14:creationId xmlns:p14="http://schemas.microsoft.com/office/powerpoint/2010/main" val="1291522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1">
            <a:extLst>
              <a:ext uri="{FF2B5EF4-FFF2-40B4-BE49-F238E27FC236}">
                <a16:creationId xmlns:a16="http://schemas.microsoft.com/office/drawing/2014/main" id="{EBDC141B-E518-4192-8604-66B1FDFA9865}"/>
              </a:ext>
            </a:extLst>
          </p:cNvPr>
          <p:cNvSpPr txBox="1"/>
          <p:nvPr/>
        </p:nvSpPr>
        <p:spPr>
          <a:xfrm>
            <a:off x="395021" y="266700"/>
            <a:ext cx="1315900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55"/>
              </a:lnSpc>
            </a:pPr>
            <a:r>
              <a:rPr lang="fr-FR" sz="4500" u="sng" dirty="0">
                <a:solidFill>
                  <a:srgbClr val="000000"/>
                </a:solidFill>
                <a:latin typeface="Playfair Display" panose="00000500000000000000" pitchFamily="2" charset="0"/>
                <a:ea typeface="Playfair Display Italics"/>
                <a:cs typeface="Playfair Display Italics"/>
                <a:sym typeface="Playfair Display Italics"/>
              </a:rPr>
              <a:t>Résultats</a:t>
            </a:r>
          </a:p>
        </p:txBody>
      </p:sp>
      <p:sp>
        <p:nvSpPr>
          <p:cNvPr id="91" name="TextBox 22">
            <a:extLst>
              <a:ext uri="{FF2B5EF4-FFF2-40B4-BE49-F238E27FC236}">
                <a16:creationId xmlns:a16="http://schemas.microsoft.com/office/drawing/2014/main" id="{78BDCE2E-4D8C-48E1-B927-E13143E7946B}"/>
              </a:ext>
            </a:extLst>
          </p:cNvPr>
          <p:cNvSpPr txBox="1"/>
          <p:nvPr/>
        </p:nvSpPr>
        <p:spPr>
          <a:xfrm>
            <a:off x="4149176" y="8784998"/>
            <a:ext cx="9748930" cy="455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7"/>
              </a:lnSpc>
            </a:pPr>
            <a:r>
              <a:rPr lang="fr-FR" sz="3200" dirty="0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⟶ ratio non constant au cours du temps (</a:t>
            </a:r>
            <a:r>
              <a:rPr lang="en-US" sz="32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≠ T</a:t>
            </a:r>
            <a:r>
              <a:rPr lang="en-US" sz="3200" baseline="-250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1/2</a:t>
            </a:r>
            <a:r>
              <a:rPr lang="en-US" sz="32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)</a:t>
            </a:r>
            <a:endParaRPr lang="fr-FR" sz="3200" dirty="0">
              <a:solidFill>
                <a:srgbClr val="000000"/>
              </a:solidFill>
              <a:latin typeface="Nunito "/>
              <a:ea typeface="Nunito"/>
              <a:cs typeface="Nunito"/>
              <a:sym typeface="Nunito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39429D4E-B87A-4B18-B1B1-73F60ADA0B8E}"/>
              </a:ext>
            </a:extLst>
          </p:cNvPr>
          <p:cNvGrpSpPr/>
          <p:nvPr/>
        </p:nvGrpSpPr>
        <p:grpSpPr>
          <a:xfrm>
            <a:off x="1524000" y="1645515"/>
            <a:ext cx="6931767" cy="6164985"/>
            <a:chOff x="1674611" y="1645515"/>
            <a:chExt cx="6931767" cy="6164985"/>
          </a:xfrm>
        </p:grpSpPr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0257B77A-2F56-4081-9A54-C670A2895310}"/>
                </a:ext>
              </a:extLst>
            </p:cNvPr>
            <p:cNvGrpSpPr/>
            <p:nvPr/>
          </p:nvGrpSpPr>
          <p:grpSpPr>
            <a:xfrm>
              <a:off x="1674611" y="1645515"/>
              <a:ext cx="5844709" cy="5009751"/>
              <a:chOff x="2035691" y="1271961"/>
              <a:chExt cx="3276343" cy="2862336"/>
            </a:xfrm>
          </p:grpSpPr>
          <p:sp>
            <p:nvSpPr>
              <p:cNvPr id="68" name="rc5">
                <a:extLst>
                  <a:ext uri="{FF2B5EF4-FFF2-40B4-BE49-F238E27FC236}">
                    <a16:creationId xmlns:a16="http://schemas.microsoft.com/office/drawing/2014/main" id="{0019A416-5B64-40E2-B8C2-C90A536AA33A}"/>
                  </a:ext>
                </a:extLst>
              </p:cNvPr>
              <p:cNvSpPr/>
              <p:nvPr/>
            </p:nvSpPr>
            <p:spPr>
              <a:xfrm>
                <a:off x="2791526" y="1486823"/>
                <a:ext cx="2520508" cy="2241695"/>
              </a:xfrm>
              <a:prstGeom prst="rect">
                <a:avLst/>
              </a:prstGeom>
              <a:solidFill>
                <a:srgbClr val="FFFFFF">
                  <a:alpha val="100000"/>
                </a:srgbClr>
              </a:solidFill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69" name="pl6">
                <a:extLst>
                  <a:ext uri="{FF2B5EF4-FFF2-40B4-BE49-F238E27FC236}">
                    <a16:creationId xmlns:a16="http://schemas.microsoft.com/office/drawing/2014/main" id="{21B85037-D6CF-4B8A-B6C0-0E63DA4FDC76}"/>
                  </a:ext>
                </a:extLst>
              </p:cNvPr>
              <p:cNvSpPr/>
              <p:nvPr/>
            </p:nvSpPr>
            <p:spPr>
              <a:xfrm>
                <a:off x="2791526" y="3371885"/>
                <a:ext cx="2520508" cy="0"/>
              </a:xfrm>
              <a:custGeom>
                <a:avLst/>
                <a:gdLst/>
                <a:ahLst/>
                <a:cxnLst/>
                <a:rect l="0" t="0" r="0" b="0"/>
                <a:pathLst>
                  <a:path w="2520508">
                    <a:moveTo>
                      <a:pt x="0" y="0"/>
                    </a:moveTo>
                    <a:lnTo>
                      <a:pt x="2520508" y="0"/>
                    </a:lnTo>
                    <a:lnTo>
                      <a:pt x="2520508" y="0"/>
                    </a:lnTo>
                  </a:path>
                </a:pathLst>
              </a:custGeom>
              <a:ln w="6775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70" name="pl7">
                <a:extLst>
                  <a:ext uri="{FF2B5EF4-FFF2-40B4-BE49-F238E27FC236}">
                    <a16:creationId xmlns:a16="http://schemas.microsoft.com/office/drawing/2014/main" id="{F3313F1F-CB07-4B60-87DD-8E5BC5B18A42}"/>
                  </a:ext>
                </a:extLst>
              </p:cNvPr>
              <p:cNvSpPr/>
              <p:nvPr/>
            </p:nvSpPr>
            <p:spPr>
              <a:xfrm>
                <a:off x="2791526" y="2862409"/>
                <a:ext cx="2520508" cy="0"/>
              </a:xfrm>
              <a:custGeom>
                <a:avLst/>
                <a:gdLst/>
                <a:ahLst/>
                <a:cxnLst/>
                <a:rect l="0" t="0" r="0" b="0"/>
                <a:pathLst>
                  <a:path w="2520508">
                    <a:moveTo>
                      <a:pt x="0" y="0"/>
                    </a:moveTo>
                    <a:lnTo>
                      <a:pt x="2520508" y="0"/>
                    </a:lnTo>
                    <a:lnTo>
                      <a:pt x="2520508" y="0"/>
                    </a:lnTo>
                  </a:path>
                </a:pathLst>
              </a:custGeom>
              <a:ln w="6775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71" name="pl8">
                <a:extLst>
                  <a:ext uri="{FF2B5EF4-FFF2-40B4-BE49-F238E27FC236}">
                    <a16:creationId xmlns:a16="http://schemas.microsoft.com/office/drawing/2014/main" id="{20364752-E51F-49C7-860E-89048F209271}"/>
                  </a:ext>
                </a:extLst>
              </p:cNvPr>
              <p:cNvSpPr/>
              <p:nvPr/>
            </p:nvSpPr>
            <p:spPr>
              <a:xfrm>
                <a:off x="2791526" y="2352933"/>
                <a:ext cx="2520508" cy="0"/>
              </a:xfrm>
              <a:custGeom>
                <a:avLst/>
                <a:gdLst/>
                <a:ahLst/>
                <a:cxnLst/>
                <a:rect l="0" t="0" r="0" b="0"/>
                <a:pathLst>
                  <a:path w="2520508">
                    <a:moveTo>
                      <a:pt x="0" y="0"/>
                    </a:moveTo>
                    <a:lnTo>
                      <a:pt x="2520508" y="0"/>
                    </a:lnTo>
                    <a:lnTo>
                      <a:pt x="2520508" y="0"/>
                    </a:lnTo>
                  </a:path>
                </a:pathLst>
              </a:custGeom>
              <a:ln w="6775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72" name="pl9">
                <a:extLst>
                  <a:ext uri="{FF2B5EF4-FFF2-40B4-BE49-F238E27FC236}">
                    <a16:creationId xmlns:a16="http://schemas.microsoft.com/office/drawing/2014/main" id="{F8AC6DD3-A9F8-46BA-959E-4F2FEBBA7D61}"/>
                  </a:ext>
                </a:extLst>
              </p:cNvPr>
              <p:cNvSpPr/>
              <p:nvPr/>
            </p:nvSpPr>
            <p:spPr>
              <a:xfrm>
                <a:off x="2791526" y="1843457"/>
                <a:ext cx="2520508" cy="0"/>
              </a:xfrm>
              <a:custGeom>
                <a:avLst/>
                <a:gdLst/>
                <a:ahLst/>
                <a:cxnLst/>
                <a:rect l="0" t="0" r="0" b="0"/>
                <a:pathLst>
                  <a:path w="2520508">
                    <a:moveTo>
                      <a:pt x="0" y="0"/>
                    </a:moveTo>
                    <a:lnTo>
                      <a:pt x="2520508" y="0"/>
                    </a:lnTo>
                    <a:lnTo>
                      <a:pt x="2520508" y="0"/>
                    </a:lnTo>
                  </a:path>
                </a:pathLst>
              </a:custGeom>
              <a:ln w="6775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73" name="pl10">
                <a:extLst>
                  <a:ext uri="{FF2B5EF4-FFF2-40B4-BE49-F238E27FC236}">
                    <a16:creationId xmlns:a16="http://schemas.microsoft.com/office/drawing/2014/main" id="{673E5048-6EC8-46E4-AA64-76CB5185E7E7}"/>
                  </a:ext>
                </a:extLst>
              </p:cNvPr>
              <p:cNvSpPr/>
              <p:nvPr/>
            </p:nvSpPr>
            <p:spPr>
              <a:xfrm>
                <a:off x="3135232" y="1486823"/>
                <a:ext cx="0" cy="2241695"/>
              </a:xfrm>
              <a:custGeom>
                <a:avLst/>
                <a:gdLst/>
                <a:ahLst/>
                <a:cxnLst/>
                <a:rect l="0" t="0" r="0" b="0"/>
                <a:pathLst>
                  <a:path h="2241695">
                    <a:moveTo>
                      <a:pt x="0" y="2241695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ln w="6775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74" name="pl11">
                <a:extLst>
                  <a:ext uri="{FF2B5EF4-FFF2-40B4-BE49-F238E27FC236}">
                    <a16:creationId xmlns:a16="http://schemas.microsoft.com/office/drawing/2014/main" id="{84E78C5F-39FB-490A-A8CD-F036D3698F2D}"/>
                  </a:ext>
                </a:extLst>
              </p:cNvPr>
              <p:cNvSpPr/>
              <p:nvPr/>
            </p:nvSpPr>
            <p:spPr>
              <a:xfrm>
                <a:off x="3593507" y="1486823"/>
                <a:ext cx="0" cy="2241695"/>
              </a:xfrm>
              <a:custGeom>
                <a:avLst/>
                <a:gdLst/>
                <a:ahLst/>
                <a:cxnLst/>
                <a:rect l="0" t="0" r="0" b="0"/>
                <a:pathLst>
                  <a:path h="2241695">
                    <a:moveTo>
                      <a:pt x="0" y="2241695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ln w="6775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75" name="pl12">
                <a:extLst>
                  <a:ext uri="{FF2B5EF4-FFF2-40B4-BE49-F238E27FC236}">
                    <a16:creationId xmlns:a16="http://schemas.microsoft.com/office/drawing/2014/main" id="{9CF302B1-2FBF-4F3C-973F-72663DBC1B03}"/>
                  </a:ext>
                </a:extLst>
              </p:cNvPr>
              <p:cNvSpPr/>
              <p:nvPr/>
            </p:nvSpPr>
            <p:spPr>
              <a:xfrm>
                <a:off x="4051781" y="1486823"/>
                <a:ext cx="0" cy="2241695"/>
              </a:xfrm>
              <a:custGeom>
                <a:avLst/>
                <a:gdLst/>
                <a:ahLst/>
                <a:cxnLst/>
                <a:rect l="0" t="0" r="0" b="0"/>
                <a:pathLst>
                  <a:path h="2241695">
                    <a:moveTo>
                      <a:pt x="0" y="2241695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ln w="6775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76" name="pl13">
                <a:extLst>
                  <a:ext uri="{FF2B5EF4-FFF2-40B4-BE49-F238E27FC236}">
                    <a16:creationId xmlns:a16="http://schemas.microsoft.com/office/drawing/2014/main" id="{E04415D4-1B2B-4B32-9F70-F5DA98E06D70}"/>
                  </a:ext>
                </a:extLst>
              </p:cNvPr>
              <p:cNvSpPr/>
              <p:nvPr/>
            </p:nvSpPr>
            <p:spPr>
              <a:xfrm>
                <a:off x="4510055" y="1486823"/>
                <a:ext cx="0" cy="2241695"/>
              </a:xfrm>
              <a:custGeom>
                <a:avLst/>
                <a:gdLst/>
                <a:ahLst/>
                <a:cxnLst/>
                <a:rect l="0" t="0" r="0" b="0"/>
                <a:pathLst>
                  <a:path h="2241695">
                    <a:moveTo>
                      <a:pt x="0" y="2241695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ln w="6775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77" name="pl14">
                <a:extLst>
                  <a:ext uri="{FF2B5EF4-FFF2-40B4-BE49-F238E27FC236}">
                    <a16:creationId xmlns:a16="http://schemas.microsoft.com/office/drawing/2014/main" id="{0DC80E2E-ACFB-405D-BC48-1EB3593AFF65}"/>
                  </a:ext>
                </a:extLst>
              </p:cNvPr>
              <p:cNvSpPr/>
              <p:nvPr/>
            </p:nvSpPr>
            <p:spPr>
              <a:xfrm>
                <a:off x="4968330" y="1486823"/>
                <a:ext cx="0" cy="2241695"/>
              </a:xfrm>
              <a:custGeom>
                <a:avLst/>
                <a:gdLst/>
                <a:ahLst/>
                <a:cxnLst/>
                <a:rect l="0" t="0" r="0" b="0"/>
                <a:pathLst>
                  <a:path h="2241695">
                    <a:moveTo>
                      <a:pt x="0" y="2241695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ln w="6775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78" name="pl15">
                <a:extLst>
                  <a:ext uri="{FF2B5EF4-FFF2-40B4-BE49-F238E27FC236}">
                    <a16:creationId xmlns:a16="http://schemas.microsoft.com/office/drawing/2014/main" id="{C45A6668-D4C9-4DF4-9FBA-477F20931994}"/>
                  </a:ext>
                </a:extLst>
              </p:cNvPr>
              <p:cNvSpPr/>
              <p:nvPr/>
            </p:nvSpPr>
            <p:spPr>
              <a:xfrm>
                <a:off x="2791526" y="3626623"/>
                <a:ext cx="2520508" cy="0"/>
              </a:xfrm>
              <a:custGeom>
                <a:avLst/>
                <a:gdLst/>
                <a:ahLst/>
                <a:cxnLst/>
                <a:rect l="0" t="0" r="0" b="0"/>
                <a:pathLst>
                  <a:path w="2520508">
                    <a:moveTo>
                      <a:pt x="0" y="0"/>
                    </a:moveTo>
                    <a:lnTo>
                      <a:pt x="2520508" y="0"/>
                    </a:lnTo>
                    <a:lnTo>
                      <a:pt x="2520508" y="0"/>
                    </a:lnTo>
                  </a:path>
                </a:pathLst>
              </a:custGeom>
              <a:ln w="13550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79" name="pl16">
                <a:extLst>
                  <a:ext uri="{FF2B5EF4-FFF2-40B4-BE49-F238E27FC236}">
                    <a16:creationId xmlns:a16="http://schemas.microsoft.com/office/drawing/2014/main" id="{71DCB0D1-182F-4AE1-8BCB-36CDB780F030}"/>
                  </a:ext>
                </a:extLst>
              </p:cNvPr>
              <p:cNvSpPr/>
              <p:nvPr/>
            </p:nvSpPr>
            <p:spPr>
              <a:xfrm>
                <a:off x="2791526" y="3117147"/>
                <a:ext cx="2520508" cy="0"/>
              </a:xfrm>
              <a:custGeom>
                <a:avLst/>
                <a:gdLst/>
                <a:ahLst/>
                <a:cxnLst/>
                <a:rect l="0" t="0" r="0" b="0"/>
                <a:pathLst>
                  <a:path w="2520508">
                    <a:moveTo>
                      <a:pt x="0" y="0"/>
                    </a:moveTo>
                    <a:lnTo>
                      <a:pt x="2520508" y="0"/>
                    </a:lnTo>
                    <a:lnTo>
                      <a:pt x="2520508" y="0"/>
                    </a:lnTo>
                  </a:path>
                </a:pathLst>
              </a:custGeom>
              <a:ln w="13550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80" name="pl17">
                <a:extLst>
                  <a:ext uri="{FF2B5EF4-FFF2-40B4-BE49-F238E27FC236}">
                    <a16:creationId xmlns:a16="http://schemas.microsoft.com/office/drawing/2014/main" id="{C081A4B3-9ADE-4827-BC0A-514017AF3800}"/>
                  </a:ext>
                </a:extLst>
              </p:cNvPr>
              <p:cNvSpPr/>
              <p:nvPr/>
            </p:nvSpPr>
            <p:spPr>
              <a:xfrm>
                <a:off x="2791526" y="2607671"/>
                <a:ext cx="2520508" cy="0"/>
              </a:xfrm>
              <a:custGeom>
                <a:avLst/>
                <a:gdLst/>
                <a:ahLst/>
                <a:cxnLst/>
                <a:rect l="0" t="0" r="0" b="0"/>
                <a:pathLst>
                  <a:path w="2520508">
                    <a:moveTo>
                      <a:pt x="0" y="0"/>
                    </a:moveTo>
                    <a:lnTo>
                      <a:pt x="2520508" y="0"/>
                    </a:lnTo>
                    <a:lnTo>
                      <a:pt x="2520508" y="0"/>
                    </a:lnTo>
                  </a:path>
                </a:pathLst>
              </a:custGeom>
              <a:ln w="13550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81" name="pl18">
                <a:extLst>
                  <a:ext uri="{FF2B5EF4-FFF2-40B4-BE49-F238E27FC236}">
                    <a16:creationId xmlns:a16="http://schemas.microsoft.com/office/drawing/2014/main" id="{CB5A4E72-9946-4C42-B910-53FBCB8EE780}"/>
                  </a:ext>
                </a:extLst>
              </p:cNvPr>
              <p:cNvSpPr/>
              <p:nvPr/>
            </p:nvSpPr>
            <p:spPr>
              <a:xfrm>
                <a:off x="2791526" y="2098195"/>
                <a:ext cx="2520508" cy="0"/>
              </a:xfrm>
              <a:custGeom>
                <a:avLst/>
                <a:gdLst/>
                <a:ahLst/>
                <a:cxnLst/>
                <a:rect l="0" t="0" r="0" b="0"/>
                <a:pathLst>
                  <a:path w="2520508">
                    <a:moveTo>
                      <a:pt x="0" y="0"/>
                    </a:moveTo>
                    <a:lnTo>
                      <a:pt x="2520508" y="0"/>
                    </a:lnTo>
                    <a:lnTo>
                      <a:pt x="2520508" y="0"/>
                    </a:lnTo>
                  </a:path>
                </a:pathLst>
              </a:custGeom>
              <a:ln w="13550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82" name="pl19">
                <a:extLst>
                  <a:ext uri="{FF2B5EF4-FFF2-40B4-BE49-F238E27FC236}">
                    <a16:creationId xmlns:a16="http://schemas.microsoft.com/office/drawing/2014/main" id="{36DD17AD-17D8-4C30-BDF7-CC5A5815961E}"/>
                  </a:ext>
                </a:extLst>
              </p:cNvPr>
              <p:cNvSpPr/>
              <p:nvPr/>
            </p:nvSpPr>
            <p:spPr>
              <a:xfrm>
                <a:off x="2791526" y="1588719"/>
                <a:ext cx="2520508" cy="0"/>
              </a:xfrm>
              <a:custGeom>
                <a:avLst/>
                <a:gdLst/>
                <a:ahLst/>
                <a:cxnLst/>
                <a:rect l="0" t="0" r="0" b="0"/>
                <a:pathLst>
                  <a:path w="2520508">
                    <a:moveTo>
                      <a:pt x="0" y="0"/>
                    </a:moveTo>
                    <a:lnTo>
                      <a:pt x="2520508" y="0"/>
                    </a:lnTo>
                    <a:lnTo>
                      <a:pt x="2520508" y="0"/>
                    </a:lnTo>
                  </a:path>
                </a:pathLst>
              </a:custGeom>
              <a:ln w="13550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83" name="pl20">
                <a:extLst>
                  <a:ext uri="{FF2B5EF4-FFF2-40B4-BE49-F238E27FC236}">
                    <a16:creationId xmlns:a16="http://schemas.microsoft.com/office/drawing/2014/main" id="{43047E79-98E3-478F-ABB4-BF05CC093029}"/>
                  </a:ext>
                </a:extLst>
              </p:cNvPr>
              <p:cNvSpPr/>
              <p:nvPr/>
            </p:nvSpPr>
            <p:spPr>
              <a:xfrm>
                <a:off x="2906095" y="1486823"/>
                <a:ext cx="0" cy="2241695"/>
              </a:xfrm>
              <a:custGeom>
                <a:avLst/>
                <a:gdLst/>
                <a:ahLst/>
                <a:cxnLst/>
                <a:rect l="0" t="0" r="0" b="0"/>
                <a:pathLst>
                  <a:path h="2241695">
                    <a:moveTo>
                      <a:pt x="0" y="2241695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84" name="pl21">
                <a:extLst>
                  <a:ext uri="{FF2B5EF4-FFF2-40B4-BE49-F238E27FC236}">
                    <a16:creationId xmlns:a16="http://schemas.microsoft.com/office/drawing/2014/main" id="{94FD03A6-6EBF-45B4-86C1-2995CC34D975}"/>
                  </a:ext>
                </a:extLst>
              </p:cNvPr>
              <p:cNvSpPr/>
              <p:nvPr/>
            </p:nvSpPr>
            <p:spPr>
              <a:xfrm>
                <a:off x="3364369" y="1486823"/>
                <a:ext cx="0" cy="2241695"/>
              </a:xfrm>
              <a:custGeom>
                <a:avLst/>
                <a:gdLst/>
                <a:ahLst/>
                <a:cxnLst/>
                <a:rect l="0" t="0" r="0" b="0"/>
                <a:pathLst>
                  <a:path h="2241695">
                    <a:moveTo>
                      <a:pt x="0" y="2241695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85" name="pl22">
                <a:extLst>
                  <a:ext uri="{FF2B5EF4-FFF2-40B4-BE49-F238E27FC236}">
                    <a16:creationId xmlns:a16="http://schemas.microsoft.com/office/drawing/2014/main" id="{C73C1D1B-0E0F-4F4E-93B4-FF67DF35464E}"/>
                  </a:ext>
                </a:extLst>
              </p:cNvPr>
              <p:cNvSpPr/>
              <p:nvPr/>
            </p:nvSpPr>
            <p:spPr>
              <a:xfrm>
                <a:off x="3822644" y="1486823"/>
                <a:ext cx="0" cy="2241695"/>
              </a:xfrm>
              <a:custGeom>
                <a:avLst/>
                <a:gdLst/>
                <a:ahLst/>
                <a:cxnLst/>
                <a:rect l="0" t="0" r="0" b="0"/>
                <a:pathLst>
                  <a:path h="2241695">
                    <a:moveTo>
                      <a:pt x="0" y="2241695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88" name="pl23">
                <a:extLst>
                  <a:ext uri="{FF2B5EF4-FFF2-40B4-BE49-F238E27FC236}">
                    <a16:creationId xmlns:a16="http://schemas.microsoft.com/office/drawing/2014/main" id="{3E695C62-DF4A-4CF2-A503-22A35D81646B}"/>
                  </a:ext>
                </a:extLst>
              </p:cNvPr>
              <p:cNvSpPr/>
              <p:nvPr/>
            </p:nvSpPr>
            <p:spPr>
              <a:xfrm>
                <a:off x="4280918" y="1486823"/>
                <a:ext cx="0" cy="2241695"/>
              </a:xfrm>
              <a:custGeom>
                <a:avLst/>
                <a:gdLst/>
                <a:ahLst/>
                <a:cxnLst/>
                <a:rect l="0" t="0" r="0" b="0"/>
                <a:pathLst>
                  <a:path h="2241695">
                    <a:moveTo>
                      <a:pt x="0" y="2241695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89" name="pl24">
                <a:extLst>
                  <a:ext uri="{FF2B5EF4-FFF2-40B4-BE49-F238E27FC236}">
                    <a16:creationId xmlns:a16="http://schemas.microsoft.com/office/drawing/2014/main" id="{C20AA247-7205-48CE-A1D9-96F4811B5805}"/>
                  </a:ext>
                </a:extLst>
              </p:cNvPr>
              <p:cNvSpPr/>
              <p:nvPr/>
            </p:nvSpPr>
            <p:spPr>
              <a:xfrm>
                <a:off x="4739193" y="1486823"/>
                <a:ext cx="0" cy="2241695"/>
              </a:xfrm>
              <a:custGeom>
                <a:avLst/>
                <a:gdLst/>
                <a:ahLst/>
                <a:cxnLst/>
                <a:rect l="0" t="0" r="0" b="0"/>
                <a:pathLst>
                  <a:path h="2241695">
                    <a:moveTo>
                      <a:pt x="0" y="2241695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90" name="pl25">
                <a:extLst>
                  <a:ext uri="{FF2B5EF4-FFF2-40B4-BE49-F238E27FC236}">
                    <a16:creationId xmlns:a16="http://schemas.microsoft.com/office/drawing/2014/main" id="{1F19D287-BE3D-4198-AD32-FF88A0F57562}"/>
                  </a:ext>
                </a:extLst>
              </p:cNvPr>
              <p:cNvSpPr/>
              <p:nvPr/>
            </p:nvSpPr>
            <p:spPr>
              <a:xfrm>
                <a:off x="5197467" y="1486823"/>
                <a:ext cx="0" cy="2241695"/>
              </a:xfrm>
              <a:custGeom>
                <a:avLst/>
                <a:gdLst/>
                <a:ahLst/>
                <a:cxnLst/>
                <a:rect l="0" t="0" r="0" b="0"/>
                <a:pathLst>
                  <a:path h="2241695">
                    <a:moveTo>
                      <a:pt x="0" y="2241695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94" name="pl26">
                <a:extLst>
                  <a:ext uri="{FF2B5EF4-FFF2-40B4-BE49-F238E27FC236}">
                    <a16:creationId xmlns:a16="http://schemas.microsoft.com/office/drawing/2014/main" id="{EE8DF3A4-8CF7-41B8-97F6-0FFA6D2561E8}"/>
                  </a:ext>
                </a:extLst>
              </p:cNvPr>
              <p:cNvSpPr/>
              <p:nvPr/>
            </p:nvSpPr>
            <p:spPr>
              <a:xfrm>
                <a:off x="2906095" y="2331291"/>
                <a:ext cx="2199716" cy="1295332"/>
              </a:xfrm>
              <a:custGeom>
                <a:avLst/>
                <a:gdLst/>
                <a:ahLst/>
                <a:cxnLst/>
                <a:rect l="0" t="0" r="0" b="0"/>
                <a:pathLst>
                  <a:path w="2199716" h="1295332">
                    <a:moveTo>
                      <a:pt x="0" y="1295332"/>
                    </a:moveTo>
                    <a:lnTo>
                      <a:pt x="9165" y="0"/>
                    </a:lnTo>
                    <a:lnTo>
                      <a:pt x="18330" y="81"/>
                    </a:lnTo>
                    <a:lnTo>
                      <a:pt x="27496" y="1429"/>
                    </a:lnTo>
                    <a:lnTo>
                      <a:pt x="36661" y="2035"/>
                    </a:lnTo>
                    <a:lnTo>
                      <a:pt x="45827" y="3044"/>
                    </a:lnTo>
                    <a:lnTo>
                      <a:pt x="54992" y="4280"/>
                    </a:lnTo>
                    <a:lnTo>
                      <a:pt x="64158" y="5307"/>
                    </a:lnTo>
                    <a:lnTo>
                      <a:pt x="73323" y="6181"/>
                    </a:lnTo>
                    <a:lnTo>
                      <a:pt x="82489" y="7461"/>
                    </a:lnTo>
                    <a:lnTo>
                      <a:pt x="91654" y="8591"/>
                    </a:lnTo>
                    <a:lnTo>
                      <a:pt x="100820" y="9874"/>
                    </a:lnTo>
                    <a:lnTo>
                      <a:pt x="109985" y="11394"/>
                    </a:lnTo>
                    <a:lnTo>
                      <a:pt x="119151" y="13659"/>
                    </a:lnTo>
                    <a:lnTo>
                      <a:pt x="128316" y="14628"/>
                    </a:lnTo>
                    <a:lnTo>
                      <a:pt x="137482" y="15807"/>
                    </a:lnTo>
                    <a:lnTo>
                      <a:pt x="146647" y="18323"/>
                    </a:lnTo>
                    <a:lnTo>
                      <a:pt x="155813" y="19668"/>
                    </a:lnTo>
                    <a:lnTo>
                      <a:pt x="164978" y="22294"/>
                    </a:lnTo>
                    <a:lnTo>
                      <a:pt x="174144" y="24523"/>
                    </a:lnTo>
                    <a:lnTo>
                      <a:pt x="183309" y="26426"/>
                    </a:lnTo>
                    <a:lnTo>
                      <a:pt x="192475" y="29558"/>
                    </a:lnTo>
                    <a:lnTo>
                      <a:pt x="201640" y="31878"/>
                    </a:lnTo>
                    <a:lnTo>
                      <a:pt x="210806" y="33878"/>
                    </a:lnTo>
                    <a:lnTo>
                      <a:pt x="219971" y="36121"/>
                    </a:lnTo>
                    <a:lnTo>
                      <a:pt x="229137" y="38758"/>
                    </a:lnTo>
                    <a:lnTo>
                      <a:pt x="238302" y="41149"/>
                    </a:lnTo>
                    <a:lnTo>
                      <a:pt x="247468" y="43670"/>
                    </a:lnTo>
                    <a:lnTo>
                      <a:pt x="256633" y="45649"/>
                    </a:lnTo>
                    <a:lnTo>
                      <a:pt x="265799" y="48088"/>
                    </a:lnTo>
                    <a:lnTo>
                      <a:pt x="274964" y="49681"/>
                    </a:lnTo>
                    <a:lnTo>
                      <a:pt x="284130" y="52312"/>
                    </a:lnTo>
                    <a:lnTo>
                      <a:pt x="293295" y="53808"/>
                    </a:lnTo>
                    <a:lnTo>
                      <a:pt x="302461" y="55571"/>
                    </a:lnTo>
                    <a:lnTo>
                      <a:pt x="311626" y="58026"/>
                    </a:lnTo>
                    <a:lnTo>
                      <a:pt x="320792" y="60718"/>
                    </a:lnTo>
                    <a:lnTo>
                      <a:pt x="329957" y="63270"/>
                    </a:lnTo>
                    <a:lnTo>
                      <a:pt x="339123" y="65332"/>
                    </a:lnTo>
                    <a:lnTo>
                      <a:pt x="348288" y="68392"/>
                    </a:lnTo>
                    <a:lnTo>
                      <a:pt x="357453" y="70814"/>
                    </a:lnTo>
                    <a:lnTo>
                      <a:pt x="366619" y="73318"/>
                    </a:lnTo>
                    <a:lnTo>
                      <a:pt x="375784" y="76110"/>
                    </a:lnTo>
                    <a:lnTo>
                      <a:pt x="384950" y="78735"/>
                    </a:lnTo>
                    <a:lnTo>
                      <a:pt x="394115" y="81910"/>
                    </a:lnTo>
                    <a:lnTo>
                      <a:pt x="403281" y="84528"/>
                    </a:lnTo>
                    <a:lnTo>
                      <a:pt x="412446" y="88044"/>
                    </a:lnTo>
                    <a:lnTo>
                      <a:pt x="421612" y="91486"/>
                    </a:lnTo>
                    <a:lnTo>
                      <a:pt x="430777" y="94405"/>
                    </a:lnTo>
                    <a:lnTo>
                      <a:pt x="439943" y="97014"/>
                    </a:lnTo>
                    <a:lnTo>
                      <a:pt x="449108" y="99613"/>
                    </a:lnTo>
                    <a:lnTo>
                      <a:pt x="458274" y="102947"/>
                    </a:lnTo>
                    <a:lnTo>
                      <a:pt x="467439" y="105416"/>
                    </a:lnTo>
                    <a:lnTo>
                      <a:pt x="476605" y="108390"/>
                    </a:lnTo>
                    <a:lnTo>
                      <a:pt x="485770" y="111794"/>
                    </a:lnTo>
                    <a:lnTo>
                      <a:pt x="494936" y="114695"/>
                    </a:lnTo>
                    <a:lnTo>
                      <a:pt x="504101" y="117468"/>
                    </a:lnTo>
                    <a:lnTo>
                      <a:pt x="513267" y="120124"/>
                    </a:lnTo>
                    <a:lnTo>
                      <a:pt x="522432" y="123118"/>
                    </a:lnTo>
                    <a:lnTo>
                      <a:pt x="531598" y="125644"/>
                    </a:lnTo>
                    <a:lnTo>
                      <a:pt x="540763" y="129151"/>
                    </a:lnTo>
                    <a:lnTo>
                      <a:pt x="549929" y="131914"/>
                    </a:lnTo>
                    <a:lnTo>
                      <a:pt x="559094" y="134658"/>
                    </a:lnTo>
                    <a:lnTo>
                      <a:pt x="568260" y="137971"/>
                    </a:lnTo>
                    <a:lnTo>
                      <a:pt x="577425" y="141222"/>
                    </a:lnTo>
                    <a:lnTo>
                      <a:pt x="586591" y="144474"/>
                    </a:lnTo>
                    <a:lnTo>
                      <a:pt x="595756" y="147154"/>
                    </a:lnTo>
                    <a:lnTo>
                      <a:pt x="604922" y="150422"/>
                    </a:lnTo>
                    <a:lnTo>
                      <a:pt x="614087" y="152973"/>
                    </a:lnTo>
                    <a:lnTo>
                      <a:pt x="623253" y="155761"/>
                    </a:lnTo>
                    <a:lnTo>
                      <a:pt x="632418" y="158415"/>
                    </a:lnTo>
                    <a:lnTo>
                      <a:pt x="641584" y="161937"/>
                    </a:lnTo>
                    <a:lnTo>
                      <a:pt x="650749" y="165419"/>
                    </a:lnTo>
                    <a:lnTo>
                      <a:pt x="659915" y="168421"/>
                    </a:lnTo>
                    <a:lnTo>
                      <a:pt x="669080" y="171599"/>
                    </a:lnTo>
                    <a:lnTo>
                      <a:pt x="678246" y="174563"/>
                    </a:lnTo>
                    <a:lnTo>
                      <a:pt x="687411" y="177506"/>
                    </a:lnTo>
                    <a:lnTo>
                      <a:pt x="696577" y="180481"/>
                    </a:lnTo>
                    <a:lnTo>
                      <a:pt x="705742" y="182997"/>
                    </a:lnTo>
                    <a:lnTo>
                      <a:pt x="714907" y="185629"/>
                    </a:lnTo>
                    <a:lnTo>
                      <a:pt x="724073" y="188417"/>
                    </a:lnTo>
                    <a:lnTo>
                      <a:pt x="733238" y="191543"/>
                    </a:lnTo>
                    <a:lnTo>
                      <a:pt x="742404" y="194638"/>
                    </a:lnTo>
                    <a:lnTo>
                      <a:pt x="751569" y="197405"/>
                    </a:lnTo>
                    <a:lnTo>
                      <a:pt x="760735" y="200555"/>
                    </a:lnTo>
                    <a:lnTo>
                      <a:pt x="769900" y="203442"/>
                    </a:lnTo>
                    <a:lnTo>
                      <a:pt x="779066" y="206278"/>
                    </a:lnTo>
                    <a:lnTo>
                      <a:pt x="788231" y="208913"/>
                    </a:lnTo>
                    <a:lnTo>
                      <a:pt x="797397" y="211551"/>
                    </a:lnTo>
                    <a:lnTo>
                      <a:pt x="806562" y="214834"/>
                    </a:lnTo>
                    <a:lnTo>
                      <a:pt x="815728" y="217711"/>
                    </a:lnTo>
                    <a:lnTo>
                      <a:pt x="824893" y="221258"/>
                    </a:lnTo>
                    <a:lnTo>
                      <a:pt x="834059" y="224312"/>
                    </a:lnTo>
                    <a:lnTo>
                      <a:pt x="843224" y="227279"/>
                    </a:lnTo>
                    <a:lnTo>
                      <a:pt x="852390" y="229541"/>
                    </a:lnTo>
                    <a:lnTo>
                      <a:pt x="861555" y="232644"/>
                    </a:lnTo>
                    <a:lnTo>
                      <a:pt x="870721" y="235313"/>
                    </a:lnTo>
                    <a:lnTo>
                      <a:pt x="879886" y="238037"/>
                    </a:lnTo>
                    <a:lnTo>
                      <a:pt x="889052" y="241198"/>
                    </a:lnTo>
                    <a:lnTo>
                      <a:pt x="898217" y="244093"/>
                    </a:lnTo>
                    <a:lnTo>
                      <a:pt x="907383" y="247411"/>
                    </a:lnTo>
                    <a:lnTo>
                      <a:pt x="916548" y="249821"/>
                    </a:lnTo>
                    <a:lnTo>
                      <a:pt x="925714" y="252099"/>
                    </a:lnTo>
                    <a:lnTo>
                      <a:pt x="934879" y="255293"/>
                    </a:lnTo>
                    <a:lnTo>
                      <a:pt x="944045" y="258110"/>
                    </a:lnTo>
                    <a:lnTo>
                      <a:pt x="953210" y="261047"/>
                    </a:lnTo>
                    <a:lnTo>
                      <a:pt x="962376" y="264109"/>
                    </a:lnTo>
                    <a:lnTo>
                      <a:pt x="971541" y="267501"/>
                    </a:lnTo>
                    <a:lnTo>
                      <a:pt x="980707" y="269860"/>
                    </a:lnTo>
                    <a:lnTo>
                      <a:pt x="989872" y="272608"/>
                    </a:lnTo>
                    <a:lnTo>
                      <a:pt x="999038" y="275273"/>
                    </a:lnTo>
                    <a:lnTo>
                      <a:pt x="1008203" y="277791"/>
                    </a:lnTo>
                    <a:lnTo>
                      <a:pt x="1017369" y="280607"/>
                    </a:lnTo>
                    <a:lnTo>
                      <a:pt x="1026534" y="283496"/>
                    </a:lnTo>
                    <a:lnTo>
                      <a:pt x="1035700" y="286279"/>
                    </a:lnTo>
                    <a:lnTo>
                      <a:pt x="1044865" y="289709"/>
                    </a:lnTo>
                    <a:lnTo>
                      <a:pt x="1054031" y="292952"/>
                    </a:lnTo>
                    <a:lnTo>
                      <a:pt x="1063196" y="295812"/>
                    </a:lnTo>
                    <a:lnTo>
                      <a:pt x="1072361" y="298274"/>
                    </a:lnTo>
                    <a:lnTo>
                      <a:pt x="1081527" y="301064"/>
                    </a:lnTo>
                    <a:lnTo>
                      <a:pt x="1090692" y="303703"/>
                    </a:lnTo>
                    <a:lnTo>
                      <a:pt x="1099858" y="306990"/>
                    </a:lnTo>
                    <a:lnTo>
                      <a:pt x="1109023" y="310839"/>
                    </a:lnTo>
                    <a:lnTo>
                      <a:pt x="1118189" y="314180"/>
                    </a:lnTo>
                    <a:lnTo>
                      <a:pt x="1127354" y="316873"/>
                    </a:lnTo>
                    <a:lnTo>
                      <a:pt x="1136520" y="320325"/>
                    </a:lnTo>
                    <a:lnTo>
                      <a:pt x="1145685" y="323775"/>
                    </a:lnTo>
                    <a:lnTo>
                      <a:pt x="1154851" y="326965"/>
                    </a:lnTo>
                    <a:lnTo>
                      <a:pt x="1164016" y="330023"/>
                    </a:lnTo>
                    <a:lnTo>
                      <a:pt x="1173182" y="332336"/>
                    </a:lnTo>
                    <a:lnTo>
                      <a:pt x="1182347" y="335732"/>
                    </a:lnTo>
                    <a:lnTo>
                      <a:pt x="1191513" y="338684"/>
                    </a:lnTo>
                    <a:lnTo>
                      <a:pt x="1200678" y="341377"/>
                    </a:lnTo>
                    <a:lnTo>
                      <a:pt x="1209844" y="344312"/>
                    </a:lnTo>
                    <a:lnTo>
                      <a:pt x="1219009" y="347474"/>
                    </a:lnTo>
                    <a:lnTo>
                      <a:pt x="1228175" y="349892"/>
                    </a:lnTo>
                    <a:lnTo>
                      <a:pt x="1237340" y="353158"/>
                    </a:lnTo>
                    <a:lnTo>
                      <a:pt x="1246506" y="355640"/>
                    </a:lnTo>
                    <a:lnTo>
                      <a:pt x="1255671" y="358538"/>
                    </a:lnTo>
                    <a:lnTo>
                      <a:pt x="1264837" y="361187"/>
                    </a:lnTo>
                    <a:lnTo>
                      <a:pt x="1274002" y="364326"/>
                    </a:lnTo>
                    <a:lnTo>
                      <a:pt x="1283168" y="367636"/>
                    </a:lnTo>
                    <a:lnTo>
                      <a:pt x="1292333" y="371256"/>
                    </a:lnTo>
                    <a:lnTo>
                      <a:pt x="1301499" y="374858"/>
                    </a:lnTo>
                    <a:lnTo>
                      <a:pt x="1310664" y="378296"/>
                    </a:lnTo>
                    <a:lnTo>
                      <a:pt x="1319830" y="380642"/>
                    </a:lnTo>
                    <a:lnTo>
                      <a:pt x="1328995" y="383257"/>
                    </a:lnTo>
                    <a:lnTo>
                      <a:pt x="1338161" y="386086"/>
                    </a:lnTo>
                    <a:lnTo>
                      <a:pt x="1347326" y="388777"/>
                    </a:lnTo>
                    <a:lnTo>
                      <a:pt x="1356492" y="391779"/>
                    </a:lnTo>
                    <a:lnTo>
                      <a:pt x="1365657" y="394779"/>
                    </a:lnTo>
                    <a:lnTo>
                      <a:pt x="1374823" y="397850"/>
                    </a:lnTo>
                    <a:lnTo>
                      <a:pt x="1383988" y="400786"/>
                    </a:lnTo>
                    <a:lnTo>
                      <a:pt x="1393154" y="404180"/>
                    </a:lnTo>
                    <a:lnTo>
                      <a:pt x="1402319" y="407521"/>
                    </a:lnTo>
                    <a:lnTo>
                      <a:pt x="1411485" y="410390"/>
                    </a:lnTo>
                    <a:lnTo>
                      <a:pt x="1420650" y="413806"/>
                    </a:lnTo>
                    <a:lnTo>
                      <a:pt x="1429815" y="417203"/>
                    </a:lnTo>
                    <a:lnTo>
                      <a:pt x="1438981" y="419784"/>
                    </a:lnTo>
                    <a:lnTo>
                      <a:pt x="1448146" y="422387"/>
                    </a:lnTo>
                    <a:lnTo>
                      <a:pt x="1457312" y="424835"/>
                    </a:lnTo>
                    <a:lnTo>
                      <a:pt x="1466477" y="427975"/>
                    </a:lnTo>
                    <a:lnTo>
                      <a:pt x="1475643" y="431008"/>
                    </a:lnTo>
                    <a:lnTo>
                      <a:pt x="1484808" y="434014"/>
                    </a:lnTo>
                    <a:lnTo>
                      <a:pt x="1493974" y="437105"/>
                    </a:lnTo>
                    <a:lnTo>
                      <a:pt x="1503139" y="440159"/>
                    </a:lnTo>
                    <a:lnTo>
                      <a:pt x="1512305" y="442387"/>
                    </a:lnTo>
                    <a:lnTo>
                      <a:pt x="1521470" y="445004"/>
                    </a:lnTo>
                    <a:lnTo>
                      <a:pt x="1530636" y="448126"/>
                    </a:lnTo>
                    <a:lnTo>
                      <a:pt x="1539801" y="450403"/>
                    </a:lnTo>
                    <a:lnTo>
                      <a:pt x="1548967" y="453251"/>
                    </a:lnTo>
                    <a:lnTo>
                      <a:pt x="1558132" y="456308"/>
                    </a:lnTo>
                    <a:lnTo>
                      <a:pt x="1567298" y="459365"/>
                    </a:lnTo>
                    <a:lnTo>
                      <a:pt x="1576463" y="462422"/>
                    </a:lnTo>
                    <a:lnTo>
                      <a:pt x="1585629" y="465366"/>
                    </a:lnTo>
                    <a:lnTo>
                      <a:pt x="1594794" y="468538"/>
                    </a:lnTo>
                    <a:lnTo>
                      <a:pt x="1603960" y="471630"/>
                    </a:lnTo>
                    <a:lnTo>
                      <a:pt x="1613125" y="475149"/>
                    </a:lnTo>
                    <a:lnTo>
                      <a:pt x="1622291" y="478668"/>
                    </a:lnTo>
                    <a:lnTo>
                      <a:pt x="1631456" y="481592"/>
                    </a:lnTo>
                    <a:lnTo>
                      <a:pt x="1640622" y="483820"/>
                    </a:lnTo>
                    <a:lnTo>
                      <a:pt x="1649787" y="487358"/>
                    </a:lnTo>
                    <a:lnTo>
                      <a:pt x="1658953" y="491055"/>
                    </a:lnTo>
                    <a:lnTo>
                      <a:pt x="1668118" y="494792"/>
                    </a:lnTo>
                    <a:lnTo>
                      <a:pt x="1677284" y="497828"/>
                    </a:lnTo>
                    <a:lnTo>
                      <a:pt x="1686449" y="500505"/>
                    </a:lnTo>
                    <a:lnTo>
                      <a:pt x="1695615" y="503345"/>
                    </a:lnTo>
                    <a:lnTo>
                      <a:pt x="1704780" y="506708"/>
                    </a:lnTo>
                    <a:lnTo>
                      <a:pt x="1713946" y="509957"/>
                    </a:lnTo>
                    <a:lnTo>
                      <a:pt x="1723111" y="513387"/>
                    </a:lnTo>
                    <a:lnTo>
                      <a:pt x="1732277" y="516099"/>
                    </a:lnTo>
                    <a:lnTo>
                      <a:pt x="1741442" y="518502"/>
                    </a:lnTo>
                    <a:lnTo>
                      <a:pt x="1750608" y="521641"/>
                    </a:lnTo>
                    <a:lnTo>
                      <a:pt x="1759773" y="524503"/>
                    </a:lnTo>
                    <a:lnTo>
                      <a:pt x="1768939" y="527074"/>
                    </a:lnTo>
                    <a:lnTo>
                      <a:pt x="1778104" y="530522"/>
                    </a:lnTo>
                    <a:lnTo>
                      <a:pt x="1787269" y="533813"/>
                    </a:lnTo>
                    <a:lnTo>
                      <a:pt x="1796435" y="536826"/>
                    </a:lnTo>
                    <a:lnTo>
                      <a:pt x="1805600" y="540038"/>
                    </a:lnTo>
                    <a:lnTo>
                      <a:pt x="1814766" y="542737"/>
                    </a:lnTo>
                    <a:lnTo>
                      <a:pt x="1823931" y="545965"/>
                    </a:lnTo>
                    <a:lnTo>
                      <a:pt x="1833097" y="548782"/>
                    </a:lnTo>
                    <a:lnTo>
                      <a:pt x="1842262" y="551893"/>
                    </a:lnTo>
                    <a:lnTo>
                      <a:pt x="1851428" y="554658"/>
                    </a:lnTo>
                    <a:lnTo>
                      <a:pt x="1860593" y="557635"/>
                    </a:lnTo>
                    <a:lnTo>
                      <a:pt x="1869759" y="560163"/>
                    </a:lnTo>
                    <a:lnTo>
                      <a:pt x="1878924" y="563067"/>
                    </a:lnTo>
                    <a:lnTo>
                      <a:pt x="1888090" y="566301"/>
                    </a:lnTo>
                    <a:lnTo>
                      <a:pt x="1897255" y="569567"/>
                    </a:lnTo>
                    <a:lnTo>
                      <a:pt x="1906421" y="572685"/>
                    </a:lnTo>
                    <a:lnTo>
                      <a:pt x="1915586" y="575371"/>
                    </a:lnTo>
                    <a:lnTo>
                      <a:pt x="1924752" y="578569"/>
                    </a:lnTo>
                    <a:lnTo>
                      <a:pt x="1933917" y="581091"/>
                    </a:lnTo>
                    <a:lnTo>
                      <a:pt x="1943083" y="584111"/>
                    </a:lnTo>
                    <a:lnTo>
                      <a:pt x="1952248" y="587706"/>
                    </a:lnTo>
                    <a:lnTo>
                      <a:pt x="1961414" y="591303"/>
                    </a:lnTo>
                    <a:lnTo>
                      <a:pt x="1970579" y="594685"/>
                    </a:lnTo>
                    <a:lnTo>
                      <a:pt x="1979745" y="598040"/>
                    </a:lnTo>
                    <a:lnTo>
                      <a:pt x="1988910" y="601153"/>
                    </a:lnTo>
                    <a:lnTo>
                      <a:pt x="1998076" y="603817"/>
                    </a:lnTo>
                    <a:lnTo>
                      <a:pt x="2007241" y="606671"/>
                    </a:lnTo>
                    <a:lnTo>
                      <a:pt x="2016407" y="609446"/>
                    </a:lnTo>
                    <a:lnTo>
                      <a:pt x="2025572" y="611616"/>
                    </a:lnTo>
                    <a:lnTo>
                      <a:pt x="2034738" y="614935"/>
                    </a:lnTo>
                    <a:lnTo>
                      <a:pt x="2043903" y="618431"/>
                    </a:lnTo>
                    <a:lnTo>
                      <a:pt x="2053069" y="621542"/>
                    </a:lnTo>
                    <a:lnTo>
                      <a:pt x="2062234" y="624461"/>
                    </a:lnTo>
                    <a:lnTo>
                      <a:pt x="2071400" y="627475"/>
                    </a:lnTo>
                    <a:lnTo>
                      <a:pt x="2080565" y="629939"/>
                    </a:lnTo>
                    <a:lnTo>
                      <a:pt x="2089731" y="633270"/>
                    </a:lnTo>
                    <a:lnTo>
                      <a:pt x="2098896" y="636909"/>
                    </a:lnTo>
                    <a:lnTo>
                      <a:pt x="2108062" y="640429"/>
                    </a:lnTo>
                    <a:lnTo>
                      <a:pt x="2117227" y="643804"/>
                    </a:lnTo>
                    <a:lnTo>
                      <a:pt x="2126393" y="647181"/>
                    </a:lnTo>
                    <a:lnTo>
                      <a:pt x="2135558" y="650559"/>
                    </a:lnTo>
                    <a:lnTo>
                      <a:pt x="2144723" y="653679"/>
                    </a:lnTo>
                    <a:lnTo>
                      <a:pt x="2153889" y="656385"/>
                    </a:lnTo>
                    <a:lnTo>
                      <a:pt x="2163054" y="658144"/>
                    </a:lnTo>
                    <a:lnTo>
                      <a:pt x="2172220" y="660648"/>
                    </a:lnTo>
                    <a:lnTo>
                      <a:pt x="2181385" y="663923"/>
                    </a:lnTo>
                    <a:lnTo>
                      <a:pt x="2190551" y="667021"/>
                    </a:lnTo>
                    <a:lnTo>
                      <a:pt x="2199716" y="670332"/>
                    </a:lnTo>
                  </a:path>
                </a:pathLst>
              </a:custGeom>
              <a:ln w="10840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95" name="pl27">
                <a:extLst>
                  <a:ext uri="{FF2B5EF4-FFF2-40B4-BE49-F238E27FC236}">
                    <a16:creationId xmlns:a16="http://schemas.microsoft.com/office/drawing/2014/main" id="{84C5423B-5193-4B92-AAE9-3CA6577FBEDB}"/>
                  </a:ext>
                </a:extLst>
              </p:cNvPr>
              <p:cNvSpPr/>
              <p:nvPr/>
            </p:nvSpPr>
            <p:spPr>
              <a:xfrm>
                <a:off x="2906095" y="2427736"/>
                <a:ext cx="2199716" cy="1198887"/>
              </a:xfrm>
              <a:custGeom>
                <a:avLst/>
                <a:gdLst/>
                <a:ahLst/>
                <a:cxnLst/>
                <a:rect l="0" t="0" r="0" b="0"/>
                <a:pathLst>
                  <a:path w="2199716" h="1198887">
                    <a:moveTo>
                      <a:pt x="0" y="1198887"/>
                    </a:moveTo>
                    <a:lnTo>
                      <a:pt x="9165" y="27920"/>
                    </a:lnTo>
                    <a:lnTo>
                      <a:pt x="18330" y="21874"/>
                    </a:lnTo>
                    <a:lnTo>
                      <a:pt x="27496" y="15199"/>
                    </a:lnTo>
                    <a:lnTo>
                      <a:pt x="36661" y="9134"/>
                    </a:lnTo>
                    <a:lnTo>
                      <a:pt x="45827" y="7101"/>
                    </a:lnTo>
                    <a:lnTo>
                      <a:pt x="54992" y="5444"/>
                    </a:lnTo>
                    <a:lnTo>
                      <a:pt x="64158" y="3673"/>
                    </a:lnTo>
                    <a:lnTo>
                      <a:pt x="73323" y="1294"/>
                    </a:lnTo>
                    <a:lnTo>
                      <a:pt x="82489" y="685"/>
                    </a:lnTo>
                    <a:lnTo>
                      <a:pt x="91654" y="1126"/>
                    </a:lnTo>
                    <a:lnTo>
                      <a:pt x="100820" y="314"/>
                    </a:lnTo>
                    <a:lnTo>
                      <a:pt x="109985" y="0"/>
                    </a:lnTo>
                    <a:lnTo>
                      <a:pt x="119151" y="107"/>
                    </a:lnTo>
                    <a:lnTo>
                      <a:pt x="128316" y="1328"/>
                    </a:lnTo>
                    <a:lnTo>
                      <a:pt x="137482" y="2787"/>
                    </a:lnTo>
                    <a:lnTo>
                      <a:pt x="146647" y="4130"/>
                    </a:lnTo>
                    <a:lnTo>
                      <a:pt x="155813" y="7429"/>
                    </a:lnTo>
                    <a:lnTo>
                      <a:pt x="164978" y="8126"/>
                    </a:lnTo>
                    <a:lnTo>
                      <a:pt x="174144" y="10689"/>
                    </a:lnTo>
                    <a:lnTo>
                      <a:pt x="183309" y="13754"/>
                    </a:lnTo>
                    <a:lnTo>
                      <a:pt x="192475" y="15847"/>
                    </a:lnTo>
                    <a:lnTo>
                      <a:pt x="201640" y="18445"/>
                    </a:lnTo>
                    <a:lnTo>
                      <a:pt x="210806" y="20362"/>
                    </a:lnTo>
                    <a:lnTo>
                      <a:pt x="219971" y="23811"/>
                    </a:lnTo>
                    <a:lnTo>
                      <a:pt x="229137" y="27037"/>
                    </a:lnTo>
                    <a:lnTo>
                      <a:pt x="238302" y="30969"/>
                    </a:lnTo>
                    <a:lnTo>
                      <a:pt x="247468" y="34003"/>
                    </a:lnTo>
                    <a:lnTo>
                      <a:pt x="256633" y="38320"/>
                    </a:lnTo>
                    <a:lnTo>
                      <a:pt x="265799" y="42457"/>
                    </a:lnTo>
                    <a:lnTo>
                      <a:pt x="274964" y="45699"/>
                    </a:lnTo>
                    <a:lnTo>
                      <a:pt x="284130" y="48375"/>
                    </a:lnTo>
                    <a:lnTo>
                      <a:pt x="293295" y="52718"/>
                    </a:lnTo>
                    <a:lnTo>
                      <a:pt x="302461" y="56180"/>
                    </a:lnTo>
                    <a:lnTo>
                      <a:pt x="311626" y="59836"/>
                    </a:lnTo>
                    <a:lnTo>
                      <a:pt x="320792" y="63479"/>
                    </a:lnTo>
                    <a:lnTo>
                      <a:pt x="329957" y="66395"/>
                    </a:lnTo>
                    <a:lnTo>
                      <a:pt x="339123" y="70898"/>
                    </a:lnTo>
                    <a:lnTo>
                      <a:pt x="348288" y="74913"/>
                    </a:lnTo>
                    <a:lnTo>
                      <a:pt x="357453" y="80664"/>
                    </a:lnTo>
                    <a:lnTo>
                      <a:pt x="366619" y="84859"/>
                    </a:lnTo>
                    <a:lnTo>
                      <a:pt x="375784" y="89932"/>
                    </a:lnTo>
                    <a:lnTo>
                      <a:pt x="384950" y="94169"/>
                    </a:lnTo>
                    <a:lnTo>
                      <a:pt x="394115" y="98926"/>
                    </a:lnTo>
                    <a:lnTo>
                      <a:pt x="403281" y="104100"/>
                    </a:lnTo>
                    <a:lnTo>
                      <a:pt x="412446" y="108566"/>
                    </a:lnTo>
                    <a:lnTo>
                      <a:pt x="421612" y="113312"/>
                    </a:lnTo>
                    <a:lnTo>
                      <a:pt x="430777" y="117469"/>
                    </a:lnTo>
                    <a:lnTo>
                      <a:pt x="439943" y="122255"/>
                    </a:lnTo>
                    <a:lnTo>
                      <a:pt x="449108" y="126999"/>
                    </a:lnTo>
                    <a:lnTo>
                      <a:pt x="458274" y="131566"/>
                    </a:lnTo>
                    <a:lnTo>
                      <a:pt x="467439" y="137491"/>
                    </a:lnTo>
                    <a:lnTo>
                      <a:pt x="476605" y="143236"/>
                    </a:lnTo>
                    <a:lnTo>
                      <a:pt x="485770" y="147678"/>
                    </a:lnTo>
                    <a:lnTo>
                      <a:pt x="494936" y="151764"/>
                    </a:lnTo>
                    <a:lnTo>
                      <a:pt x="504101" y="156002"/>
                    </a:lnTo>
                    <a:lnTo>
                      <a:pt x="513267" y="161601"/>
                    </a:lnTo>
                    <a:lnTo>
                      <a:pt x="522432" y="166398"/>
                    </a:lnTo>
                    <a:lnTo>
                      <a:pt x="531598" y="171455"/>
                    </a:lnTo>
                    <a:lnTo>
                      <a:pt x="540763" y="177280"/>
                    </a:lnTo>
                    <a:lnTo>
                      <a:pt x="549929" y="182184"/>
                    </a:lnTo>
                    <a:lnTo>
                      <a:pt x="559094" y="187161"/>
                    </a:lnTo>
                    <a:lnTo>
                      <a:pt x="568260" y="192198"/>
                    </a:lnTo>
                    <a:lnTo>
                      <a:pt x="577425" y="197492"/>
                    </a:lnTo>
                    <a:lnTo>
                      <a:pt x="586591" y="203976"/>
                    </a:lnTo>
                    <a:lnTo>
                      <a:pt x="595756" y="210727"/>
                    </a:lnTo>
                    <a:lnTo>
                      <a:pt x="604922" y="215792"/>
                    </a:lnTo>
                    <a:lnTo>
                      <a:pt x="614087" y="222225"/>
                    </a:lnTo>
                    <a:lnTo>
                      <a:pt x="623253" y="228195"/>
                    </a:lnTo>
                    <a:lnTo>
                      <a:pt x="632418" y="235299"/>
                    </a:lnTo>
                    <a:lnTo>
                      <a:pt x="641584" y="241178"/>
                    </a:lnTo>
                    <a:lnTo>
                      <a:pt x="650749" y="247053"/>
                    </a:lnTo>
                    <a:lnTo>
                      <a:pt x="659915" y="252491"/>
                    </a:lnTo>
                    <a:lnTo>
                      <a:pt x="669080" y="258094"/>
                    </a:lnTo>
                    <a:lnTo>
                      <a:pt x="678246" y="263458"/>
                    </a:lnTo>
                    <a:lnTo>
                      <a:pt x="687411" y="268960"/>
                    </a:lnTo>
                    <a:lnTo>
                      <a:pt x="696577" y="274789"/>
                    </a:lnTo>
                    <a:lnTo>
                      <a:pt x="705742" y="280511"/>
                    </a:lnTo>
                    <a:lnTo>
                      <a:pt x="714907" y="285979"/>
                    </a:lnTo>
                    <a:lnTo>
                      <a:pt x="724073" y="291069"/>
                    </a:lnTo>
                    <a:lnTo>
                      <a:pt x="733238" y="297123"/>
                    </a:lnTo>
                    <a:lnTo>
                      <a:pt x="742404" y="302759"/>
                    </a:lnTo>
                    <a:lnTo>
                      <a:pt x="751569" y="308579"/>
                    </a:lnTo>
                    <a:lnTo>
                      <a:pt x="760735" y="315645"/>
                    </a:lnTo>
                    <a:lnTo>
                      <a:pt x="769900" y="321989"/>
                    </a:lnTo>
                    <a:lnTo>
                      <a:pt x="779066" y="328123"/>
                    </a:lnTo>
                    <a:lnTo>
                      <a:pt x="788231" y="334440"/>
                    </a:lnTo>
                    <a:lnTo>
                      <a:pt x="797397" y="340272"/>
                    </a:lnTo>
                    <a:lnTo>
                      <a:pt x="806562" y="346910"/>
                    </a:lnTo>
                    <a:lnTo>
                      <a:pt x="815728" y="353420"/>
                    </a:lnTo>
                    <a:lnTo>
                      <a:pt x="824893" y="360298"/>
                    </a:lnTo>
                    <a:lnTo>
                      <a:pt x="834059" y="367020"/>
                    </a:lnTo>
                    <a:lnTo>
                      <a:pt x="843224" y="373458"/>
                    </a:lnTo>
                    <a:lnTo>
                      <a:pt x="852390" y="380215"/>
                    </a:lnTo>
                    <a:lnTo>
                      <a:pt x="861555" y="387000"/>
                    </a:lnTo>
                    <a:lnTo>
                      <a:pt x="870721" y="392614"/>
                    </a:lnTo>
                    <a:lnTo>
                      <a:pt x="879886" y="399167"/>
                    </a:lnTo>
                    <a:lnTo>
                      <a:pt x="889052" y="406397"/>
                    </a:lnTo>
                    <a:lnTo>
                      <a:pt x="898217" y="412127"/>
                    </a:lnTo>
                    <a:lnTo>
                      <a:pt x="907383" y="418732"/>
                    </a:lnTo>
                    <a:lnTo>
                      <a:pt x="916548" y="425663"/>
                    </a:lnTo>
                    <a:lnTo>
                      <a:pt x="925714" y="432721"/>
                    </a:lnTo>
                    <a:lnTo>
                      <a:pt x="934879" y="439384"/>
                    </a:lnTo>
                    <a:lnTo>
                      <a:pt x="944045" y="445900"/>
                    </a:lnTo>
                    <a:lnTo>
                      <a:pt x="953210" y="451698"/>
                    </a:lnTo>
                    <a:lnTo>
                      <a:pt x="962376" y="458512"/>
                    </a:lnTo>
                    <a:lnTo>
                      <a:pt x="971541" y="464766"/>
                    </a:lnTo>
                    <a:lnTo>
                      <a:pt x="980707" y="471427"/>
                    </a:lnTo>
                    <a:lnTo>
                      <a:pt x="989872" y="478294"/>
                    </a:lnTo>
                    <a:lnTo>
                      <a:pt x="999038" y="484759"/>
                    </a:lnTo>
                    <a:lnTo>
                      <a:pt x="1008203" y="490844"/>
                    </a:lnTo>
                    <a:lnTo>
                      <a:pt x="1017369" y="497435"/>
                    </a:lnTo>
                    <a:lnTo>
                      <a:pt x="1026534" y="504051"/>
                    </a:lnTo>
                    <a:lnTo>
                      <a:pt x="1035700" y="510418"/>
                    </a:lnTo>
                    <a:lnTo>
                      <a:pt x="1044865" y="517377"/>
                    </a:lnTo>
                    <a:lnTo>
                      <a:pt x="1054031" y="524483"/>
                    </a:lnTo>
                    <a:lnTo>
                      <a:pt x="1063196" y="531757"/>
                    </a:lnTo>
                    <a:lnTo>
                      <a:pt x="1072361" y="539037"/>
                    </a:lnTo>
                    <a:lnTo>
                      <a:pt x="1081527" y="546307"/>
                    </a:lnTo>
                    <a:lnTo>
                      <a:pt x="1090692" y="553279"/>
                    </a:lnTo>
                    <a:lnTo>
                      <a:pt x="1099858" y="560251"/>
                    </a:lnTo>
                    <a:lnTo>
                      <a:pt x="1109023" y="567224"/>
                    </a:lnTo>
                    <a:lnTo>
                      <a:pt x="1118189" y="574196"/>
                    </a:lnTo>
                    <a:lnTo>
                      <a:pt x="1127354" y="580912"/>
                    </a:lnTo>
                    <a:lnTo>
                      <a:pt x="1136520" y="587182"/>
                    </a:lnTo>
                    <a:lnTo>
                      <a:pt x="1145685" y="593201"/>
                    </a:lnTo>
                    <a:lnTo>
                      <a:pt x="1154851" y="600091"/>
                    </a:lnTo>
                    <a:lnTo>
                      <a:pt x="1164016" y="606875"/>
                    </a:lnTo>
                    <a:lnTo>
                      <a:pt x="1173182" y="613826"/>
                    </a:lnTo>
                    <a:lnTo>
                      <a:pt x="1182347" y="620975"/>
                    </a:lnTo>
                    <a:lnTo>
                      <a:pt x="1191513" y="628129"/>
                    </a:lnTo>
                    <a:lnTo>
                      <a:pt x="1200678" y="635287"/>
                    </a:lnTo>
                    <a:lnTo>
                      <a:pt x="1209844" y="641829"/>
                    </a:lnTo>
                    <a:lnTo>
                      <a:pt x="1219009" y="648196"/>
                    </a:lnTo>
                    <a:lnTo>
                      <a:pt x="1228175" y="654562"/>
                    </a:lnTo>
                    <a:lnTo>
                      <a:pt x="1237340" y="661141"/>
                    </a:lnTo>
                    <a:lnTo>
                      <a:pt x="1246506" y="667943"/>
                    </a:lnTo>
                    <a:lnTo>
                      <a:pt x="1255671" y="674749"/>
                    </a:lnTo>
                    <a:lnTo>
                      <a:pt x="1264837" y="680935"/>
                    </a:lnTo>
                    <a:lnTo>
                      <a:pt x="1274002" y="687089"/>
                    </a:lnTo>
                    <a:lnTo>
                      <a:pt x="1283168" y="693483"/>
                    </a:lnTo>
                    <a:lnTo>
                      <a:pt x="1292333" y="699877"/>
                    </a:lnTo>
                    <a:lnTo>
                      <a:pt x="1301499" y="706433"/>
                    </a:lnTo>
                    <a:lnTo>
                      <a:pt x="1310664" y="714008"/>
                    </a:lnTo>
                    <a:lnTo>
                      <a:pt x="1319830" y="721609"/>
                    </a:lnTo>
                    <a:lnTo>
                      <a:pt x="1328995" y="728589"/>
                    </a:lnTo>
                    <a:lnTo>
                      <a:pt x="1338161" y="735180"/>
                    </a:lnTo>
                    <a:lnTo>
                      <a:pt x="1347326" y="741833"/>
                    </a:lnTo>
                    <a:lnTo>
                      <a:pt x="1356492" y="748706"/>
                    </a:lnTo>
                    <a:lnTo>
                      <a:pt x="1365657" y="755579"/>
                    </a:lnTo>
                    <a:lnTo>
                      <a:pt x="1374823" y="762452"/>
                    </a:lnTo>
                    <a:lnTo>
                      <a:pt x="1383988" y="769323"/>
                    </a:lnTo>
                    <a:lnTo>
                      <a:pt x="1393154" y="776195"/>
                    </a:lnTo>
                    <a:lnTo>
                      <a:pt x="1402319" y="783066"/>
                    </a:lnTo>
                    <a:lnTo>
                      <a:pt x="1411485" y="790276"/>
                    </a:lnTo>
                    <a:lnTo>
                      <a:pt x="1420650" y="797622"/>
                    </a:lnTo>
                    <a:lnTo>
                      <a:pt x="1429815" y="804969"/>
                    </a:lnTo>
                    <a:lnTo>
                      <a:pt x="1438981" y="812318"/>
                    </a:lnTo>
                    <a:lnTo>
                      <a:pt x="1448146" y="819668"/>
                    </a:lnTo>
                    <a:lnTo>
                      <a:pt x="1457312" y="827142"/>
                    </a:lnTo>
                    <a:lnTo>
                      <a:pt x="1466477" y="833901"/>
                    </a:lnTo>
                    <a:lnTo>
                      <a:pt x="1475643" y="840791"/>
                    </a:lnTo>
                    <a:lnTo>
                      <a:pt x="1484808" y="847680"/>
                    </a:lnTo>
                    <a:lnTo>
                      <a:pt x="1493974" y="854569"/>
                    </a:lnTo>
                    <a:lnTo>
                      <a:pt x="1503139" y="861458"/>
                    </a:lnTo>
                    <a:lnTo>
                      <a:pt x="1512305" y="868346"/>
                    </a:lnTo>
                    <a:lnTo>
                      <a:pt x="1521470" y="875234"/>
                    </a:lnTo>
                    <a:lnTo>
                      <a:pt x="1530636" y="882121"/>
                    </a:lnTo>
                    <a:lnTo>
                      <a:pt x="1539801" y="889116"/>
                    </a:lnTo>
                    <a:lnTo>
                      <a:pt x="1548967" y="896287"/>
                    </a:lnTo>
                    <a:lnTo>
                      <a:pt x="1558132" y="903457"/>
                    </a:lnTo>
                    <a:lnTo>
                      <a:pt x="1567298" y="910654"/>
                    </a:lnTo>
                    <a:lnTo>
                      <a:pt x="1576463" y="917947"/>
                    </a:lnTo>
                    <a:lnTo>
                      <a:pt x="1585629" y="925242"/>
                    </a:lnTo>
                    <a:lnTo>
                      <a:pt x="1594794" y="932537"/>
                    </a:lnTo>
                    <a:lnTo>
                      <a:pt x="1603960" y="939833"/>
                    </a:lnTo>
                    <a:lnTo>
                      <a:pt x="1613125" y="946542"/>
                    </a:lnTo>
                    <a:lnTo>
                      <a:pt x="1622291" y="953545"/>
                    </a:lnTo>
                    <a:lnTo>
                      <a:pt x="1631456" y="960075"/>
                    </a:lnTo>
                    <a:lnTo>
                      <a:pt x="1640622" y="966689"/>
                    </a:lnTo>
                    <a:lnTo>
                      <a:pt x="1649787" y="973950"/>
                    </a:lnTo>
                    <a:lnTo>
                      <a:pt x="1658953" y="981049"/>
                    </a:lnTo>
                    <a:lnTo>
                      <a:pt x="1668118" y="988144"/>
                    </a:lnTo>
                    <a:lnTo>
                      <a:pt x="1677284" y="995687"/>
                    </a:lnTo>
                    <a:lnTo>
                      <a:pt x="1686449" y="1003267"/>
                    </a:lnTo>
                    <a:lnTo>
                      <a:pt x="1695615" y="1010851"/>
                    </a:lnTo>
                    <a:lnTo>
                      <a:pt x="1704780" y="1018364"/>
                    </a:lnTo>
                    <a:lnTo>
                      <a:pt x="1713946" y="1025696"/>
                    </a:lnTo>
                    <a:lnTo>
                      <a:pt x="1723111" y="1033010"/>
                    </a:lnTo>
                    <a:lnTo>
                      <a:pt x="1732277" y="1040327"/>
                    </a:lnTo>
                    <a:lnTo>
                      <a:pt x="1741442" y="1047644"/>
                    </a:lnTo>
                    <a:lnTo>
                      <a:pt x="1750608" y="1054964"/>
                    </a:lnTo>
                    <a:lnTo>
                      <a:pt x="1759773" y="1062283"/>
                    </a:lnTo>
                    <a:lnTo>
                      <a:pt x="1768939" y="1069605"/>
                    </a:lnTo>
                    <a:lnTo>
                      <a:pt x="1778104" y="1076928"/>
                    </a:lnTo>
                    <a:lnTo>
                      <a:pt x="1787269" y="1084252"/>
                    </a:lnTo>
                    <a:lnTo>
                      <a:pt x="1796435" y="1091577"/>
                    </a:lnTo>
                    <a:lnTo>
                      <a:pt x="1805600" y="1098904"/>
                    </a:lnTo>
                    <a:lnTo>
                      <a:pt x="1814766" y="1106232"/>
                    </a:lnTo>
                    <a:lnTo>
                      <a:pt x="1823931" y="1112869"/>
                    </a:lnTo>
                    <a:lnTo>
                      <a:pt x="1833097" y="1119469"/>
                    </a:lnTo>
                    <a:lnTo>
                      <a:pt x="1842262" y="1126068"/>
                    </a:lnTo>
                    <a:lnTo>
                      <a:pt x="1851428" y="1132680"/>
                    </a:lnTo>
                    <a:lnTo>
                      <a:pt x="1860593" y="1139765"/>
                    </a:lnTo>
                    <a:lnTo>
                      <a:pt x="1869759" y="1146775"/>
                    </a:lnTo>
                    <a:lnTo>
                      <a:pt x="1878924" y="1154176"/>
                    </a:lnTo>
                    <a:lnTo>
                      <a:pt x="1888090" y="1161466"/>
                    </a:lnTo>
                    <a:lnTo>
                      <a:pt x="1897255" y="1168742"/>
                    </a:lnTo>
                    <a:lnTo>
                      <a:pt x="1906421" y="1176016"/>
                    </a:lnTo>
                    <a:lnTo>
                      <a:pt x="1915586" y="1183409"/>
                    </a:lnTo>
                    <a:lnTo>
                      <a:pt x="1924752" y="1190859"/>
                    </a:lnTo>
                    <a:lnTo>
                      <a:pt x="1933917" y="1198300"/>
                    </a:lnTo>
                    <a:lnTo>
                      <a:pt x="1943083" y="1198887"/>
                    </a:lnTo>
                    <a:lnTo>
                      <a:pt x="1952248" y="1198887"/>
                    </a:lnTo>
                    <a:lnTo>
                      <a:pt x="1961414" y="1198887"/>
                    </a:lnTo>
                    <a:lnTo>
                      <a:pt x="1970579" y="1198887"/>
                    </a:lnTo>
                    <a:lnTo>
                      <a:pt x="1979745" y="1198887"/>
                    </a:lnTo>
                    <a:lnTo>
                      <a:pt x="1988910" y="1198887"/>
                    </a:lnTo>
                    <a:lnTo>
                      <a:pt x="1998076" y="1198887"/>
                    </a:lnTo>
                    <a:lnTo>
                      <a:pt x="2007241" y="1198887"/>
                    </a:lnTo>
                    <a:lnTo>
                      <a:pt x="2016407" y="1198887"/>
                    </a:lnTo>
                    <a:lnTo>
                      <a:pt x="2025572" y="1198887"/>
                    </a:lnTo>
                    <a:lnTo>
                      <a:pt x="2034738" y="1198887"/>
                    </a:lnTo>
                    <a:lnTo>
                      <a:pt x="2043903" y="1198887"/>
                    </a:lnTo>
                    <a:lnTo>
                      <a:pt x="2053069" y="1198887"/>
                    </a:lnTo>
                    <a:lnTo>
                      <a:pt x="2062234" y="1198887"/>
                    </a:lnTo>
                    <a:lnTo>
                      <a:pt x="2071400" y="1198887"/>
                    </a:lnTo>
                    <a:lnTo>
                      <a:pt x="2080565" y="1198887"/>
                    </a:lnTo>
                    <a:lnTo>
                      <a:pt x="2089731" y="1198887"/>
                    </a:lnTo>
                    <a:lnTo>
                      <a:pt x="2098896" y="1198887"/>
                    </a:lnTo>
                    <a:lnTo>
                      <a:pt x="2108062" y="1198887"/>
                    </a:lnTo>
                    <a:lnTo>
                      <a:pt x="2117227" y="1198887"/>
                    </a:lnTo>
                    <a:lnTo>
                      <a:pt x="2126393" y="1198887"/>
                    </a:lnTo>
                    <a:lnTo>
                      <a:pt x="2135558" y="1198887"/>
                    </a:lnTo>
                    <a:lnTo>
                      <a:pt x="2144723" y="1198887"/>
                    </a:lnTo>
                    <a:lnTo>
                      <a:pt x="2153889" y="1198887"/>
                    </a:lnTo>
                    <a:lnTo>
                      <a:pt x="2163054" y="1198887"/>
                    </a:lnTo>
                    <a:lnTo>
                      <a:pt x="2172220" y="1198887"/>
                    </a:lnTo>
                    <a:lnTo>
                      <a:pt x="2181385" y="1198887"/>
                    </a:lnTo>
                    <a:lnTo>
                      <a:pt x="2190551" y="1198887"/>
                    </a:lnTo>
                    <a:lnTo>
                      <a:pt x="2199716" y="1198887"/>
                    </a:lnTo>
                  </a:path>
                </a:pathLst>
              </a:custGeom>
              <a:ln w="10840" cap="flat">
                <a:solidFill>
                  <a:srgbClr val="0000FF">
                    <a:alpha val="100000"/>
                  </a:srgbClr>
                </a:solidFill>
                <a:prstDash val="lgDash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96" name="pl28">
                <a:extLst>
                  <a:ext uri="{FF2B5EF4-FFF2-40B4-BE49-F238E27FC236}">
                    <a16:creationId xmlns:a16="http://schemas.microsoft.com/office/drawing/2014/main" id="{6A89B58A-EC73-4BF1-82DE-81CD774D6268}"/>
                  </a:ext>
                </a:extLst>
              </p:cNvPr>
              <p:cNvSpPr/>
              <p:nvPr/>
            </p:nvSpPr>
            <p:spPr>
              <a:xfrm>
                <a:off x="2906095" y="2203994"/>
                <a:ext cx="2199716" cy="1422628"/>
              </a:xfrm>
              <a:custGeom>
                <a:avLst/>
                <a:gdLst/>
                <a:ahLst/>
                <a:cxnLst/>
                <a:rect l="0" t="0" r="0" b="0"/>
                <a:pathLst>
                  <a:path w="2199716" h="1422628">
                    <a:moveTo>
                      <a:pt x="0" y="1422628"/>
                    </a:moveTo>
                    <a:lnTo>
                      <a:pt x="9165" y="0"/>
                    </a:lnTo>
                    <a:lnTo>
                      <a:pt x="18330" y="3873"/>
                    </a:lnTo>
                    <a:lnTo>
                      <a:pt x="27496" y="9438"/>
                    </a:lnTo>
                    <a:lnTo>
                      <a:pt x="36661" y="13833"/>
                    </a:lnTo>
                    <a:lnTo>
                      <a:pt x="45827" y="17173"/>
                    </a:lnTo>
                    <a:lnTo>
                      <a:pt x="54992" y="21039"/>
                    </a:lnTo>
                    <a:lnTo>
                      <a:pt x="64158" y="25087"/>
                    </a:lnTo>
                    <a:lnTo>
                      <a:pt x="73323" y="29255"/>
                    </a:lnTo>
                    <a:lnTo>
                      <a:pt x="82489" y="32271"/>
                    </a:lnTo>
                    <a:lnTo>
                      <a:pt x="91654" y="35811"/>
                    </a:lnTo>
                    <a:lnTo>
                      <a:pt x="100820" y="39988"/>
                    </a:lnTo>
                    <a:lnTo>
                      <a:pt x="109985" y="43494"/>
                    </a:lnTo>
                    <a:lnTo>
                      <a:pt x="119151" y="46440"/>
                    </a:lnTo>
                    <a:lnTo>
                      <a:pt x="128316" y="49079"/>
                    </a:lnTo>
                    <a:lnTo>
                      <a:pt x="137482" y="53416"/>
                    </a:lnTo>
                    <a:lnTo>
                      <a:pt x="146647" y="56152"/>
                    </a:lnTo>
                    <a:lnTo>
                      <a:pt x="155813" y="59716"/>
                    </a:lnTo>
                    <a:lnTo>
                      <a:pt x="164978" y="62441"/>
                    </a:lnTo>
                    <a:lnTo>
                      <a:pt x="174144" y="65348"/>
                    </a:lnTo>
                    <a:lnTo>
                      <a:pt x="183309" y="68797"/>
                    </a:lnTo>
                    <a:lnTo>
                      <a:pt x="192475" y="72133"/>
                    </a:lnTo>
                    <a:lnTo>
                      <a:pt x="201640" y="75550"/>
                    </a:lnTo>
                    <a:lnTo>
                      <a:pt x="210806" y="78417"/>
                    </a:lnTo>
                    <a:lnTo>
                      <a:pt x="219971" y="81374"/>
                    </a:lnTo>
                    <a:lnTo>
                      <a:pt x="229137" y="84376"/>
                    </a:lnTo>
                    <a:lnTo>
                      <a:pt x="238302" y="86455"/>
                    </a:lnTo>
                    <a:lnTo>
                      <a:pt x="247468" y="88630"/>
                    </a:lnTo>
                    <a:lnTo>
                      <a:pt x="256633" y="91385"/>
                    </a:lnTo>
                    <a:lnTo>
                      <a:pt x="265799" y="93378"/>
                    </a:lnTo>
                    <a:lnTo>
                      <a:pt x="274964" y="95528"/>
                    </a:lnTo>
                    <a:lnTo>
                      <a:pt x="284130" y="97828"/>
                    </a:lnTo>
                    <a:lnTo>
                      <a:pt x="293295" y="100874"/>
                    </a:lnTo>
                    <a:lnTo>
                      <a:pt x="302461" y="102773"/>
                    </a:lnTo>
                    <a:lnTo>
                      <a:pt x="311626" y="104449"/>
                    </a:lnTo>
                    <a:lnTo>
                      <a:pt x="320792" y="105719"/>
                    </a:lnTo>
                    <a:lnTo>
                      <a:pt x="329957" y="108349"/>
                    </a:lnTo>
                    <a:lnTo>
                      <a:pt x="339123" y="110401"/>
                    </a:lnTo>
                    <a:lnTo>
                      <a:pt x="348288" y="113251"/>
                    </a:lnTo>
                    <a:lnTo>
                      <a:pt x="357453" y="115710"/>
                    </a:lnTo>
                    <a:lnTo>
                      <a:pt x="366619" y="118288"/>
                    </a:lnTo>
                    <a:lnTo>
                      <a:pt x="375784" y="118843"/>
                    </a:lnTo>
                    <a:lnTo>
                      <a:pt x="384950" y="121481"/>
                    </a:lnTo>
                    <a:lnTo>
                      <a:pt x="394115" y="123149"/>
                    </a:lnTo>
                    <a:lnTo>
                      <a:pt x="403281" y="125340"/>
                    </a:lnTo>
                    <a:lnTo>
                      <a:pt x="412446" y="126553"/>
                    </a:lnTo>
                    <a:lnTo>
                      <a:pt x="421612" y="128538"/>
                    </a:lnTo>
                    <a:lnTo>
                      <a:pt x="430777" y="130115"/>
                    </a:lnTo>
                    <a:lnTo>
                      <a:pt x="439943" y="131207"/>
                    </a:lnTo>
                    <a:lnTo>
                      <a:pt x="449108" y="132477"/>
                    </a:lnTo>
                    <a:lnTo>
                      <a:pt x="458274" y="133613"/>
                    </a:lnTo>
                    <a:lnTo>
                      <a:pt x="467439" y="134713"/>
                    </a:lnTo>
                    <a:lnTo>
                      <a:pt x="476605" y="136540"/>
                    </a:lnTo>
                    <a:lnTo>
                      <a:pt x="485770" y="138043"/>
                    </a:lnTo>
                    <a:lnTo>
                      <a:pt x="494936" y="139039"/>
                    </a:lnTo>
                    <a:lnTo>
                      <a:pt x="504101" y="140929"/>
                    </a:lnTo>
                    <a:lnTo>
                      <a:pt x="513267" y="143145"/>
                    </a:lnTo>
                    <a:lnTo>
                      <a:pt x="522432" y="144380"/>
                    </a:lnTo>
                    <a:lnTo>
                      <a:pt x="531598" y="145301"/>
                    </a:lnTo>
                    <a:lnTo>
                      <a:pt x="540763" y="146477"/>
                    </a:lnTo>
                    <a:lnTo>
                      <a:pt x="549929" y="148250"/>
                    </a:lnTo>
                    <a:lnTo>
                      <a:pt x="559094" y="149958"/>
                    </a:lnTo>
                    <a:lnTo>
                      <a:pt x="568260" y="151163"/>
                    </a:lnTo>
                    <a:lnTo>
                      <a:pt x="577425" y="152533"/>
                    </a:lnTo>
                    <a:lnTo>
                      <a:pt x="586591" y="153213"/>
                    </a:lnTo>
                    <a:lnTo>
                      <a:pt x="595756" y="154207"/>
                    </a:lnTo>
                    <a:lnTo>
                      <a:pt x="604922" y="154704"/>
                    </a:lnTo>
                    <a:lnTo>
                      <a:pt x="614087" y="155192"/>
                    </a:lnTo>
                    <a:lnTo>
                      <a:pt x="623253" y="156348"/>
                    </a:lnTo>
                    <a:lnTo>
                      <a:pt x="632418" y="157526"/>
                    </a:lnTo>
                    <a:lnTo>
                      <a:pt x="641584" y="158326"/>
                    </a:lnTo>
                    <a:lnTo>
                      <a:pt x="650749" y="158317"/>
                    </a:lnTo>
                    <a:lnTo>
                      <a:pt x="659915" y="159490"/>
                    </a:lnTo>
                    <a:lnTo>
                      <a:pt x="669080" y="160045"/>
                    </a:lnTo>
                    <a:lnTo>
                      <a:pt x="678246" y="161006"/>
                    </a:lnTo>
                    <a:lnTo>
                      <a:pt x="687411" y="162440"/>
                    </a:lnTo>
                    <a:lnTo>
                      <a:pt x="696577" y="163873"/>
                    </a:lnTo>
                    <a:lnTo>
                      <a:pt x="705742" y="164895"/>
                    </a:lnTo>
                    <a:lnTo>
                      <a:pt x="714907" y="165977"/>
                    </a:lnTo>
                    <a:lnTo>
                      <a:pt x="724073" y="167209"/>
                    </a:lnTo>
                    <a:lnTo>
                      <a:pt x="733238" y="168431"/>
                    </a:lnTo>
                    <a:lnTo>
                      <a:pt x="742404" y="169879"/>
                    </a:lnTo>
                    <a:lnTo>
                      <a:pt x="751569" y="171445"/>
                    </a:lnTo>
                    <a:lnTo>
                      <a:pt x="760735" y="172746"/>
                    </a:lnTo>
                    <a:lnTo>
                      <a:pt x="769900" y="174228"/>
                    </a:lnTo>
                    <a:lnTo>
                      <a:pt x="779066" y="175381"/>
                    </a:lnTo>
                    <a:lnTo>
                      <a:pt x="788231" y="176332"/>
                    </a:lnTo>
                    <a:lnTo>
                      <a:pt x="797397" y="176653"/>
                    </a:lnTo>
                    <a:lnTo>
                      <a:pt x="806562" y="177132"/>
                    </a:lnTo>
                    <a:lnTo>
                      <a:pt x="815728" y="177325"/>
                    </a:lnTo>
                    <a:lnTo>
                      <a:pt x="824893" y="178564"/>
                    </a:lnTo>
                    <a:lnTo>
                      <a:pt x="834059" y="179970"/>
                    </a:lnTo>
                    <a:lnTo>
                      <a:pt x="843224" y="181483"/>
                    </a:lnTo>
                    <a:lnTo>
                      <a:pt x="852390" y="182329"/>
                    </a:lnTo>
                    <a:lnTo>
                      <a:pt x="861555" y="182091"/>
                    </a:lnTo>
                    <a:lnTo>
                      <a:pt x="870721" y="183300"/>
                    </a:lnTo>
                    <a:lnTo>
                      <a:pt x="879886" y="184252"/>
                    </a:lnTo>
                    <a:lnTo>
                      <a:pt x="889052" y="185055"/>
                    </a:lnTo>
                    <a:lnTo>
                      <a:pt x="898217" y="184363"/>
                    </a:lnTo>
                    <a:lnTo>
                      <a:pt x="907383" y="185705"/>
                    </a:lnTo>
                    <a:lnTo>
                      <a:pt x="916548" y="186236"/>
                    </a:lnTo>
                    <a:lnTo>
                      <a:pt x="925714" y="187900"/>
                    </a:lnTo>
                    <a:lnTo>
                      <a:pt x="934879" y="188480"/>
                    </a:lnTo>
                    <a:lnTo>
                      <a:pt x="944045" y="188824"/>
                    </a:lnTo>
                    <a:lnTo>
                      <a:pt x="953210" y="190609"/>
                    </a:lnTo>
                    <a:lnTo>
                      <a:pt x="962376" y="191037"/>
                    </a:lnTo>
                    <a:lnTo>
                      <a:pt x="971541" y="191611"/>
                    </a:lnTo>
                    <a:lnTo>
                      <a:pt x="980707" y="193291"/>
                    </a:lnTo>
                    <a:lnTo>
                      <a:pt x="989872" y="195038"/>
                    </a:lnTo>
                    <a:lnTo>
                      <a:pt x="999038" y="196542"/>
                    </a:lnTo>
                    <a:lnTo>
                      <a:pt x="1008203" y="197916"/>
                    </a:lnTo>
                    <a:lnTo>
                      <a:pt x="1017369" y="198608"/>
                    </a:lnTo>
                    <a:lnTo>
                      <a:pt x="1026534" y="199229"/>
                    </a:lnTo>
                    <a:lnTo>
                      <a:pt x="1035700" y="199975"/>
                    </a:lnTo>
                    <a:lnTo>
                      <a:pt x="1044865" y="201377"/>
                    </a:lnTo>
                    <a:lnTo>
                      <a:pt x="1054031" y="202857"/>
                    </a:lnTo>
                    <a:lnTo>
                      <a:pt x="1063196" y="204102"/>
                    </a:lnTo>
                    <a:lnTo>
                      <a:pt x="1072361" y="205018"/>
                    </a:lnTo>
                    <a:lnTo>
                      <a:pt x="1081527" y="205416"/>
                    </a:lnTo>
                    <a:lnTo>
                      <a:pt x="1090692" y="205797"/>
                    </a:lnTo>
                    <a:lnTo>
                      <a:pt x="1099858" y="206538"/>
                    </a:lnTo>
                    <a:lnTo>
                      <a:pt x="1109023" y="207188"/>
                    </a:lnTo>
                    <a:lnTo>
                      <a:pt x="1118189" y="207717"/>
                    </a:lnTo>
                    <a:lnTo>
                      <a:pt x="1127354" y="208248"/>
                    </a:lnTo>
                    <a:lnTo>
                      <a:pt x="1136520" y="208974"/>
                    </a:lnTo>
                    <a:lnTo>
                      <a:pt x="1145685" y="209317"/>
                    </a:lnTo>
                    <a:lnTo>
                      <a:pt x="1154851" y="209856"/>
                    </a:lnTo>
                    <a:lnTo>
                      <a:pt x="1164016" y="210396"/>
                    </a:lnTo>
                    <a:lnTo>
                      <a:pt x="1173182" y="210938"/>
                    </a:lnTo>
                    <a:lnTo>
                      <a:pt x="1182347" y="211483"/>
                    </a:lnTo>
                    <a:lnTo>
                      <a:pt x="1191513" y="212029"/>
                    </a:lnTo>
                    <a:lnTo>
                      <a:pt x="1200678" y="212846"/>
                    </a:lnTo>
                    <a:lnTo>
                      <a:pt x="1209844" y="213260"/>
                    </a:lnTo>
                    <a:lnTo>
                      <a:pt x="1219009" y="213552"/>
                    </a:lnTo>
                    <a:lnTo>
                      <a:pt x="1228175" y="213843"/>
                    </a:lnTo>
                    <a:lnTo>
                      <a:pt x="1237340" y="214182"/>
                    </a:lnTo>
                    <a:lnTo>
                      <a:pt x="1246506" y="215152"/>
                    </a:lnTo>
                    <a:lnTo>
                      <a:pt x="1255671" y="215816"/>
                    </a:lnTo>
                    <a:lnTo>
                      <a:pt x="1264837" y="216475"/>
                    </a:lnTo>
                    <a:lnTo>
                      <a:pt x="1274002" y="216933"/>
                    </a:lnTo>
                    <a:lnTo>
                      <a:pt x="1283168" y="217774"/>
                    </a:lnTo>
                    <a:lnTo>
                      <a:pt x="1292333" y="218744"/>
                    </a:lnTo>
                    <a:lnTo>
                      <a:pt x="1301499" y="219078"/>
                    </a:lnTo>
                    <a:lnTo>
                      <a:pt x="1310664" y="219781"/>
                    </a:lnTo>
                    <a:lnTo>
                      <a:pt x="1319830" y="219982"/>
                    </a:lnTo>
                    <a:lnTo>
                      <a:pt x="1328995" y="220268"/>
                    </a:lnTo>
                    <a:lnTo>
                      <a:pt x="1338161" y="221136"/>
                    </a:lnTo>
                    <a:lnTo>
                      <a:pt x="1347326" y="222647"/>
                    </a:lnTo>
                    <a:lnTo>
                      <a:pt x="1356492" y="223842"/>
                    </a:lnTo>
                    <a:lnTo>
                      <a:pt x="1365657" y="224507"/>
                    </a:lnTo>
                    <a:lnTo>
                      <a:pt x="1374823" y="225416"/>
                    </a:lnTo>
                    <a:lnTo>
                      <a:pt x="1383988" y="226105"/>
                    </a:lnTo>
                    <a:lnTo>
                      <a:pt x="1393154" y="226712"/>
                    </a:lnTo>
                    <a:lnTo>
                      <a:pt x="1402319" y="227321"/>
                    </a:lnTo>
                    <a:lnTo>
                      <a:pt x="1411485" y="227835"/>
                    </a:lnTo>
                    <a:lnTo>
                      <a:pt x="1420650" y="228820"/>
                    </a:lnTo>
                    <a:lnTo>
                      <a:pt x="1429815" y="229960"/>
                    </a:lnTo>
                    <a:lnTo>
                      <a:pt x="1438981" y="230348"/>
                    </a:lnTo>
                    <a:lnTo>
                      <a:pt x="1448146" y="230990"/>
                    </a:lnTo>
                    <a:lnTo>
                      <a:pt x="1457312" y="231509"/>
                    </a:lnTo>
                    <a:lnTo>
                      <a:pt x="1466477" y="232073"/>
                    </a:lnTo>
                    <a:lnTo>
                      <a:pt x="1475643" y="232493"/>
                    </a:lnTo>
                    <a:lnTo>
                      <a:pt x="1484808" y="233426"/>
                    </a:lnTo>
                    <a:lnTo>
                      <a:pt x="1493974" y="234258"/>
                    </a:lnTo>
                    <a:lnTo>
                      <a:pt x="1503139" y="235218"/>
                    </a:lnTo>
                    <a:lnTo>
                      <a:pt x="1512305" y="236192"/>
                    </a:lnTo>
                    <a:lnTo>
                      <a:pt x="1521470" y="237230"/>
                    </a:lnTo>
                    <a:lnTo>
                      <a:pt x="1530636" y="238057"/>
                    </a:lnTo>
                    <a:lnTo>
                      <a:pt x="1539801" y="238934"/>
                    </a:lnTo>
                    <a:lnTo>
                      <a:pt x="1548967" y="239816"/>
                    </a:lnTo>
                    <a:lnTo>
                      <a:pt x="1558132" y="240701"/>
                    </a:lnTo>
                    <a:lnTo>
                      <a:pt x="1567298" y="241591"/>
                    </a:lnTo>
                    <a:lnTo>
                      <a:pt x="1576463" y="242353"/>
                    </a:lnTo>
                    <a:lnTo>
                      <a:pt x="1585629" y="242641"/>
                    </a:lnTo>
                    <a:lnTo>
                      <a:pt x="1594794" y="243543"/>
                    </a:lnTo>
                    <a:lnTo>
                      <a:pt x="1603960" y="244720"/>
                    </a:lnTo>
                    <a:lnTo>
                      <a:pt x="1613125" y="246045"/>
                    </a:lnTo>
                    <a:lnTo>
                      <a:pt x="1622291" y="247376"/>
                    </a:lnTo>
                    <a:lnTo>
                      <a:pt x="1631456" y="248712"/>
                    </a:lnTo>
                    <a:lnTo>
                      <a:pt x="1640622" y="249733"/>
                    </a:lnTo>
                    <a:lnTo>
                      <a:pt x="1649787" y="249422"/>
                    </a:lnTo>
                    <a:lnTo>
                      <a:pt x="1658953" y="249624"/>
                    </a:lnTo>
                    <a:lnTo>
                      <a:pt x="1668118" y="249192"/>
                    </a:lnTo>
                    <a:lnTo>
                      <a:pt x="1677284" y="248755"/>
                    </a:lnTo>
                    <a:lnTo>
                      <a:pt x="1686449" y="248312"/>
                    </a:lnTo>
                    <a:lnTo>
                      <a:pt x="1695615" y="247839"/>
                    </a:lnTo>
                    <a:lnTo>
                      <a:pt x="1704780" y="248073"/>
                    </a:lnTo>
                    <a:lnTo>
                      <a:pt x="1713946" y="248951"/>
                    </a:lnTo>
                    <a:lnTo>
                      <a:pt x="1723111" y="249828"/>
                    </a:lnTo>
                    <a:lnTo>
                      <a:pt x="1732277" y="250704"/>
                    </a:lnTo>
                    <a:lnTo>
                      <a:pt x="1741442" y="251578"/>
                    </a:lnTo>
                    <a:lnTo>
                      <a:pt x="1750608" y="252449"/>
                    </a:lnTo>
                    <a:lnTo>
                      <a:pt x="1759773" y="253320"/>
                    </a:lnTo>
                    <a:lnTo>
                      <a:pt x="1768939" y="253811"/>
                    </a:lnTo>
                    <a:lnTo>
                      <a:pt x="1778104" y="253929"/>
                    </a:lnTo>
                    <a:lnTo>
                      <a:pt x="1787269" y="254920"/>
                    </a:lnTo>
                    <a:lnTo>
                      <a:pt x="1796435" y="256210"/>
                    </a:lnTo>
                    <a:lnTo>
                      <a:pt x="1805600" y="257506"/>
                    </a:lnTo>
                    <a:lnTo>
                      <a:pt x="1814766" y="258738"/>
                    </a:lnTo>
                    <a:lnTo>
                      <a:pt x="1823931" y="259672"/>
                    </a:lnTo>
                    <a:lnTo>
                      <a:pt x="1833097" y="260320"/>
                    </a:lnTo>
                    <a:lnTo>
                      <a:pt x="1842262" y="262367"/>
                    </a:lnTo>
                    <a:lnTo>
                      <a:pt x="1851428" y="263360"/>
                    </a:lnTo>
                    <a:lnTo>
                      <a:pt x="1860593" y="264056"/>
                    </a:lnTo>
                    <a:lnTo>
                      <a:pt x="1869759" y="264752"/>
                    </a:lnTo>
                    <a:lnTo>
                      <a:pt x="1878924" y="265449"/>
                    </a:lnTo>
                    <a:lnTo>
                      <a:pt x="1888090" y="266161"/>
                    </a:lnTo>
                    <a:lnTo>
                      <a:pt x="1897255" y="266830"/>
                    </a:lnTo>
                    <a:lnTo>
                      <a:pt x="1906421" y="267496"/>
                    </a:lnTo>
                    <a:lnTo>
                      <a:pt x="1915586" y="267989"/>
                    </a:lnTo>
                    <a:lnTo>
                      <a:pt x="1924752" y="268164"/>
                    </a:lnTo>
                    <a:lnTo>
                      <a:pt x="1933917" y="268335"/>
                    </a:lnTo>
                    <a:lnTo>
                      <a:pt x="1943083" y="268891"/>
                    </a:lnTo>
                    <a:lnTo>
                      <a:pt x="1952248" y="269355"/>
                    </a:lnTo>
                    <a:lnTo>
                      <a:pt x="1961414" y="269794"/>
                    </a:lnTo>
                    <a:lnTo>
                      <a:pt x="1970579" y="270234"/>
                    </a:lnTo>
                    <a:lnTo>
                      <a:pt x="1979745" y="270760"/>
                    </a:lnTo>
                    <a:lnTo>
                      <a:pt x="1988910" y="271944"/>
                    </a:lnTo>
                    <a:lnTo>
                      <a:pt x="1998076" y="271552"/>
                    </a:lnTo>
                    <a:lnTo>
                      <a:pt x="2007241" y="271992"/>
                    </a:lnTo>
                    <a:lnTo>
                      <a:pt x="2016407" y="272572"/>
                    </a:lnTo>
                    <a:lnTo>
                      <a:pt x="2025572" y="273446"/>
                    </a:lnTo>
                    <a:lnTo>
                      <a:pt x="2034738" y="273424"/>
                    </a:lnTo>
                    <a:lnTo>
                      <a:pt x="2043903" y="273035"/>
                    </a:lnTo>
                    <a:lnTo>
                      <a:pt x="2053069" y="273288"/>
                    </a:lnTo>
                    <a:lnTo>
                      <a:pt x="2062234" y="273481"/>
                    </a:lnTo>
                    <a:lnTo>
                      <a:pt x="2071400" y="273542"/>
                    </a:lnTo>
                    <a:lnTo>
                      <a:pt x="2080565" y="274113"/>
                    </a:lnTo>
                    <a:lnTo>
                      <a:pt x="2089731" y="274766"/>
                    </a:lnTo>
                    <a:lnTo>
                      <a:pt x="2098896" y="275418"/>
                    </a:lnTo>
                    <a:lnTo>
                      <a:pt x="2108062" y="275991"/>
                    </a:lnTo>
                    <a:lnTo>
                      <a:pt x="2117227" y="276403"/>
                    </a:lnTo>
                    <a:lnTo>
                      <a:pt x="2126393" y="276644"/>
                    </a:lnTo>
                    <a:lnTo>
                      <a:pt x="2135558" y="276855"/>
                    </a:lnTo>
                    <a:lnTo>
                      <a:pt x="2144723" y="277066"/>
                    </a:lnTo>
                    <a:lnTo>
                      <a:pt x="2153889" y="277276"/>
                    </a:lnTo>
                    <a:lnTo>
                      <a:pt x="2163054" y="277486"/>
                    </a:lnTo>
                    <a:lnTo>
                      <a:pt x="2172220" y="277695"/>
                    </a:lnTo>
                    <a:lnTo>
                      <a:pt x="2181385" y="277903"/>
                    </a:lnTo>
                    <a:lnTo>
                      <a:pt x="2190551" y="278111"/>
                    </a:lnTo>
                    <a:lnTo>
                      <a:pt x="2199716" y="278318"/>
                    </a:lnTo>
                  </a:path>
                </a:pathLst>
              </a:custGeom>
              <a:ln w="10840" cap="flat">
                <a:solidFill>
                  <a:srgbClr val="0000FF">
                    <a:alpha val="100000"/>
                  </a:srgbClr>
                </a:solidFill>
                <a:prstDash val="lgDash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97" name="pg29">
                <a:extLst>
                  <a:ext uri="{FF2B5EF4-FFF2-40B4-BE49-F238E27FC236}">
                    <a16:creationId xmlns:a16="http://schemas.microsoft.com/office/drawing/2014/main" id="{3E3DD0B9-E87F-48EB-AD71-E650D3B6CA36}"/>
                  </a:ext>
                </a:extLst>
              </p:cNvPr>
              <p:cNvSpPr/>
              <p:nvPr/>
            </p:nvSpPr>
            <p:spPr>
              <a:xfrm>
                <a:off x="2906095" y="2203994"/>
                <a:ext cx="2199716" cy="1422628"/>
              </a:xfrm>
              <a:custGeom>
                <a:avLst/>
                <a:gdLst/>
                <a:ahLst/>
                <a:cxnLst/>
                <a:rect l="0" t="0" r="0" b="0"/>
                <a:pathLst>
                  <a:path w="2199716" h="1422628">
                    <a:moveTo>
                      <a:pt x="0" y="1422628"/>
                    </a:moveTo>
                    <a:lnTo>
                      <a:pt x="9165" y="0"/>
                    </a:lnTo>
                    <a:lnTo>
                      <a:pt x="18330" y="3873"/>
                    </a:lnTo>
                    <a:lnTo>
                      <a:pt x="27496" y="9438"/>
                    </a:lnTo>
                    <a:lnTo>
                      <a:pt x="36661" y="13833"/>
                    </a:lnTo>
                    <a:lnTo>
                      <a:pt x="45827" y="17173"/>
                    </a:lnTo>
                    <a:lnTo>
                      <a:pt x="54992" y="21039"/>
                    </a:lnTo>
                    <a:lnTo>
                      <a:pt x="64158" y="25087"/>
                    </a:lnTo>
                    <a:lnTo>
                      <a:pt x="73323" y="29255"/>
                    </a:lnTo>
                    <a:lnTo>
                      <a:pt x="82489" y="32271"/>
                    </a:lnTo>
                    <a:lnTo>
                      <a:pt x="91654" y="35811"/>
                    </a:lnTo>
                    <a:lnTo>
                      <a:pt x="100820" y="39988"/>
                    </a:lnTo>
                    <a:lnTo>
                      <a:pt x="109985" y="43494"/>
                    </a:lnTo>
                    <a:lnTo>
                      <a:pt x="119151" y="46440"/>
                    </a:lnTo>
                    <a:lnTo>
                      <a:pt x="128316" y="49079"/>
                    </a:lnTo>
                    <a:lnTo>
                      <a:pt x="137482" y="53416"/>
                    </a:lnTo>
                    <a:lnTo>
                      <a:pt x="146647" y="56152"/>
                    </a:lnTo>
                    <a:lnTo>
                      <a:pt x="155813" y="59716"/>
                    </a:lnTo>
                    <a:lnTo>
                      <a:pt x="164978" y="62441"/>
                    </a:lnTo>
                    <a:lnTo>
                      <a:pt x="174144" y="65348"/>
                    </a:lnTo>
                    <a:lnTo>
                      <a:pt x="183309" y="68797"/>
                    </a:lnTo>
                    <a:lnTo>
                      <a:pt x="192475" y="72133"/>
                    </a:lnTo>
                    <a:lnTo>
                      <a:pt x="201640" y="75550"/>
                    </a:lnTo>
                    <a:lnTo>
                      <a:pt x="210806" y="78417"/>
                    </a:lnTo>
                    <a:lnTo>
                      <a:pt x="219971" y="81374"/>
                    </a:lnTo>
                    <a:lnTo>
                      <a:pt x="229137" y="84376"/>
                    </a:lnTo>
                    <a:lnTo>
                      <a:pt x="238302" y="86455"/>
                    </a:lnTo>
                    <a:lnTo>
                      <a:pt x="247468" y="88630"/>
                    </a:lnTo>
                    <a:lnTo>
                      <a:pt x="256633" y="91385"/>
                    </a:lnTo>
                    <a:lnTo>
                      <a:pt x="265799" y="93378"/>
                    </a:lnTo>
                    <a:lnTo>
                      <a:pt x="274964" y="95528"/>
                    </a:lnTo>
                    <a:lnTo>
                      <a:pt x="284130" y="97828"/>
                    </a:lnTo>
                    <a:lnTo>
                      <a:pt x="293295" y="100874"/>
                    </a:lnTo>
                    <a:lnTo>
                      <a:pt x="302461" y="102773"/>
                    </a:lnTo>
                    <a:lnTo>
                      <a:pt x="311626" y="104449"/>
                    </a:lnTo>
                    <a:lnTo>
                      <a:pt x="320792" y="105719"/>
                    </a:lnTo>
                    <a:lnTo>
                      <a:pt x="329957" y="108349"/>
                    </a:lnTo>
                    <a:lnTo>
                      <a:pt x="339123" y="110401"/>
                    </a:lnTo>
                    <a:lnTo>
                      <a:pt x="348288" y="113251"/>
                    </a:lnTo>
                    <a:lnTo>
                      <a:pt x="357453" y="115710"/>
                    </a:lnTo>
                    <a:lnTo>
                      <a:pt x="366619" y="118288"/>
                    </a:lnTo>
                    <a:lnTo>
                      <a:pt x="375784" y="118843"/>
                    </a:lnTo>
                    <a:lnTo>
                      <a:pt x="384950" y="121481"/>
                    </a:lnTo>
                    <a:lnTo>
                      <a:pt x="394115" y="123149"/>
                    </a:lnTo>
                    <a:lnTo>
                      <a:pt x="403281" y="125340"/>
                    </a:lnTo>
                    <a:lnTo>
                      <a:pt x="412446" y="126553"/>
                    </a:lnTo>
                    <a:lnTo>
                      <a:pt x="421612" y="128538"/>
                    </a:lnTo>
                    <a:lnTo>
                      <a:pt x="430777" y="130115"/>
                    </a:lnTo>
                    <a:lnTo>
                      <a:pt x="439943" y="131207"/>
                    </a:lnTo>
                    <a:lnTo>
                      <a:pt x="449108" y="132477"/>
                    </a:lnTo>
                    <a:lnTo>
                      <a:pt x="458274" y="133613"/>
                    </a:lnTo>
                    <a:lnTo>
                      <a:pt x="467439" y="134713"/>
                    </a:lnTo>
                    <a:lnTo>
                      <a:pt x="476605" y="136540"/>
                    </a:lnTo>
                    <a:lnTo>
                      <a:pt x="485770" y="138043"/>
                    </a:lnTo>
                    <a:lnTo>
                      <a:pt x="494936" y="139039"/>
                    </a:lnTo>
                    <a:lnTo>
                      <a:pt x="504101" y="140929"/>
                    </a:lnTo>
                    <a:lnTo>
                      <a:pt x="513267" y="143145"/>
                    </a:lnTo>
                    <a:lnTo>
                      <a:pt x="522432" y="144380"/>
                    </a:lnTo>
                    <a:lnTo>
                      <a:pt x="531598" y="145301"/>
                    </a:lnTo>
                    <a:lnTo>
                      <a:pt x="540763" y="146477"/>
                    </a:lnTo>
                    <a:lnTo>
                      <a:pt x="549929" y="148250"/>
                    </a:lnTo>
                    <a:lnTo>
                      <a:pt x="559094" y="149958"/>
                    </a:lnTo>
                    <a:lnTo>
                      <a:pt x="568260" y="151163"/>
                    </a:lnTo>
                    <a:lnTo>
                      <a:pt x="577425" y="152533"/>
                    </a:lnTo>
                    <a:lnTo>
                      <a:pt x="586591" y="153213"/>
                    </a:lnTo>
                    <a:lnTo>
                      <a:pt x="595756" y="154207"/>
                    </a:lnTo>
                    <a:lnTo>
                      <a:pt x="604922" y="154704"/>
                    </a:lnTo>
                    <a:lnTo>
                      <a:pt x="614087" y="155192"/>
                    </a:lnTo>
                    <a:lnTo>
                      <a:pt x="623253" y="156348"/>
                    </a:lnTo>
                    <a:lnTo>
                      <a:pt x="632418" y="157526"/>
                    </a:lnTo>
                    <a:lnTo>
                      <a:pt x="641584" y="158326"/>
                    </a:lnTo>
                    <a:lnTo>
                      <a:pt x="650749" y="158317"/>
                    </a:lnTo>
                    <a:lnTo>
                      <a:pt x="659915" y="159490"/>
                    </a:lnTo>
                    <a:lnTo>
                      <a:pt x="669080" y="160045"/>
                    </a:lnTo>
                    <a:lnTo>
                      <a:pt x="678246" y="161006"/>
                    </a:lnTo>
                    <a:lnTo>
                      <a:pt x="687411" y="162440"/>
                    </a:lnTo>
                    <a:lnTo>
                      <a:pt x="696577" y="163873"/>
                    </a:lnTo>
                    <a:lnTo>
                      <a:pt x="705742" y="164895"/>
                    </a:lnTo>
                    <a:lnTo>
                      <a:pt x="714907" y="165977"/>
                    </a:lnTo>
                    <a:lnTo>
                      <a:pt x="724073" y="167209"/>
                    </a:lnTo>
                    <a:lnTo>
                      <a:pt x="733238" y="168431"/>
                    </a:lnTo>
                    <a:lnTo>
                      <a:pt x="742404" y="169879"/>
                    </a:lnTo>
                    <a:lnTo>
                      <a:pt x="751569" y="171445"/>
                    </a:lnTo>
                    <a:lnTo>
                      <a:pt x="760735" y="172746"/>
                    </a:lnTo>
                    <a:lnTo>
                      <a:pt x="769900" y="174228"/>
                    </a:lnTo>
                    <a:lnTo>
                      <a:pt x="779066" y="175381"/>
                    </a:lnTo>
                    <a:lnTo>
                      <a:pt x="788231" y="176332"/>
                    </a:lnTo>
                    <a:lnTo>
                      <a:pt x="797397" y="176653"/>
                    </a:lnTo>
                    <a:lnTo>
                      <a:pt x="806562" y="177132"/>
                    </a:lnTo>
                    <a:lnTo>
                      <a:pt x="815728" y="177325"/>
                    </a:lnTo>
                    <a:lnTo>
                      <a:pt x="824893" y="178564"/>
                    </a:lnTo>
                    <a:lnTo>
                      <a:pt x="834059" y="179970"/>
                    </a:lnTo>
                    <a:lnTo>
                      <a:pt x="843224" y="181483"/>
                    </a:lnTo>
                    <a:lnTo>
                      <a:pt x="852390" y="182329"/>
                    </a:lnTo>
                    <a:lnTo>
                      <a:pt x="861555" y="182091"/>
                    </a:lnTo>
                    <a:lnTo>
                      <a:pt x="870721" y="183300"/>
                    </a:lnTo>
                    <a:lnTo>
                      <a:pt x="879886" y="184252"/>
                    </a:lnTo>
                    <a:lnTo>
                      <a:pt x="889052" y="185055"/>
                    </a:lnTo>
                    <a:lnTo>
                      <a:pt x="898217" y="184363"/>
                    </a:lnTo>
                    <a:lnTo>
                      <a:pt x="907383" y="185705"/>
                    </a:lnTo>
                    <a:lnTo>
                      <a:pt x="916548" y="186236"/>
                    </a:lnTo>
                    <a:lnTo>
                      <a:pt x="925714" y="187900"/>
                    </a:lnTo>
                    <a:lnTo>
                      <a:pt x="934879" y="188480"/>
                    </a:lnTo>
                    <a:lnTo>
                      <a:pt x="944045" y="188824"/>
                    </a:lnTo>
                    <a:lnTo>
                      <a:pt x="953210" y="190609"/>
                    </a:lnTo>
                    <a:lnTo>
                      <a:pt x="962376" y="191037"/>
                    </a:lnTo>
                    <a:lnTo>
                      <a:pt x="971541" y="191611"/>
                    </a:lnTo>
                    <a:lnTo>
                      <a:pt x="980707" y="193291"/>
                    </a:lnTo>
                    <a:lnTo>
                      <a:pt x="989872" y="195038"/>
                    </a:lnTo>
                    <a:lnTo>
                      <a:pt x="999038" y="196542"/>
                    </a:lnTo>
                    <a:lnTo>
                      <a:pt x="1008203" y="197916"/>
                    </a:lnTo>
                    <a:lnTo>
                      <a:pt x="1017369" y="198608"/>
                    </a:lnTo>
                    <a:lnTo>
                      <a:pt x="1026534" y="199229"/>
                    </a:lnTo>
                    <a:lnTo>
                      <a:pt x="1035700" y="199975"/>
                    </a:lnTo>
                    <a:lnTo>
                      <a:pt x="1044865" y="201377"/>
                    </a:lnTo>
                    <a:lnTo>
                      <a:pt x="1054031" y="202857"/>
                    </a:lnTo>
                    <a:lnTo>
                      <a:pt x="1063196" y="204102"/>
                    </a:lnTo>
                    <a:lnTo>
                      <a:pt x="1072361" y="205018"/>
                    </a:lnTo>
                    <a:lnTo>
                      <a:pt x="1081527" y="205416"/>
                    </a:lnTo>
                    <a:lnTo>
                      <a:pt x="1090692" y="205797"/>
                    </a:lnTo>
                    <a:lnTo>
                      <a:pt x="1099858" y="206538"/>
                    </a:lnTo>
                    <a:lnTo>
                      <a:pt x="1109023" y="207188"/>
                    </a:lnTo>
                    <a:lnTo>
                      <a:pt x="1118189" y="207717"/>
                    </a:lnTo>
                    <a:lnTo>
                      <a:pt x="1127354" y="208248"/>
                    </a:lnTo>
                    <a:lnTo>
                      <a:pt x="1136520" y="208974"/>
                    </a:lnTo>
                    <a:lnTo>
                      <a:pt x="1145685" y="209317"/>
                    </a:lnTo>
                    <a:lnTo>
                      <a:pt x="1154851" y="209856"/>
                    </a:lnTo>
                    <a:lnTo>
                      <a:pt x="1164016" y="210396"/>
                    </a:lnTo>
                    <a:lnTo>
                      <a:pt x="1173182" y="210938"/>
                    </a:lnTo>
                    <a:lnTo>
                      <a:pt x="1182347" y="211483"/>
                    </a:lnTo>
                    <a:lnTo>
                      <a:pt x="1191513" y="212029"/>
                    </a:lnTo>
                    <a:lnTo>
                      <a:pt x="1200678" y="212846"/>
                    </a:lnTo>
                    <a:lnTo>
                      <a:pt x="1209844" y="213260"/>
                    </a:lnTo>
                    <a:lnTo>
                      <a:pt x="1219009" y="213552"/>
                    </a:lnTo>
                    <a:lnTo>
                      <a:pt x="1228175" y="213843"/>
                    </a:lnTo>
                    <a:lnTo>
                      <a:pt x="1237340" y="214182"/>
                    </a:lnTo>
                    <a:lnTo>
                      <a:pt x="1246506" y="215152"/>
                    </a:lnTo>
                    <a:lnTo>
                      <a:pt x="1255671" y="215816"/>
                    </a:lnTo>
                    <a:lnTo>
                      <a:pt x="1264837" y="216475"/>
                    </a:lnTo>
                    <a:lnTo>
                      <a:pt x="1274002" y="216933"/>
                    </a:lnTo>
                    <a:lnTo>
                      <a:pt x="1283168" y="217774"/>
                    </a:lnTo>
                    <a:lnTo>
                      <a:pt x="1292333" y="218744"/>
                    </a:lnTo>
                    <a:lnTo>
                      <a:pt x="1301499" y="219078"/>
                    </a:lnTo>
                    <a:lnTo>
                      <a:pt x="1310664" y="219781"/>
                    </a:lnTo>
                    <a:lnTo>
                      <a:pt x="1319830" y="219982"/>
                    </a:lnTo>
                    <a:lnTo>
                      <a:pt x="1328995" y="220268"/>
                    </a:lnTo>
                    <a:lnTo>
                      <a:pt x="1338161" y="221136"/>
                    </a:lnTo>
                    <a:lnTo>
                      <a:pt x="1347326" y="222647"/>
                    </a:lnTo>
                    <a:lnTo>
                      <a:pt x="1356492" y="223842"/>
                    </a:lnTo>
                    <a:lnTo>
                      <a:pt x="1365657" y="224507"/>
                    </a:lnTo>
                    <a:lnTo>
                      <a:pt x="1374823" y="225416"/>
                    </a:lnTo>
                    <a:lnTo>
                      <a:pt x="1383988" y="226105"/>
                    </a:lnTo>
                    <a:lnTo>
                      <a:pt x="1393154" y="226712"/>
                    </a:lnTo>
                    <a:lnTo>
                      <a:pt x="1402319" y="227321"/>
                    </a:lnTo>
                    <a:lnTo>
                      <a:pt x="1411485" y="227835"/>
                    </a:lnTo>
                    <a:lnTo>
                      <a:pt x="1420650" y="228820"/>
                    </a:lnTo>
                    <a:lnTo>
                      <a:pt x="1429815" y="229960"/>
                    </a:lnTo>
                    <a:lnTo>
                      <a:pt x="1438981" y="230348"/>
                    </a:lnTo>
                    <a:lnTo>
                      <a:pt x="1448146" y="230990"/>
                    </a:lnTo>
                    <a:lnTo>
                      <a:pt x="1457312" y="231509"/>
                    </a:lnTo>
                    <a:lnTo>
                      <a:pt x="1466477" y="232073"/>
                    </a:lnTo>
                    <a:lnTo>
                      <a:pt x="1475643" y="232493"/>
                    </a:lnTo>
                    <a:lnTo>
                      <a:pt x="1484808" y="233426"/>
                    </a:lnTo>
                    <a:lnTo>
                      <a:pt x="1493974" y="234258"/>
                    </a:lnTo>
                    <a:lnTo>
                      <a:pt x="1503139" y="235218"/>
                    </a:lnTo>
                    <a:lnTo>
                      <a:pt x="1512305" y="236192"/>
                    </a:lnTo>
                    <a:lnTo>
                      <a:pt x="1521470" y="237230"/>
                    </a:lnTo>
                    <a:lnTo>
                      <a:pt x="1530636" y="238057"/>
                    </a:lnTo>
                    <a:lnTo>
                      <a:pt x="1539801" y="238934"/>
                    </a:lnTo>
                    <a:lnTo>
                      <a:pt x="1548967" y="239816"/>
                    </a:lnTo>
                    <a:lnTo>
                      <a:pt x="1558132" y="240701"/>
                    </a:lnTo>
                    <a:lnTo>
                      <a:pt x="1567298" y="241591"/>
                    </a:lnTo>
                    <a:lnTo>
                      <a:pt x="1576463" y="242353"/>
                    </a:lnTo>
                    <a:lnTo>
                      <a:pt x="1585629" y="242641"/>
                    </a:lnTo>
                    <a:lnTo>
                      <a:pt x="1594794" y="243543"/>
                    </a:lnTo>
                    <a:lnTo>
                      <a:pt x="1603960" y="244720"/>
                    </a:lnTo>
                    <a:lnTo>
                      <a:pt x="1613125" y="246045"/>
                    </a:lnTo>
                    <a:lnTo>
                      <a:pt x="1622291" y="247376"/>
                    </a:lnTo>
                    <a:lnTo>
                      <a:pt x="1631456" y="248712"/>
                    </a:lnTo>
                    <a:lnTo>
                      <a:pt x="1640622" y="249733"/>
                    </a:lnTo>
                    <a:lnTo>
                      <a:pt x="1649787" y="249422"/>
                    </a:lnTo>
                    <a:lnTo>
                      <a:pt x="1658953" y="249624"/>
                    </a:lnTo>
                    <a:lnTo>
                      <a:pt x="1668118" y="249192"/>
                    </a:lnTo>
                    <a:lnTo>
                      <a:pt x="1677284" y="248755"/>
                    </a:lnTo>
                    <a:lnTo>
                      <a:pt x="1686449" y="248312"/>
                    </a:lnTo>
                    <a:lnTo>
                      <a:pt x="1695615" y="247839"/>
                    </a:lnTo>
                    <a:lnTo>
                      <a:pt x="1704780" y="248073"/>
                    </a:lnTo>
                    <a:lnTo>
                      <a:pt x="1713946" y="248951"/>
                    </a:lnTo>
                    <a:lnTo>
                      <a:pt x="1723111" y="249828"/>
                    </a:lnTo>
                    <a:lnTo>
                      <a:pt x="1732277" y="250704"/>
                    </a:lnTo>
                    <a:lnTo>
                      <a:pt x="1741442" y="251578"/>
                    </a:lnTo>
                    <a:lnTo>
                      <a:pt x="1750608" y="252449"/>
                    </a:lnTo>
                    <a:lnTo>
                      <a:pt x="1759773" y="253320"/>
                    </a:lnTo>
                    <a:lnTo>
                      <a:pt x="1768939" y="253811"/>
                    </a:lnTo>
                    <a:lnTo>
                      <a:pt x="1778104" y="253929"/>
                    </a:lnTo>
                    <a:lnTo>
                      <a:pt x="1787269" y="254920"/>
                    </a:lnTo>
                    <a:lnTo>
                      <a:pt x="1796435" y="256210"/>
                    </a:lnTo>
                    <a:lnTo>
                      <a:pt x="1805600" y="257506"/>
                    </a:lnTo>
                    <a:lnTo>
                      <a:pt x="1814766" y="258738"/>
                    </a:lnTo>
                    <a:lnTo>
                      <a:pt x="1823931" y="259672"/>
                    </a:lnTo>
                    <a:lnTo>
                      <a:pt x="1833097" y="260320"/>
                    </a:lnTo>
                    <a:lnTo>
                      <a:pt x="1842262" y="262367"/>
                    </a:lnTo>
                    <a:lnTo>
                      <a:pt x="1851428" y="263360"/>
                    </a:lnTo>
                    <a:lnTo>
                      <a:pt x="1860593" y="264056"/>
                    </a:lnTo>
                    <a:lnTo>
                      <a:pt x="1869759" y="264752"/>
                    </a:lnTo>
                    <a:lnTo>
                      <a:pt x="1878924" y="265449"/>
                    </a:lnTo>
                    <a:lnTo>
                      <a:pt x="1888090" y="266161"/>
                    </a:lnTo>
                    <a:lnTo>
                      <a:pt x="1897255" y="266830"/>
                    </a:lnTo>
                    <a:lnTo>
                      <a:pt x="1906421" y="267496"/>
                    </a:lnTo>
                    <a:lnTo>
                      <a:pt x="1915586" y="267989"/>
                    </a:lnTo>
                    <a:lnTo>
                      <a:pt x="1924752" y="268164"/>
                    </a:lnTo>
                    <a:lnTo>
                      <a:pt x="1933917" y="268335"/>
                    </a:lnTo>
                    <a:lnTo>
                      <a:pt x="1943083" y="268891"/>
                    </a:lnTo>
                    <a:lnTo>
                      <a:pt x="1952248" y="269355"/>
                    </a:lnTo>
                    <a:lnTo>
                      <a:pt x="1961414" y="269794"/>
                    </a:lnTo>
                    <a:lnTo>
                      <a:pt x="1970579" y="270234"/>
                    </a:lnTo>
                    <a:lnTo>
                      <a:pt x="1979745" y="270760"/>
                    </a:lnTo>
                    <a:lnTo>
                      <a:pt x="1988910" y="271944"/>
                    </a:lnTo>
                    <a:lnTo>
                      <a:pt x="1998076" y="271552"/>
                    </a:lnTo>
                    <a:lnTo>
                      <a:pt x="2007241" y="271992"/>
                    </a:lnTo>
                    <a:lnTo>
                      <a:pt x="2016407" y="272572"/>
                    </a:lnTo>
                    <a:lnTo>
                      <a:pt x="2025572" y="273446"/>
                    </a:lnTo>
                    <a:lnTo>
                      <a:pt x="2034738" y="273424"/>
                    </a:lnTo>
                    <a:lnTo>
                      <a:pt x="2043903" y="273035"/>
                    </a:lnTo>
                    <a:lnTo>
                      <a:pt x="2053069" y="273288"/>
                    </a:lnTo>
                    <a:lnTo>
                      <a:pt x="2062234" y="273481"/>
                    </a:lnTo>
                    <a:lnTo>
                      <a:pt x="2071400" y="273542"/>
                    </a:lnTo>
                    <a:lnTo>
                      <a:pt x="2080565" y="274113"/>
                    </a:lnTo>
                    <a:lnTo>
                      <a:pt x="2089731" y="274766"/>
                    </a:lnTo>
                    <a:lnTo>
                      <a:pt x="2098896" y="275418"/>
                    </a:lnTo>
                    <a:lnTo>
                      <a:pt x="2108062" y="275991"/>
                    </a:lnTo>
                    <a:lnTo>
                      <a:pt x="2117227" y="276403"/>
                    </a:lnTo>
                    <a:lnTo>
                      <a:pt x="2126393" y="276644"/>
                    </a:lnTo>
                    <a:lnTo>
                      <a:pt x="2135558" y="276855"/>
                    </a:lnTo>
                    <a:lnTo>
                      <a:pt x="2144723" y="277066"/>
                    </a:lnTo>
                    <a:lnTo>
                      <a:pt x="2153889" y="277276"/>
                    </a:lnTo>
                    <a:lnTo>
                      <a:pt x="2163054" y="277486"/>
                    </a:lnTo>
                    <a:lnTo>
                      <a:pt x="2172220" y="277695"/>
                    </a:lnTo>
                    <a:lnTo>
                      <a:pt x="2181385" y="277903"/>
                    </a:lnTo>
                    <a:lnTo>
                      <a:pt x="2190551" y="278111"/>
                    </a:lnTo>
                    <a:lnTo>
                      <a:pt x="2199716" y="278318"/>
                    </a:lnTo>
                    <a:lnTo>
                      <a:pt x="2199716" y="1422628"/>
                    </a:lnTo>
                    <a:lnTo>
                      <a:pt x="2190551" y="1422628"/>
                    </a:lnTo>
                    <a:lnTo>
                      <a:pt x="2181385" y="1422628"/>
                    </a:lnTo>
                    <a:lnTo>
                      <a:pt x="2172220" y="1422628"/>
                    </a:lnTo>
                    <a:lnTo>
                      <a:pt x="2163054" y="1422628"/>
                    </a:lnTo>
                    <a:lnTo>
                      <a:pt x="2153889" y="1422628"/>
                    </a:lnTo>
                    <a:lnTo>
                      <a:pt x="2144723" y="1422628"/>
                    </a:lnTo>
                    <a:lnTo>
                      <a:pt x="2135558" y="1422628"/>
                    </a:lnTo>
                    <a:lnTo>
                      <a:pt x="2126393" y="1422628"/>
                    </a:lnTo>
                    <a:lnTo>
                      <a:pt x="2117227" y="1422628"/>
                    </a:lnTo>
                    <a:lnTo>
                      <a:pt x="2108062" y="1422628"/>
                    </a:lnTo>
                    <a:lnTo>
                      <a:pt x="2098896" y="1422628"/>
                    </a:lnTo>
                    <a:lnTo>
                      <a:pt x="2089731" y="1422628"/>
                    </a:lnTo>
                    <a:lnTo>
                      <a:pt x="2080565" y="1422628"/>
                    </a:lnTo>
                    <a:lnTo>
                      <a:pt x="2071400" y="1422628"/>
                    </a:lnTo>
                    <a:lnTo>
                      <a:pt x="2062234" y="1422628"/>
                    </a:lnTo>
                    <a:lnTo>
                      <a:pt x="2053069" y="1422628"/>
                    </a:lnTo>
                    <a:lnTo>
                      <a:pt x="2043903" y="1422628"/>
                    </a:lnTo>
                    <a:lnTo>
                      <a:pt x="2034738" y="1422628"/>
                    </a:lnTo>
                    <a:lnTo>
                      <a:pt x="2025572" y="1422628"/>
                    </a:lnTo>
                    <a:lnTo>
                      <a:pt x="2016407" y="1422628"/>
                    </a:lnTo>
                    <a:lnTo>
                      <a:pt x="2007241" y="1422628"/>
                    </a:lnTo>
                    <a:lnTo>
                      <a:pt x="1998076" y="1422628"/>
                    </a:lnTo>
                    <a:lnTo>
                      <a:pt x="1988910" y="1422628"/>
                    </a:lnTo>
                    <a:lnTo>
                      <a:pt x="1979745" y="1422628"/>
                    </a:lnTo>
                    <a:lnTo>
                      <a:pt x="1970579" y="1422628"/>
                    </a:lnTo>
                    <a:lnTo>
                      <a:pt x="1961414" y="1422628"/>
                    </a:lnTo>
                    <a:lnTo>
                      <a:pt x="1952248" y="1422628"/>
                    </a:lnTo>
                    <a:lnTo>
                      <a:pt x="1943083" y="1422628"/>
                    </a:lnTo>
                    <a:lnTo>
                      <a:pt x="1933917" y="1422041"/>
                    </a:lnTo>
                    <a:lnTo>
                      <a:pt x="1924752" y="1414600"/>
                    </a:lnTo>
                    <a:lnTo>
                      <a:pt x="1915586" y="1407150"/>
                    </a:lnTo>
                    <a:lnTo>
                      <a:pt x="1906421" y="1399757"/>
                    </a:lnTo>
                    <a:lnTo>
                      <a:pt x="1897255" y="1392483"/>
                    </a:lnTo>
                    <a:lnTo>
                      <a:pt x="1888090" y="1385207"/>
                    </a:lnTo>
                    <a:lnTo>
                      <a:pt x="1878924" y="1377917"/>
                    </a:lnTo>
                    <a:lnTo>
                      <a:pt x="1869759" y="1370516"/>
                    </a:lnTo>
                    <a:lnTo>
                      <a:pt x="1860593" y="1363506"/>
                    </a:lnTo>
                    <a:lnTo>
                      <a:pt x="1851428" y="1356422"/>
                    </a:lnTo>
                    <a:lnTo>
                      <a:pt x="1842262" y="1349809"/>
                    </a:lnTo>
                    <a:lnTo>
                      <a:pt x="1833097" y="1343210"/>
                    </a:lnTo>
                    <a:lnTo>
                      <a:pt x="1823931" y="1336610"/>
                    </a:lnTo>
                    <a:lnTo>
                      <a:pt x="1814766" y="1329973"/>
                    </a:lnTo>
                    <a:lnTo>
                      <a:pt x="1805600" y="1322645"/>
                    </a:lnTo>
                    <a:lnTo>
                      <a:pt x="1796435" y="1315318"/>
                    </a:lnTo>
                    <a:lnTo>
                      <a:pt x="1787269" y="1307993"/>
                    </a:lnTo>
                    <a:lnTo>
                      <a:pt x="1778104" y="1300669"/>
                    </a:lnTo>
                    <a:lnTo>
                      <a:pt x="1768939" y="1293346"/>
                    </a:lnTo>
                    <a:lnTo>
                      <a:pt x="1759773" y="1286024"/>
                    </a:lnTo>
                    <a:lnTo>
                      <a:pt x="1750608" y="1278705"/>
                    </a:lnTo>
                    <a:lnTo>
                      <a:pt x="1741442" y="1271385"/>
                    </a:lnTo>
                    <a:lnTo>
                      <a:pt x="1732277" y="1264068"/>
                    </a:lnTo>
                    <a:lnTo>
                      <a:pt x="1723111" y="1256751"/>
                    </a:lnTo>
                    <a:lnTo>
                      <a:pt x="1713946" y="1249437"/>
                    </a:lnTo>
                    <a:lnTo>
                      <a:pt x="1704780" y="1242105"/>
                    </a:lnTo>
                    <a:lnTo>
                      <a:pt x="1695615" y="1234592"/>
                    </a:lnTo>
                    <a:lnTo>
                      <a:pt x="1686449" y="1227008"/>
                    </a:lnTo>
                    <a:lnTo>
                      <a:pt x="1677284" y="1219428"/>
                    </a:lnTo>
                    <a:lnTo>
                      <a:pt x="1668118" y="1211885"/>
                    </a:lnTo>
                    <a:lnTo>
                      <a:pt x="1658953" y="1204791"/>
                    </a:lnTo>
                    <a:lnTo>
                      <a:pt x="1649787" y="1197691"/>
                    </a:lnTo>
                    <a:lnTo>
                      <a:pt x="1640622" y="1190430"/>
                    </a:lnTo>
                    <a:lnTo>
                      <a:pt x="1631456" y="1183816"/>
                    </a:lnTo>
                    <a:lnTo>
                      <a:pt x="1622291" y="1177286"/>
                    </a:lnTo>
                    <a:lnTo>
                      <a:pt x="1613125" y="1170283"/>
                    </a:lnTo>
                    <a:lnTo>
                      <a:pt x="1603960" y="1163574"/>
                    </a:lnTo>
                    <a:lnTo>
                      <a:pt x="1594794" y="1156278"/>
                    </a:lnTo>
                    <a:lnTo>
                      <a:pt x="1585629" y="1148983"/>
                    </a:lnTo>
                    <a:lnTo>
                      <a:pt x="1576463" y="1141688"/>
                    </a:lnTo>
                    <a:lnTo>
                      <a:pt x="1567298" y="1134395"/>
                    </a:lnTo>
                    <a:lnTo>
                      <a:pt x="1558132" y="1127198"/>
                    </a:lnTo>
                    <a:lnTo>
                      <a:pt x="1548967" y="1120028"/>
                    </a:lnTo>
                    <a:lnTo>
                      <a:pt x="1539801" y="1112857"/>
                    </a:lnTo>
                    <a:lnTo>
                      <a:pt x="1530636" y="1105862"/>
                    </a:lnTo>
                    <a:lnTo>
                      <a:pt x="1521470" y="1098975"/>
                    </a:lnTo>
                    <a:lnTo>
                      <a:pt x="1512305" y="1092087"/>
                    </a:lnTo>
                    <a:lnTo>
                      <a:pt x="1503139" y="1085199"/>
                    </a:lnTo>
                    <a:lnTo>
                      <a:pt x="1493974" y="1078310"/>
                    </a:lnTo>
                    <a:lnTo>
                      <a:pt x="1484808" y="1071421"/>
                    </a:lnTo>
                    <a:lnTo>
                      <a:pt x="1475643" y="1064532"/>
                    </a:lnTo>
                    <a:lnTo>
                      <a:pt x="1466477" y="1057642"/>
                    </a:lnTo>
                    <a:lnTo>
                      <a:pt x="1457312" y="1050883"/>
                    </a:lnTo>
                    <a:lnTo>
                      <a:pt x="1448146" y="1043409"/>
                    </a:lnTo>
                    <a:lnTo>
                      <a:pt x="1438981" y="1036059"/>
                    </a:lnTo>
                    <a:lnTo>
                      <a:pt x="1429815" y="1028710"/>
                    </a:lnTo>
                    <a:lnTo>
                      <a:pt x="1420650" y="1021363"/>
                    </a:lnTo>
                    <a:lnTo>
                      <a:pt x="1411485" y="1014017"/>
                    </a:lnTo>
                    <a:lnTo>
                      <a:pt x="1402319" y="1006807"/>
                    </a:lnTo>
                    <a:lnTo>
                      <a:pt x="1393154" y="999936"/>
                    </a:lnTo>
                    <a:lnTo>
                      <a:pt x="1383988" y="993065"/>
                    </a:lnTo>
                    <a:lnTo>
                      <a:pt x="1374823" y="986193"/>
                    </a:lnTo>
                    <a:lnTo>
                      <a:pt x="1365657" y="979320"/>
                    </a:lnTo>
                    <a:lnTo>
                      <a:pt x="1356492" y="972447"/>
                    </a:lnTo>
                    <a:lnTo>
                      <a:pt x="1347326" y="965574"/>
                    </a:lnTo>
                    <a:lnTo>
                      <a:pt x="1338161" y="958921"/>
                    </a:lnTo>
                    <a:lnTo>
                      <a:pt x="1328995" y="952330"/>
                    </a:lnTo>
                    <a:lnTo>
                      <a:pt x="1319830" y="945350"/>
                    </a:lnTo>
                    <a:lnTo>
                      <a:pt x="1310664" y="937749"/>
                    </a:lnTo>
                    <a:lnTo>
                      <a:pt x="1301499" y="930174"/>
                    </a:lnTo>
                    <a:lnTo>
                      <a:pt x="1292333" y="923618"/>
                    </a:lnTo>
                    <a:lnTo>
                      <a:pt x="1283168" y="917224"/>
                    </a:lnTo>
                    <a:lnTo>
                      <a:pt x="1274002" y="910830"/>
                    </a:lnTo>
                    <a:lnTo>
                      <a:pt x="1264837" y="904676"/>
                    </a:lnTo>
                    <a:lnTo>
                      <a:pt x="1255671" y="898490"/>
                    </a:lnTo>
                    <a:lnTo>
                      <a:pt x="1246506" y="891684"/>
                    </a:lnTo>
                    <a:lnTo>
                      <a:pt x="1237340" y="884882"/>
                    </a:lnTo>
                    <a:lnTo>
                      <a:pt x="1228175" y="878303"/>
                    </a:lnTo>
                    <a:lnTo>
                      <a:pt x="1219009" y="871937"/>
                    </a:lnTo>
                    <a:lnTo>
                      <a:pt x="1209844" y="865570"/>
                    </a:lnTo>
                    <a:lnTo>
                      <a:pt x="1200678" y="859028"/>
                    </a:lnTo>
                    <a:lnTo>
                      <a:pt x="1191513" y="851870"/>
                    </a:lnTo>
                    <a:lnTo>
                      <a:pt x="1182347" y="844716"/>
                    </a:lnTo>
                    <a:lnTo>
                      <a:pt x="1173182" y="837567"/>
                    </a:lnTo>
                    <a:lnTo>
                      <a:pt x="1164016" y="830616"/>
                    </a:lnTo>
                    <a:lnTo>
                      <a:pt x="1154851" y="823832"/>
                    </a:lnTo>
                    <a:lnTo>
                      <a:pt x="1145685" y="816942"/>
                    </a:lnTo>
                    <a:lnTo>
                      <a:pt x="1136520" y="810923"/>
                    </a:lnTo>
                    <a:lnTo>
                      <a:pt x="1127354" y="804653"/>
                    </a:lnTo>
                    <a:lnTo>
                      <a:pt x="1118189" y="797937"/>
                    </a:lnTo>
                    <a:lnTo>
                      <a:pt x="1109023" y="790965"/>
                    </a:lnTo>
                    <a:lnTo>
                      <a:pt x="1099858" y="783992"/>
                    </a:lnTo>
                    <a:lnTo>
                      <a:pt x="1090692" y="777020"/>
                    </a:lnTo>
                    <a:lnTo>
                      <a:pt x="1081527" y="770048"/>
                    </a:lnTo>
                    <a:lnTo>
                      <a:pt x="1072361" y="762778"/>
                    </a:lnTo>
                    <a:lnTo>
                      <a:pt x="1063196" y="755498"/>
                    </a:lnTo>
                    <a:lnTo>
                      <a:pt x="1054031" y="748224"/>
                    </a:lnTo>
                    <a:lnTo>
                      <a:pt x="1044865" y="741118"/>
                    </a:lnTo>
                    <a:lnTo>
                      <a:pt x="1035700" y="734159"/>
                    </a:lnTo>
                    <a:lnTo>
                      <a:pt x="1026534" y="727792"/>
                    </a:lnTo>
                    <a:lnTo>
                      <a:pt x="1017369" y="721176"/>
                    </a:lnTo>
                    <a:lnTo>
                      <a:pt x="1008203" y="714585"/>
                    </a:lnTo>
                    <a:lnTo>
                      <a:pt x="999038" y="708500"/>
                    </a:lnTo>
                    <a:lnTo>
                      <a:pt x="989872" y="702035"/>
                    </a:lnTo>
                    <a:lnTo>
                      <a:pt x="980707" y="695168"/>
                    </a:lnTo>
                    <a:lnTo>
                      <a:pt x="971541" y="688507"/>
                    </a:lnTo>
                    <a:lnTo>
                      <a:pt x="962376" y="682253"/>
                    </a:lnTo>
                    <a:lnTo>
                      <a:pt x="953210" y="675439"/>
                    </a:lnTo>
                    <a:lnTo>
                      <a:pt x="944045" y="669641"/>
                    </a:lnTo>
                    <a:lnTo>
                      <a:pt x="934879" y="663125"/>
                    </a:lnTo>
                    <a:lnTo>
                      <a:pt x="925714" y="656462"/>
                    </a:lnTo>
                    <a:lnTo>
                      <a:pt x="916548" y="649404"/>
                    </a:lnTo>
                    <a:lnTo>
                      <a:pt x="907383" y="642473"/>
                    </a:lnTo>
                    <a:lnTo>
                      <a:pt x="898217" y="635868"/>
                    </a:lnTo>
                    <a:lnTo>
                      <a:pt x="889052" y="630138"/>
                    </a:lnTo>
                    <a:lnTo>
                      <a:pt x="879886" y="622908"/>
                    </a:lnTo>
                    <a:lnTo>
                      <a:pt x="870721" y="616355"/>
                    </a:lnTo>
                    <a:lnTo>
                      <a:pt x="861555" y="610741"/>
                    </a:lnTo>
                    <a:lnTo>
                      <a:pt x="852390" y="603956"/>
                    </a:lnTo>
                    <a:lnTo>
                      <a:pt x="843224" y="597199"/>
                    </a:lnTo>
                    <a:lnTo>
                      <a:pt x="834059" y="590761"/>
                    </a:lnTo>
                    <a:lnTo>
                      <a:pt x="824893" y="584039"/>
                    </a:lnTo>
                    <a:lnTo>
                      <a:pt x="815728" y="577161"/>
                    </a:lnTo>
                    <a:lnTo>
                      <a:pt x="806562" y="570651"/>
                    </a:lnTo>
                    <a:lnTo>
                      <a:pt x="797397" y="564013"/>
                    </a:lnTo>
                    <a:lnTo>
                      <a:pt x="788231" y="558181"/>
                    </a:lnTo>
                    <a:lnTo>
                      <a:pt x="779066" y="551864"/>
                    </a:lnTo>
                    <a:lnTo>
                      <a:pt x="769900" y="545730"/>
                    </a:lnTo>
                    <a:lnTo>
                      <a:pt x="760735" y="539386"/>
                    </a:lnTo>
                    <a:lnTo>
                      <a:pt x="751569" y="532320"/>
                    </a:lnTo>
                    <a:lnTo>
                      <a:pt x="742404" y="526500"/>
                    </a:lnTo>
                    <a:lnTo>
                      <a:pt x="733238" y="520864"/>
                    </a:lnTo>
                    <a:lnTo>
                      <a:pt x="724073" y="514810"/>
                    </a:lnTo>
                    <a:lnTo>
                      <a:pt x="714907" y="509720"/>
                    </a:lnTo>
                    <a:lnTo>
                      <a:pt x="705742" y="504252"/>
                    </a:lnTo>
                    <a:lnTo>
                      <a:pt x="696577" y="498530"/>
                    </a:lnTo>
                    <a:lnTo>
                      <a:pt x="687411" y="492701"/>
                    </a:lnTo>
                    <a:lnTo>
                      <a:pt x="678246" y="487199"/>
                    </a:lnTo>
                    <a:lnTo>
                      <a:pt x="669080" y="481835"/>
                    </a:lnTo>
                    <a:lnTo>
                      <a:pt x="659915" y="476232"/>
                    </a:lnTo>
                    <a:lnTo>
                      <a:pt x="650749" y="470794"/>
                    </a:lnTo>
                    <a:lnTo>
                      <a:pt x="641584" y="464919"/>
                    </a:lnTo>
                    <a:lnTo>
                      <a:pt x="632418" y="459040"/>
                    </a:lnTo>
                    <a:lnTo>
                      <a:pt x="623253" y="451936"/>
                    </a:lnTo>
                    <a:lnTo>
                      <a:pt x="614087" y="445966"/>
                    </a:lnTo>
                    <a:lnTo>
                      <a:pt x="604922" y="439533"/>
                    </a:lnTo>
                    <a:lnTo>
                      <a:pt x="595756" y="434468"/>
                    </a:lnTo>
                    <a:lnTo>
                      <a:pt x="586591" y="427717"/>
                    </a:lnTo>
                    <a:lnTo>
                      <a:pt x="577425" y="421233"/>
                    </a:lnTo>
                    <a:lnTo>
                      <a:pt x="568260" y="415939"/>
                    </a:lnTo>
                    <a:lnTo>
                      <a:pt x="559094" y="410902"/>
                    </a:lnTo>
                    <a:lnTo>
                      <a:pt x="549929" y="405925"/>
                    </a:lnTo>
                    <a:lnTo>
                      <a:pt x="540763" y="401021"/>
                    </a:lnTo>
                    <a:lnTo>
                      <a:pt x="531598" y="395196"/>
                    </a:lnTo>
                    <a:lnTo>
                      <a:pt x="522432" y="390139"/>
                    </a:lnTo>
                    <a:lnTo>
                      <a:pt x="513267" y="385342"/>
                    </a:lnTo>
                    <a:lnTo>
                      <a:pt x="504101" y="379743"/>
                    </a:lnTo>
                    <a:lnTo>
                      <a:pt x="494936" y="375505"/>
                    </a:lnTo>
                    <a:lnTo>
                      <a:pt x="485770" y="371419"/>
                    </a:lnTo>
                    <a:lnTo>
                      <a:pt x="476605" y="366977"/>
                    </a:lnTo>
                    <a:lnTo>
                      <a:pt x="467439" y="361232"/>
                    </a:lnTo>
                    <a:lnTo>
                      <a:pt x="458274" y="355307"/>
                    </a:lnTo>
                    <a:lnTo>
                      <a:pt x="449108" y="350740"/>
                    </a:lnTo>
                    <a:lnTo>
                      <a:pt x="439943" y="345996"/>
                    </a:lnTo>
                    <a:lnTo>
                      <a:pt x="430777" y="341210"/>
                    </a:lnTo>
                    <a:lnTo>
                      <a:pt x="421612" y="337053"/>
                    </a:lnTo>
                    <a:lnTo>
                      <a:pt x="412446" y="332307"/>
                    </a:lnTo>
                    <a:lnTo>
                      <a:pt x="403281" y="327841"/>
                    </a:lnTo>
                    <a:lnTo>
                      <a:pt x="394115" y="322667"/>
                    </a:lnTo>
                    <a:lnTo>
                      <a:pt x="384950" y="317910"/>
                    </a:lnTo>
                    <a:lnTo>
                      <a:pt x="375784" y="313673"/>
                    </a:lnTo>
                    <a:lnTo>
                      <a:pt x="366619" y="308600"/>
                    </a:lnTo>
                    <a:lnTo>
                      <a:pt x="357453" y="304405"/>
                    </a:lnTo>
                    <a:lnTo>
                      <a:pt x="348288" y="298654"/>
                    </a:lnTo>
                    <a:lnTo>
                      <a:pt x="339123" y="294640"/>
                    </a:lnTo>
                    <a:lnTo>
                      <a:pt x="329957" y="290136"/>
                    </a:lnTo>
                    <a:lnTo>
                      <a:pt x="320792" y="287220"/>
                    </a:lnTo>
                    <a:lnTo>
                      <a:pt x="311626" y="283577"/>
                    </a:lnTo>
                    <a:lnTo>
                      <a:pt x="302461" y="279921"/>
                    </a:lnTo>
                    <a:lnTo>
                      <a:pt x="293295" y="276459"/>
                    </a:lnTo>
                    <a:lnTo>
                      <a:pt x="284130" y="272116"/>
                    </a:lnTo>
                    <a:lnTo>
                      <a:pt x="274964" y="269440"/>
                    </a:lnTo>
                    <a:lnTo>
                      <a:pt x="265799" y="266198"/>
                    </a:lnTo>
                    <a:lnTo>
                      <a:pt x="256633" y="262061"/>
                    </a:lnTo>
                    <a:lnTo>
                      <a:pt x="247468" y="257744"/>
                    </a:lnTo>
                    <a:lnTo>
                      <a:pt x="238302" y="254710"/>
                    </a:lnTo>
                    <a:lnTo>
                      <a:pt x="229137" y="250778"/>
                    </a:lnTo>
                    <a:lnTo>
                      <a:pt x="219971" y="247552"/>
                    </a:lnTo>
                    <a:lnTo>
                      <a:pt x="210806" y="244103"/>
                    </a:lnTo>
                    <a:lnTo>
                      <a:pt x="201640" y="242186"/>
                    </a:lnTo>
                    <a:lnTo>
                      <a:pt x="192475" y="239588"/>
                    </a:lnTo>
                    <a:lnTo>
                      <a:pt x="183309" y="237495"/>
                    </a:lnTo>
                    <a:lnTo>
                      <a:pt x="174144" y="234430"/>
                    </a:lnTo>
                    <a:lnTo>
                      <a:pt x="164978" y="231867"/>
                    </a:lnTo>
                    <a:lnTo>
                      <a:pt x="155813" y="231170"/>
                    </a:lnTo>
                    <a:lnTo>
                      <a:pt x="146647" y="227871"/>
                    </a:lnTo>
                    <a:lnTo>
                      <a:pt x="137482" y="226528"/>
                    </a:lnTo>
                    <a:lnTo>
                      <a:pt x="128316" y="225069"/>
                    </a:lnTo>
                    <a:lnTo>
                      <a:pt x="119151" y="223848"/>
                    </a:lnTo>
                    <a:lnTo>
                      <a:pt x="109985" y="223741"/>
                    </a:lnTo>
                    <a:lnTo>
                      <a:pt x="100820" y="224055"/>
                    </a:lnTo>
                    <a:lnTo>
                      <a:pt x="91654" y="224867"/>
                    </a:lnTo>
                    <a:lnTo>
                      <a:pt x="82489" y="224426"/>
                    </a:lnTo>
                    <a:lnTo>
                      <a:pt x="73323" y="225036"/>
                    </a:lnTo>
                    <a:lnTo>
                      <a:pt x="64158" y="227414"/>
                    </a:lnTo>
                    <a:lnTo>
                      <a:pt x="54992" y="229185"/>
                    </a:lnTo>
                    <a:lnTo>
                      <a:pt x="45827" y="230842"/>
                    </a:lnTo>
                    <a:lnTo>
                      <a:pt x="36661" y="232876"/>
                    </a:lnTo>
                    <a:lnTo>
                      <a:pt x="27496" y="238941"/>
                    </a:lnTo>
                    <a:lnTo>
                      <a:pt x="18330" y="245615"/>
                    </a:lnTo>
                    <a:lnTo>
                      <a:pt x="9165" y="251661"/>
                    </a:lnTo>
                    <a:close/>
                  </a:path>
                </a:pathLst>
              </a:custGeom>
              <a:solidFill>
                <a:srgbClr val="1E90FF">
                  <a:alpha val="50196"/>
                </a:srgbClr>
              </a:solidFill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98" name="pl30">
                <a:extLst>
                  <a:ext uri="{FF2B5EF4-FFF2-40B4-BE49-F238E27FC236}">
                    <a16:creationId xmlns:a16="http://schemas.microsoft.com/office/drawing/2014/main" id="{E801D753-C84E-44A2-9D99-5856841F58A5}"/>
                  </a:ext>
                </a:extLst>
              </p:cNvPr>
              <p:cNvSpPr/>
              <p:nvPr/>
            </p:nvSpPr>
            <p:spPr>
              <a:xfrm>
                <a:off x="2906095" y="2203994"/>
                <a:ext cx="2199716" cy="1422628"/>
              </a:xfrm>
              <a:custGeom>
                <a:avLst/>
                <a:gdLst/>
                <a:ahLst/>
                <a:cxnLst/>
                <a:rect l="0" t="0" r="0" b="0"/>
                <a:pathLst>
                  <a:path w="2199716" h="1422628">
                    <a:moveTo>
                      <a:pt x="0" y="1422628"/>
                    </a:moveTo>
                    <a:lnTo>
                      <a:pt x="9165" y="0"/>
                    </a:lnTo>
                    <a:lnTo>
                      <a:pt x="18330" y="3873"/>
                    </a:lnTo>
                    <a:lnTo>
                      <a:pt x="27496" y="9438"/>
                    </a:lnTo>
                    <a:lnTo>
                      <a:pt x="36661" y="13833"/>
                    </a:lnTo>
                    <a:lnTo>
                      <a:pt x="45827" y="17173"/>
                    </a:lnTo>
                    <a:lnTo>
                      <a:pt x="54992" y="21039"/>
                    </a:lnTo>
                    <a:lnTo>
                      <a:pt x="64158" y="25087"/>
                    </a:lnTo>
                    <a:lnTo>
                      <a:pt x="73323" y="29255"/>
                    </a:lnTo>
                    <a:lnTo>
                      <a:pt x="82489" y="32271"/>
                    </a:lnTo>
                    <a:lnTo>
                      <a:pt x="91654" y="35811"/>
                    </a:lnTo>
                    <a:lnTo>
                      <a:pt x="100820" y="39988"/>
                    </a:lnTo>
                    <a:lnTo>
                      <a:pt x="109985" y="43494"/>
                    </a:lnTo>
                    <a:lnTo>
                      <a:pt x="119151" y="46440"/>
                    </a:lnTo>
                    <a:lnTo>
                      <a:pt x="128316" y="49079"/>
                    </a:lnTo>
                    <a:lnTo>
                      <a:pt x="137482" y="53416"/>
                    </a:lnTo>
                    <a:lnTo>
                      <a:pt x="146647" y="56152"/>
                    </a:lnTo>
                    <a:lnTo>
                      <a:pt x="155813" y="59716"/>
                    </a:lnTo>
                    <a:lnTo>
                      <a:pt x="164978" y="62441"/>
                    </a:lnTo>
                    <a:lnTo>
                      <a:pt x="174144" y="65348"/>
                    </a:lnTo>
                    <a:lnTo>
                      <a:pt x="183309" y="68797"/>
                    </a:lnTo>
                    <a:lnTo>
                      <a:pt x="192475" y="72133"/>
                    </a:lnTo>
                    <a:lnTo>
                      <a:pt x="201640" y="75550"/>
                    </a:lnTo>
                    <a:lnTo>
                      <a:pt x="210806" y="78417"/>
                    </a:lnTo>
                    <a:lnTo>
                      <a:pt x="219971" y="81374"/>
                    </a:lnTo>
                    <a:lnTo>
                      <a:pt x="229137" y="84376"/>
                    </a:lnTo>
                    <a:lnTo>
                      <a:pt x="238302" y="86455"/>
                    </a:lnTo>
                    <a:lnTo>
                      <a:pt x="247468" y="88630"/>
                    </a:lnTo>
                    <a:lnTo>
                      <a:pt x="256633" y="91385"/>
                    </a:lnTo>
                    <a:lnTo>
                      <a:pt x="265799" y="93378"/>
                    </a:lnTo>
                    <a:lnTo>
                      <a:pt x="274964" y="95528"/>
                    </a:lnTo>
                    <a:lnTo>
                      <a:pt x="284130" y="97828"/>
                    </a:lnTo>
                    <a:lnTo>
                      <a:pt x="293295" y="100874"/>
                    </a:lnTo>
                    <a:lnTo>
                      <a:pt x="302461" y="102773"/>
                    </a:lnTo>
                    <a:lnTo>
                      <a:pt x="311626" y="104449"/>
                    </a:lnTo>
                    <a:lnTo>
                      <a:pt x="320792" y="105719"/>
                    </a:lnTo>
                    <a:lnTo>
                      <a:pt x="329957" y="108349"/>
                    </a:lnTo>
                    <a:lnTo>
                      <a:pt x="339123" y="110401"/>
                    </a:lnTo>
                    <a:lnTo>
                      <a:pt x="348288" y="113251"/>
                    </a:lnTo>
                    <a:lnTo>
                      <a:pt x="357453" y="115710"/>
                    </a:lnTo>
                    <a:lnTo>
                      <a:pt x="366619" y="118288"/>
                    </a:lnTo>
                    <a:lnTo>
                      <a:pt x="375784" y="118843"/>
                    </a:lnTo>
                    <a:lnTo>
                      <a:pt x="384950" y="121481"/>
                    </a:lnTo>
                    <a:lnTo>
                      <a:pt x="394115" y="123149"/>
                    </a:lnTo>
                    <a:lnTo>
                      <a:pt x="403281" y="125340"/>
                    </a:lnTo>
                    <a:lnTo>
                      <a:pt x="412446" y="126553"/>
                    </a:lnTo>
                    <a:lnTo>
                      <a:pt x="421612" y="128538"/>
                    </a:lnTo>
                    <a:lnTo>
                      <a:pt x="430777" y="130115"/>
                    </a:lnTo>
                    <a:lnTo>
                      <a:pt x="439943" y="131207"/>
                    </a:lnTo>
                    <a:lnTo>
                      <a:pt x="449108" y="132477"/>
                    </a:lnTo>
                    <a:lnTo>
                      <a:pt x="458274" y="133613"/>
                    </a:lnTo>
                    <a:lnTo>
                      <a:pt x="467439" y="134713"/>
                    </a:lnTo>
                    <a:lnTo>
                      <a:pt x="476605" y="136540"/>
                    </a:lnTo>
                    <a:lnTo>
                      <a:pt x="485770" y="138043"/>
                    </a:lnTo>
                    <a:lnTo>
                      <a:pt x="494936" y="139039"/>
                    </a:lnTo>
                    <a:lnTo>
                      <a:pt x="504101" y="140929"/>
                    </a:lnTo>
                    <a:lnTo>
                      <a:pt x="513267" y="143145"/>
                    </a:lnTo>
                    <a:lnTo>
                      <a:pt x="522432" y="144380"/>
                    </a:lnTo>
                    <a:lnTo>
                      <a:pt x="531598" y="145301"/>
                    </a:lnTo>
                    <a:lnTo>
                      <a:pt x="540763" y="146477"/>
                    </a:lnTo>
                    <a:lnTo>
                      <a:pt x="549929" y="148250"/>
                    </a:lnTo>
                    <a:lnTo>
                      <a:pt x="559094" y="149958"/>
                    </a:lnTo>
                    <a:lnTo>
                      <a:pt x="568260" y="151163"/>
                    </a:lnTo>
                    <a:lnTo>
                      <a:pt x="577425" y="152533"/>
                    </a:lnTo>
                    <a:lnTo>
                      <a:pt x="586591" y="153213"/>
                    </a:lnTo>
                    <a:lnTo>
                      <a:pt x="595756" y="154207"/>
                    </a:lnTo>
                    <a:lnTo>
                      <a:pt x="604922" y="154704"/>
                    </a:lnTo>
                    <a:lnTo>
                      <a:pt x="614087" y="155192"/>
                    </a:lnTo>
                    <a:lnTo>
                      <a:pt x="623253" y="156348"/>
                    </a:lnTo>
                    <a:lnTo>
                      <a:pt x="632418" y="157526"/>
                    </a:lnTo>
                    <a:lnTo>
                      <a:pt x="641584" y="158326"/>
                    </a:lnTo>
                    <a:lnTo>
                      <a:pt x="650749" y="158317"/>
                    </a:lnTo>
                    <a:lnTo>
                      <a:pt x="659915" y="159490"/>
                    </a:lnTo>
                    <a:lnTo>
                      <a:pt x="669080" y="160045"/>
                    </a:lnTo>
                    <a:lnTo>
                      <a:pt x="678246" y="161006"/>
                    </a:lnTo>
                    <a:lnTo>
                      <a:pt x="687411" y="162440"/>
                    </a:lnTo>
                    <a:lnTo>
                      <a:pt x="696577" y="163873"/>
                    </a:lnTo>
                    <a:lnTo>
                      <a:pt x="705742" y="164895"/>
                    </a:lnTo>
                    <a:lnTo>
                      <a:pt x="714907" y="165977"/>
                    </a:lnTo>
                    <a:lnTo>
                      <a:pt x="724073" y="167209"/>
                    </a:lnTo>
                    <a:lnTo>
                      <a:pt x="733238" y="168431"/>
                    </a:lnTo>
                    <a:lnTo>
                      <a:pt x="742404" y="169879"/>
                    </a:lnTo>
                    <a:lnTo>
                      <a:pt x="751569" y="171445"/>
                    </a:lnTo>
                    <a:lnTo>
                      <a:pt x="760735" y="172746"/>
                    </a:lnTo>
                    <a:lnTo>
                      <a:pt x="769900" y="174228"/>
                    </a:lnTo>
                    <a:lnTo>
                      <a:pt x="779066" y="175381"/>
                    </a:lnTo>
                    <a:lnTo>
                      <a:pt x="788231" y="176332"/>
                    </a:lnTo>
                    <a:lnTo>
                      <a:pt x="797397" y="176653"/>
                    </a:lnTo>
                    <a:lnTo>
                      <a:pt x="806562" y="177132"/>
                    </a:lnTo>
                    <a:lnTo>
                      <a:pt x="815728" y="177325"/>
                    </a:lnTo>
                    <a:lnTo>
                      <a:pt x="824893" y="178564"/>
                    </a:lnTo>
                    <a:lnTo>
                      <a:pt x="834059" y="179970"/>
                    </a:lnTo>
                    <a:lnTo>
                      <a:pt x="843224" y="181483"/>
                    </a:lnTo>
                    <a:lnTo>
                      <a:pt x="852390" y="182329"/>
                    </a:lnTo>
                    <a:lnTo>
                      <a:pt x="861555" y="182091"/>
                    </a:lnTo>
                    <a:lnTo>
                      <a:pt x="870721" y="183300"/>
                    </a:lnTo>
                    <a:lnTo>
                      <a:pt x="879886" y="184252"/>
                    </a:lnTo>
                    <a:lnTo>
                      <a:pt x="889052" y="185055"/>
                    </a:lnTo>
                    <a:lnTo>
                      <a:pt x="898217" y="184363"/>
                    </a:lnTo>
                    <a:lnTo>
                      <a:pt x="907383" y="185705"/>
                    </a:lnTo>
                    <a:lnTo>
                      <a:pt x="916548" y="186236"/>
                    </a:lnTo>
                    <a:lnTo>
                      <a:pt x="925714" y="187900"/>
                    </a:lnTo>
                    <a:lnTo>
                      <a:pt x="934879" y="188480"/>
                    </a:lnTo>
                    <a:lnTo>
                      <a:pt x="944045" y="188824"/>
                    </a:lnTo>
                    <a:lnTo>
                      <a:pt x="953210" y="190609"/>
                    </a:lnTo>
                    <a:lnTo>
                      <a:pt x="962376" y="191037"/>
                    </a:lnTo>
                    <a:lnTo>
                      <a:pt x="971541" y="191611"/>
                    </a:lnTo>
                    <a:lnTo>
                      <a:pt x="980707" y="193291"/>
                    </a:lnTo>
                    <a:lnTo>
                      <a:pt x="989872" y="195038"/>
                    </a:lnTo>
                    <a:lnTo>
                      <a:pt x="999038" y="196542"/>
                    </a:lnTo>
                    <a:lnTo>
                      <a:pt x="1008203" y="197916"/>
                    </a:lnTo>
                    <a:lnTo>
                      <a:pt x="1017369" y="198608"/>
                    </a:lnTo>
                    <a:lnTo>
                      <a:pt x="1026534" y="199229"/>
                    </a:lnTo>
                    <a:lnTo>
                      <a:pt x="1035700" y="199975"/>
                    </a:lnTo>
                    <a:lnTo>
                      <a:pt x="1044865" y="201377"/>
                    </a:lnTo>
                    <a:lnTo>
                      <a:pt x="1054031" y="202857"/>
                    </a:lnTo>
                    <a:lnTo>
                      <a:pt x="1063196" y="204102"/>
                    </a:lnTo>
                    <a:lnTo>
                      <a:pt x="1072361" y="205018"/>
                    </a:lnTo>
                    <a:lnTo>
                      <a:pt x="1081527" y="205416"/>
                    </a:lnTo>
                    <a:lnTo>
                      <a:pt x="1090692" y="205797"/>
                    </a:lnTo>
                    <a:lnTo>
                      <a:pt x="1099858" y="206538"/>
                    </a:lnTo>
                    <a:lnTo>
                      <a:pt x="1109023" y="207188"/>
                    </a:lnTo>
                    <a:lnTo>
                      <a:pt x="1118189" y="207717"/>
                    </a:lnTo>
                    <a:lnTo>
                      <a:pt x="1127354" y="208248"/>
                    </a:lnTo>
                    <a:lnTo>
                      <a:pt x="1136520" y="208974"/>
                    </a:lnTo>
                    <a:lnTo>
                      <a:pt x="1145685" y="209317"/>
                    </a:lnTo>
                    <a:lnTo>
                      <a:pt x="1154851" y="209856"/>
                    </a:lnTo>
                    <a:lnTo>
                      <a:pt x="1164016" y="210396"/>
                    </a:lnTo>
                    <a:lnTo>
                      <a:pt x="1173182" y="210938"/>
                    </a:lnTo>
                    <a:lnTo>
                      <a:pt x="1182347" y="211483"/>
                    </a:lnTo>
                    <a:lnTo>
                      <a:pt x="1191513" y="212029"/>
                    </a:lnTo>
                    <a:lnTo>
                      <a:pt x="1200678" y="212846"/>
                    </a:lnTo>
                    <a:lnTo>
                      <a:pt x="1209844" y="213260"/>
                    </a:lnTo>
                    <a:lnTo>
                      <a:pt x="1219009" y="213552"/>
                    </a:lnTo>
                    <a:lnTo>
                      <a:pt x="1228175" y="213843"/>
                    </a:lnTo>
                    <a:lnTo>
                      <a:pt x="1237340" y="214182"/>
                    </a:lnTo>
                    <a:lnTo>
                      <a:pt x="1246506" y="215152"/>
                    </a:lnTo>
                    <a:lnTo>
                      <a:pt x="1255671" y="215816"/>
                    </a:lnTo>
                    <a:lnTo>
                      <a:pt x="1264837" y="216475"/>
                    </a:lnTo>
                    <a:lnTo>
                      <a:pt x="1274002" y="216933"/>
                    </a:lnTo>
                    <a:lnTo>
                      <a:pt x="1283168" y="217774"/>
                    </a:lnTo>
                    <a:lnTo>
                      <a:pt x="1292333" y="218744"/>
                    </a:lnTo>
                    <a:lnTo>
                      <a:pt x="1301499" y="219078"/>
                    </a:lnTo>
                    <a:lnTo>
                      <a:pt x="1310664" y="219781"/>
                    </a:lnTo>
                    <a:lnTo>
                      <a:pt x="1319830" y="219982"/>
                    </a:lnTo>
                    <a:lnTo>
                      <a:pt x="1328995" y="220268"/>
                    </a:lnTo>
                    <a:lnTo>
                      <a:pt x="1338161" y="221136"/>
                    </a:lnTo>
                    <a:lnTo>
                      <a:pt x="1347326" y="222647"/>
                    </a:lnTo>
                    <a:lnTo>
                      <a:pt x="1356492" y="223842"/>
                    </a:lnTo>
                    <a:lnTo>
                      <a:pt x="1365657" y="224507"/>
                    </a:lnTo>
                    <a:lnTo>
                      <a:pt x="1374823" y="225416"/>
                    </a:lnTo>
                    <a:lnTo>
                      <a:pt x="1383988" y="226105"/>
                    </a:lnTo>
                    <a:lnTo>
                      <a:pt x="1393154" y="226712"/>
                    </a:lnTo>
                    <a:lnTo>
                      <a:pt x="1402319" y="227321"/>
                    </a:lnTo>
                    <a:lnTo>
                      <a:pt x="1411485" y="227835"/>
                    </a:lnTo>
                    <a:lnTo>
                      <a:pt x="1420650" y="228820"/>
                    </a:lnTo>
                    <a:lnTo>
                      <a:pt x="1429815" y="229960"/>
                    </a:lnTo>
                    <a:lnTo>
                      <a:pt x="1438981" y="230348"/>
                    </a:lnTo>
                    <a:lnTo>
                      <a:pt x="1448146" y="230990"/>
                    </a:lnTo>
                    <a:lnTo>
                      <a:pt x="1457312" y="231509"/>
                    </a:lnTo>
                    <a:lnTo>
                      <a:pt x="1466477" y="232073"/>
                    </a:lnTo>
                    <a:lnTo>
                      <a:pt x="1475643" y="232493"/>
                    </a:lnTo>
                    <a:lnTo>
                      <a:pt x="1484808" y="233426"/>
                    </a:lnTo>
                    <a:lnTo>
                      <a:pt x="1493974" y="234258"/>
                    </a:lnTo>
                    <a:lnTo>
                      <a:pt x="1503139" y="235218"/>
                    </a:lnTo>
                    <a:lnTo>
                      <a:pt x="1512305" y="236192"/>
                    </a:lnTo>
                    <a:lnTo>
                      <a:pt x="1521470" y="237230"/>
                    </a:lnTo>
                    <a:lnTo>
                      <a:pt x="1530636" y="238057"/>
                    </a:lnTo>
                    <a:lnTo>
                      <a:pt x="1539801" y="238934"/>
                    </a:lnTo>
                    <a:lnTo>
                      <a:pt x="1548967" y="239816"/>
                    </a:lnTo>
                    <a:lnTo>
                      <a:pt x="1558132" y="240701"/>
                    </a:lnTo>
                    <a:lnTo>
                      <a:pt x="1567298" y="241591"/>
                    </a:lnTo>
                    <a:lnTo>
                      <a:pt x="1576463" y="242353"/>
                    </a:lnTo>
                    <a:lnTo>
                      <a:pt x="1585629" y="242641"/>
                    </a:lnTo>
                    <a:lnTo>
                      <a:pt x="1594794" y="243543"/>
                    </a:lnTo>
                    <a:lnTo>
                      <a:pt x="1603960" y="244720"/>
                    </a:lnTo>
                    <a:lnTo>
                      <a:pt x="1613125" y="246045"/>
                    </a:lnTo>
                    <a:lnTo>
                      <a:pt x="1622291" y="247376"/>
                    </a:lnTo>
                    <a:lnTo>
                      <a:pt x="1631456" y="248712"/>
                    </a:lnTo>
                    <a:lnTo>
                      <a:pt x="1640622" y="249733"/>
                    </a:lnTo>
                    <a:lnTo>
                      <a:pt x="1649787" y="249422"/>
                    </a:lnTo>
                    <a:lnTo>
                      <a:pt x="1658953" y="249624"/>
                    </a:lnTo>
                    <a:lnTo>
                      <a:pt x="1668118" y="249192"/>
                    </a:lnTo>
                    <a:lnTo>
                      <a:pt x="1677284" y="248755"/>
                    </a:lnTo>
                    <a:lnTo>
                      <a:pt x="1686449" y="248312"/>
                    </a:lnTo>
                    <a:lnTo>
                      <a:pt x="1695615" y="247839"/>
                    </a:lnTo>
                    <a:lnTo>
                      <a:pt x="1704780" y="248073"/>
                    </a:lnTo>
                    <a:lnTo>
                      <a:pt x="1713946" y="248951"/>
                    </a:lnTo>
                    <a:lnTo>
                      <a:pt x="1723111" y="249828"/>
                    </a:lnTo>
                    <a:lnTo>
                      <a:pt x="1732277" y="250704"/>
                    </a:lnTo>
                    <a:lnTo>
                      <a:pt x="1741442" y="251578"/>
                    </a:lnTo>
                    <a:lnTo>
                      <a:pt x="1750608" y="252449"/>
                    </a:lnTo>
                    <a:lnTo>
                      <a:pt x="1759773" y="253320"/>
                    </a:lnTo>
                    <a:lnTo>
                      <a:pt x="1768939" y="253811"/>
                    </a:lnTo>
                    <a:lnTo>
                      <a:pt x="1778104" y="253929"/>
                    </a:lnTo>
                    <a:lnTo>
                      <a:pt x="1787269" y="254920"/>
                    </a:lnTo>
                    <a:lnTo>
                      <a:pt x="1796435" y="256210"/>
                    </a:lnTo>
                    <a:lnTo>
                      <a:pt x="1805600" y="257506"/>
                    </a:lnTo>
                    <a:lnTo>
                      <a:pt x="1814766" y="258738"/>
                    </a:lnTo>
                    <a:lnTo>
                      <a:pt x="1823931" y="259672"/>
                    </a:lnTo>
                    <a:lnTo>
                      <a:pt x="1833097" y="260320"/>
                    </a:lnTo>
                    <a:lnTo>
                      <a:pt x="1842262" y="262367"/>
                    </a:lnTo>
                    <a:lnTo>
                      <a:pt x="1851428" y="263360"/>
                    </a:lnTo>
                    <a:lnTo>
                      <a:pt x="1860593" y="264056"/>
                    </a:lnTo>
                    <a:lnTo>
                      <a:pt x="1869759" y="264752"/>
                    </a:lnTo>
                    <a:lnTo>
                      <a:pt x="1878924" y="265449"/>
                    </a:lnTo>
                    <a:lnTo>
                      <a:pt x="1888090" y="266161"/>
                    </a:lnTo>
                    <a:lnTo>
                      <a:pt x="1897255" y="266830"/>
                    </a:lnTo>
                    <a:lnTo>
                      <a:pt x="1906421" y="267496"/>
                    </a:lnTo>
                    <a:lnTo>
                      <a:pt x="1915586" y="267989"/>
                    </a:lnTo>
                    <a:lnTo>
                      <a:pt x="1924752" y="268164"/>
                    </a:lnTo>
                    <a:lnTo>
                      <a:pt x="1933917" y="268335"/>
                    </a:lnTo>
                    <a:lnTo>
                      <a:pt x="1943083" y="268891"/>
                    </a:lnTo>
                    <a:lnTo>
                      <a:pt x="1952248" y="269355"/>
                    </a:lnTo>
                    <a:lnTo>
                      <a:pt x="1961414" y="269794"/>
                    </a:lnTo>
                    <a:lnTo>
                      <a:pt x="1970579" y="270234"/>
                    </a:lnTo>
                    <a:lnTo>
                      <a:pt x="1979745" y="270760"/>
                    </a:lnTo>
                    <a:lnTo>
                      <a:pt x="1988910" y="271944"/>
                    </a:lnTo>
                    <a:lnTo>
                      <a:pt x="1998076" y="271552"/>
                    </a:lnTo>
                    <a:lnTo>
                      <a:pt x="2007241" y="271992"/>
                    </a:lnTo>
                    <a:lnTo>
                      <a:pt x="2016407" y="272572"/>
                    </a:lnTo>
                    <a:lnTo>
                      <a:pt x="2025572" y="273446"/>
                    </a:lnTo>
                    <a:lnTo>
                      <a:pt x="2034738" y="273424"/>
                    </a:lnTo>
                    <a:lnTo>
                      <a:pt x="2043903" y="273035"/>
                    </a:lnTo>
                    <a:lnTo>
                      <a:pt x="2053069" y="273288"/>
                    </a:lnTo>
                    <a:lnTo>
                      <a:pt x="2062234" y="273481"/>
                    </a:lnTo>
                    <a:lnTo>
                      <a:pt x="2071400" y="273542"/>
                    </a:lnTo>
                    <a:lnTo>
                      <a:pt x="2080565" y="274113"/>
                    </a:lnTo>
                    <a:lnTo>
                      <a:pt x="2089731" y="274766"/>
                    </a:lnTo>
                    <a:lnTo>
                      <a:pt x="2098896" y="275418"/>
                    </a:lnTo>
                    <a:lnTo>
                      <a:pt x="2108062" y="275991"/>
                    </a:lnTo>
                    <a:lnTo>
                      <a:pt x="2117227" y="276403"/>
                    </a:lnTo>
                    <a:lnTo>
                      <a:pt x="2126393" y="276644"/>
                    </a:lnTo>
                    <a:lnTo>
                      <a:pt x="2135558" y="276855"/>
                    </a:lnTo>
                    <a:lnTo>
                      <a:pt x="2144723" y="277066"/>
                    </a:lnTo>
                    <a:lnTo>
                      <a:pt x="2153889" y="277276"/>
                    </a:lnTo>
                    <a:lnTo>
                      <a:pt x="2163054" y="277486"/>
                    </a:lnTo>
                    <a:lnTo>
                      <a:pt x="2172220" y="277695"/>
                    </a:lnTo>
                    <a:lnTo>
                      <a:pt x="2181385" y="277903"/>
                    </a:lnTo>
                    <a:lnTo>
                      <a:pt x="2190551" y="278111"/>
                    </a:lnTo>
                    <a:lnTo>
                      <a:pt x="2199716" y="278318"/>
                    </a:lnTo>
                  </a:path>
                </a:pathLst>
              </a:custGeom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99" name="pl31">
                <a:extLst>
                  <a:ext uri="{FF2B5EF4-FFF2-40B4-BE49-F238E27FC236}">
                    <a16:creationId xmlns:a16="http://schemas.microsoft.com/office/drawing/2014/main" id="{B0621332-BC8E-42E3-8227-AFDB5EDDB20C}"/>
                  </a:ext>
                </a:extLst>
              </p:cNvPr>
              <p:cNvSpPr/>
              <p:nvPr/>
            </p:nvSpPr>
            <p:spPr>
              <a:xfrm>
                <a:off x="2906095" y="2427736"/>
                <a:ext cx="2199716" cy="1198887"/>
              </a:xfrm>
              <a:custGeom>
                <a:avLst/>
                <a:gdLst/>
                <a:ahLst/>
                <a:cxnLst/>
                <a:rect l="0" t="0" r="0" b="0"/>
                <a:pathLst>
                  <a:path w="2199716" h="1198887">
                    <a:moveTo>
                      <a:pt x="2199716" y="1198887"/>
                    </a:moveTo>
                    <a:lnTo>
                      <a:pt x="2190551" y="1198887"/>
                    </a:lnTo>
                    <a:lnTo>
                      <a:pt x="2181385" y="1198887"/>
                    </a:lnTo>
                    <a:lnTo>
                      <a:pt x="2172220" y="1198887"/>
                    </a:lnTo>
                    <a:lnTo>
                      <a:pt x="2163054" y="1198887"/>
                    </a:lnTo>
                    <a:lnTo>
                      <a:pt x="2153889" y="1198887"/>
                    </a:lnTo>
                    <a:lnTo>
                      <a:pt x="2144723" y="1198887"/>
                    </a:lnTo>
                    <a:lnTo>
                      <a:pt x="2135558" y="1198887"/>
                    </a:lnTo>
                    <a:lnTo>
                      <a:pt x="2126393" y="1198887"/>
                    </a:lnTo>
                    <a:lnTo>
                      <a:pt x="2117227" y="1198887"/>
                    </a:lnTo>
                    <a:lnTo>
                      <a:pt x="2108062" y="1198887"/>
                    </a:lnTo>
                    <a:lnTo>
                      <a:pt x="2098896" y="1198887"/>
                    </a:lnTo>
                    <a:lnTo>
                      <a:pt x="2089731" y="1198887"/>
                    </a:lnTo>
                    <a:lnTo>
                      <a:pt x="2080565" y="1198887"/>
                    </a:lnTo>
                    <a:lnTo>
                      <a:pt x="2071400" y="1198887"/>
                    </a:lnTo>
                    <a:lnTo>
                      <a:pt x="2062234" y="1198887"/>
                    </a:lnTo>
                    <a:lnTo>
                      <a:pt x="2053069" y="1198887"/>
                    </a:lnTo>
                    <a:lnTo>
                      <a:pt x="2043903" y="1198887"/>
                    </a:lnTo>
                    <a:lnTo>
                      <a:pt x="2034738" y="1198887"/>
                    </a:lnTo>
                    <a:lnTo>
                      <a:pt x="2025572" y="1198887"/>
                    </a:lnTo>
                    <a:lnTo>
                      <a:pt x="2016407" y="1198887"/>
                    </a:lnTo>
                    <a:lnTo>
                      <a:pt x="2007241" y="1198887"/>
                    </a:lnTo>
                    <a:lnTo>
                      <a:pt x="1998076" y="1198887"/>
                    </a:lnTo>
                    <a:lnTo>
                      <a:pt x="1988910" y="1198887"/>
                    </a:lnTo>
                    <a:lnTo>
                      <a:pt x="1979745" y="1198887"/>
                    </a:lnTo>
                    <a:lnTo>
                      <a:pt x="1970579" y="1198887"/>
                    </a:lnTo>
                    <a:lnTo>
                      <a:pt x="1961414" y="1198887"/>
                    </a:lnTo>
                    <a:lnTo>
                      <a:pt x="1952248" y="1198887"/>
                    </a:lnTo>
                    <a:lnTo>
                      <a:pt x="1943083" y="1198887"/>
                    </a:lnTo>
                    <a:lnTo>
                      <a:pt x="1933917" y="1198300"/>
                    </a:lnTo>
                    <a:lnTo>
                      <a:pt x="1924752" y="1190859"/>
                    </a:lnTo>
                    <a:lnTo>
                      <a:pt x="1915586" y="1183409"/>
                    </a:lnTo>
                    <a:lnTo>
                      <a:pt x="1906421" y="1176016"/>
                    </a:lnTo>
                    <a:lnTo>
                      <a:pt x="1897255" y="1168742"/>
                    </a:lnTo>
                    <a:lnTo>
                      <a:pt x="1888090" y="1161466"/>
                    </a:lnTo>
                    <a:lnTo>
                      <a:pt x="1878924" y="1154176"/>
                    </a:lnTo>
                    <a:lnTo>
                      <a:pt x="1869759" y="1146775"/>
                    </a:lnTo>
                    <a:lnTo>
                      <a:pt x="1860593" y="1139765"/>
                    </a:lnTo>
                    <a:lnTo>
                      <a:pt x="1851428" y="1132680"/>
                    </a:lnTo>
                    <a:lnTo>
                      <a:pt x="1842262" y="1126068"/>
                    </a:lnTo>
                    <a:lnTo>
                      <a:pt x="1833097" y="1119469"/>
                    </a:lnTo>
                    <a:lnTo>
                      <a:pt x="1823931" y="1112869"/>
                    </a:lnTo>
                    <a:lnTo>
                      <a:pt x="1814766" y="1106232"/>
                    </a:lnTo>
                    <a:lnTo>
                      <a:pt x="1805600" y="1098904"/>
                    </a:lnTo>
                    <a:lnTo>
                      <a:pt x="1796435" y="1091577"/>
                    </a:lnTo>
                    <a:lnTo>
                      <a:pt x="1787269" y="1084252"/>
                    </a:lnTo>
                    <a:lnTo>
                      <a:pt x="1778104" y="1076928"/>
                    </a:lnTo>
                    <a:lnTo>
                      <a:pt x="1768939" y="1069605"/>
                    </a:lnTo>
                    <a:lnTo>
                      <a:pt x="1759773" y="1062283"/>
                    </a:lnTo>
                    <a:lnTo>
                      <a:pt x="1750608" y="1054964"/>
                    </a:lnTo>
                    <a:lnTo>
                      <a:pt x="1741442" y="1047644"/>
                    </a:lnTo>
                    <a:lnTo>
                      <a:pt x="1732277" y="1040327"/>
                    </a:lnTo>
                    <a:lnTo>
                      <a:pt x="1723111" y="1033010"/>
                    </a:lnTo>
                    <a:lnTo>
                      <a:pt x="1713946" y="1025696"/>
                    </a:lnTo>
                    <a:lnTo>
                      <a:pt x="1704780" y="1018364"/>
                    </a:lnTo>
                    <a:lnTo>
                      <a:pt x="1695615" y="1010851"/>
                    </a:lnTo>
                    <a:lnTo>
                      <a:pt x="1686449" y="1003267"/>
                    </a:lnTo>
                    <a:lnTo>
                      <a:pt x="1677284" y="995687"/>
                    </a:lnTo>
                    <a:lnTo>
                      <a:pt x="1668118" y="988144"/>
                    </a:lnTo>
                    <a:lnTo>
                      <a:pt x="1658953" y="981049"/>
                    </a:lnTo>
                    <a:lnTo>
                      <a:pt x="1649787" y="973950"/>
                    </a:lnTo>
                    <a:lnTo>
                      <a:pt x="1640622" y="966689"/>
                    </a:lnTo>
                    <a:lnTo>
                      <a:pt x="1631456" y="960075"/>
                    </a:lnTo>
                    <a:lnTo>
                      <a:pt x="1622291" y="953545"/>
                    </a:lnTo>
                    <a:lnTo>
                      <a:pt x="1613125" y="946542"/>
                    </a:lnTo>
                    <a:lnTo>
                      <a:pt x="1603960" y="939833"/>
                    </a:lnTo>
                    <a:lnTo>
                      <a:pt x="1594794" y="932537"/>
                    </a:lnTo>
                    <a:lnTo>
                      <a:pt x="1585629" y="925242"/>
                    </a:lnTo>
                    <a:lnTo>
                      <a:pt x="1576463" y="917947"/>
                    </a:lnTo>
                    <a:lnTo>
                      <a:pt x="1567298" y="910654"/>
                    </a:lnTo>
                    <a:lnTo>
                      <a:pt x="1558132" y="903457"/>
                    </a:lnTo>
                    <a:lnTo>
                      <a:pt x="1548967" y="896287"/>
                    </a:lnTo>
                    <a:lnTo>
                      <a:pt x="1539801" y="889116"/>
                    </a:lnTo>
                    <a:lnTo>
                      <a:pt x="1530636" y="882121"/>
                    </a:lnTo>
                    <a:lnTo>
                      <a:pt x="1521470" y="875234"/>
                    </a:lnTo>
                    <a:lnTo>
                      <a:pt x="1512305" y="868346"/>
                    </a:lnTo>
                    <a:lnTo>
                      <a:pt x="1503139" y="861458"/>
                    </a:lnTo>
                    <a:lnTo>
                      <a:pt x="1493974" y="854569"/>
                    </a:lnTo>
                    <a:lnTo>
                      <a:pt x="1484808" y="847680"/>
                    </a:lnTo>
                    <a:lnTo>
                      <a:pt x="1475643" y="840791"/>
                    </a:lnTo>
                    <a:lnTo>
                      <a:pt x="1466477" y="833901"/>
                    </a:lnTo>
                    <a:lnTo>
                      <a:pt x="1457312" y="827142"/>
                    </a:lnTo>
                    <a:lnTo>
                      <a:pt x="1448146" y="819668"/>
                    </a:lnTo>
                    <a:lnTo>
                      <a:pt x="1438981" y="812318"/>
                    </a:lnTo>
                    <a:lnTo>
                      <a:pt x="1429815" y="804969"/>
                    </a:lnTo>
                    <a:lnTo>
                      <a:pt x="1420650" y="797622"/>
                    </a:lnTo>
                    <a:lnTo>
                      <a:pt x="1411485" y="790276"/>
                    </a:lnTo>
                    <a:lnTo>
                      <a:pt x="1402319" y="783066"/>
                    </a:lnTo>
                    <a:lnTo>
                      <a:pt x="1393154" y="776195"/>
                    </a:lnTo>
                    <a:lnTo>
                      <a:pt x="1383988" y="769323"/>
                    </a:lnTo>
                    <a:lnTo>
                      <a:pt x="1374823" y="762452"/>
                    </a:lnTo>
                    <a:lnTo>
                      <a:pt x="1365657" y="755579"/>
                    </a:lnTo>
                    <a:lnTo>
                      <a:pt x="1356492" y="748706"/>
                    </a:lnTo>
                    <a:lnTo>
                      <a:pt x="1347326" y="741833"/>
                    </a:lnTo>
                    <a:lnTo>
                      <a:pt x="1338161" y="735180"/>
                    </a:lnTo>
                    <a:lnTo>
                      <a:pt x="1328995" y="728589"/>
                    </a:lnTo>
                    <a:lnTo>
                      <a:pt x="1319830" y="721609"/>
                    </a:lnTo>
                    <a:lnTo>
                      <a:pt x="1310664" y="714008"/>
                    </a:lnTo>
                    <a:lnTo>
                      <a:pt x="1301499" y="706433"/>
                    </a:lnTo>
                    <a:lnTo>
                      <a:pt x="1292333" y="699877"/>
                    </a:lnTo>
                    <a:lnTo>
                      <a:pt x="1283168" y="693483"/>
                    </a:lnTo>
                    <a:lnTo>
                      <a:pt x="1274002" y="687089"/>
                    </a:lnTo>
                    <a:lnTo>
                      <a:pt x="1264837" y="680935"/>
                    </a:lnTo>
                    <a:lnTo>
                      <a:pt x="1255671" y="674749"/>
                    </a:lnTo>
                    <a:lnTo>
                      <a:pt x="1246506" y="667943"/>
                    </a:lnTo>
                    <a:lnTo>
                      <a:pt x="1237340" y="661141"/>
                    </a:lnTo>
                    <a:lnTo>
                      <a:pt x="1228175" y="654562"/>
                    </a:lnTo>
                    <a:lnTo>
                      <a:pt x="1219009" y="648196"/>
                    </a:lnTo>
                    <a:lnTo>
                      <a:pt x="1209844" y="641829"/>
                    </a:lnTo>
                    <a:lnTo>
                      <a:pt x="1200678" y="635287"/>
                    </a:lnTo>
                    <a:lnTo>
                      <a:pt x="1191513" y="628129"/>
                    </a:lnTo>
                    <a:lnTo>
                      <a:pt x="1182347" y="620975"/>
                    </a:lnTo>
                    <a:lnTo>
                      <a:pt x="1173182" y="613826"/>
                    </a:lnTo>
                    <a:lnTo>
                      <a:pt x="1164016" y="606875"/>
                    </a:lnTo>
                    <a:lnTo>
                      <a:pt x="1154851" y="600091"/>
                    </a:lnTo>
                    <a:lnTo>
                      <a:pt x="1145685" y="593201"/>
                    </a:lnTo>
                    <a:lnTo>
                      <a:pt x="1136520" y="587182"/>
                    </a:lnTo>
                    <a:lnTo>
                      <a:pt x="1127354" y="580912"/>
                    </a:lnTo>
                    <a:lnTo>
                      <a:pt x="1118189" y="574196"/>
                    </a:lnTo>
                    <a:lnTo>
                      <a:pt x="1109023" y="567224"/>
                    </a:lnTo>
                    <a:lnTo>
                      <a:pt x="1099858" y="560251"/>
                    </a:lnTo>
                    <a:lnTo>
                      <a:pt x="1090692" y="553279"/>
                    </a:lnTo>
                    <a:lnTo>
                      <a:pt x="1081527" y="546307"/>
                    </a:lnTo>
                    <a:lnTo>
                      <a:pt x="1072361" y="539037"/>
                    </a:lnTo>
                    <a:lnTo>
                      <a:pt x="1063196" y="531757"/>
                    </a:lnTo>
                    <a:lnTo>
                      <a:pt x="1054031" y="524483"/>
                    </a:lnTo>
                    <a:lnTo>
                      <a:pt x="1044865" y="517377"/>
                    </a:lnTo>
                    <a:lnTo>
                      <a:pt x="1035700" y="510418"/>
                    </a:lnTo>
                    <a:lnTo>
                      <a:pt x="1026534" y="504051"/>
                    </a:lnTo>
                    <a:lnTo>
                      <a:pt x="1017369" y="497435"/>
                    </a:lnTo>
                    <a:lnTo>
                      <a:pt x="1008203" y="490844"/>
                    </a:lnTo>
                    <a:lnTo>
                      <a:pt x="999038" y="484759"/>
                    </a:lnTo>
                    <a:lnTo>
                      <a:pt x="989872" y="478294"/>
                    </a:lnTo>
                    <a:lnTo>
                      <a:pt x="980707" y="471427"/>
                    </a:lnTo>
                    <a:lnTo>
                      <a:pt x="971541" y="464766"/>
                    </a:lnTo>
                    <a:lnTo>
                      <a:pt x="962376" y="458512"/>
                    </a:lnTo>
                    <a:lnTo>
                      <a:pt x="953210" y="451698"/>
                    </a:lnTo>
                    <a:lnTo>
                      <a:pt x="944045" y="445900"/>
                    </a:lnTo>
                    <a:lnTo>
                      <a:pt x="934879" y="439384"/>
                    </a:lnTo>
                    <a:lnTo>
                      <a:pt x="925714" y="432721"/>
                    </a:lnTo>
                    <a:lnTo>
                      <a:pt x="916548" y="425663"/>
                    </a:lnTo>
                    <a:lnTo>
                      <a:pt x="907383" y="418732"/>
                    </a:lnTo>
                    <a:lnTo>
                      <a:pt x="898217" y="412127"/>
                    </a:lnTo>
                    <a:lnTo>
                      <a:pt x="889052" y="406397"/>
                    </a:lnTo>
                    <a:lnTo>
                      <a:pt x="879886" y="399167"/>
                    </a:lnTo>
                    <a:lnTo>
                      <a:pt x="870721" y="392614"/>
                    </a:lnTo>
                    <a:lnTo>
                      <a:pt x="861555" y="387000"/>
                    </a:lnTo>
                    <a:lnTo>
                      <a:pt x="852390" y="380215"/>
                    </a:lnTo>
                    <a:lnTo>
                      <a:pt x="843224" y="373458"/>
                    </a:lnTo>
                    <a:lnTo>
                      <a:pt x="834059" y="367020"/>
                    </a:lnTo>
                    <a:lnTo>
                      <a:pt x="824893" y="360298"/>
                    </a:lnTo>
                    <a:lnTo>
                      <a:pt x="815728" y="353420"/>
                    </a:lnTo>
                    <a:lnTo>
                      <a:pt x="806562" y="346910"/>
                    </a:lnTo>
                    <a:lnTo>
                      <a:pt x="797397" y="340272"/>
                    </a:lnTo>
                    <a:lnTo>
                      <a:pt x="788231" y="334440"/>
                    </a:lnTo>
                    <a:lnTo>
                      <a:pt x="779066" y="328123"/>
                    </a:lnTo>
                    <a:lnTo>
                      <a:pt x="769900" y="321989"/>
                    </a:lnTo>
                    <a:lnTo>
                      <a:pt x="760735" y="315645"/>
                    </a:lnTo>
                    <a:lnTo>
                      <a:pt x="751569" y="308579"/>
                    </a:lnTo>
                    <a:lnTo>
                      <a:pt x="742404" y="302759"/>
                    </a:lnTo>
                    <a:lnTo>
                      <a:pt x="733238" y="297123"/>
                    </a:lnTo>
                    <a:lnTo>
                      <a:pt x="724073" y="291069"/>
                    </a:lnTo>
                    <a:lnTo>
                      <a:pt x="714907" y="285979"/>
                    </a:lnTo>
                    <a:lnTo>
                      <a:pt x="705742" y="280511"/>
                    </a:lnTo>
                    <a:lnTo>
                      <a:pt x="696577" y="274789"/>
                    </a:lnTo>
                    <a:lnTo>
                      <a:pt x="687411" y="268960"/>
                    </a:lnTo>
                    <a:lnTo>
                      <a:pt x="678246" y="263458"/>
                    </a:lnTo>
                    <a:lnTo>
                      <a:pt x="669080" y="258094"/>
                    </a:lnTo>
                    <a:lnTo>
                      <a:pt x="659915" y="252491"/>
                    </a:lnTo>
                    <a:lnTo>
                      <a:pt x="650749" y="247053"/>
                    </a:lnTo>
                    <a:lnTo>
                      <a:pt x="641584" y="241178"/>
                    </a:lnTo>
                    <a:lnTo>
                      <a:pt x="632418" y="235299"/>
                    </a:lnTo>
                    <a:lnTo>
                      <a:pt x="623253" y="228195"/>
                    </a:lnTo>
                    <a:lnTo>
                      <a:pt x="614087" y="222225"/>
                    </a:lnTo>
                    <a:lnTo>
                      <a:pt x="604922" y="215792"/>
                    </a:lnTo>
                    <a:lnTo>
                      <a:pt x="595756" y="210727"/>
                    </a:lnTo>
                    <a:lnTo>
                      <a:pt x="586591" y="203976"/>
                    </a:lnTo>
                    <a:lnTo>
                      <a:pt x="577425" y="197492"/>
                    </a:lnTo>
                    <a:lnTo>
                      <a:pt x="568260" y="192198"/>
                    </a:lnTo>
                    <a:lnTo>
                      <a:pt x="559094" y="187161"/>
                    </a:lnTo>
                    <a:lnTo>
                      <a:pt x="549929" y="182184"/>
                    </a:lnTo>
                    <a:lnTo>
                      <a:pt x="540763" y="177280"/>
                    </a:lnTo>
                    <a:lnTo>
                      <a:pt x="531598" y="171455"/>
                    </a:lnTo>
                    <a:lnTo>
                      <a:pt x="522432" y="166398"/>
                    </a:lnTo>
                    <a:lnTo>
                      <a:pt x="513267" y="161601"/>
                    </a:lnTo>
                    <a:lnTo>
                      <a:pt x="504101" y="156002"/>
                    </a:lnTo>
                    <a:lnTo>
                      <a:pt x="494936" y="151764"/>
                    </a:lnTo>
                    <a:lnTo>
                      <a:pt x="485770" y="147678"/>
                    </a:lnTo>
                    <a:lnTo>
                      <a:pt x="476605" y="143236"/>
                    </a:lnTo>
                    <a:lnTo>
                      <a:pt x="467439" y="137491"/>
                    </a:lnTo>
                    <a:lnTo>
                      <a:pt x="458274" y="131566"/>
                    </a:lnTo>
                    <a:lnTo>
                      <a:pt x="449108" y="126999"/>
                    </a:lnTo>
                    <a:lnTo>
                      <a:pt x="439943" y="122255"/>
                    </a:lnTo>
                    <a:lnTo>
                      <a:pt x="430777" y="117469"/>
                    </a:lnTo>
                    <a:lnTo>
                      <a:pt x="421612" y="113312"/>
                    </a:lnTo>
                    <a:lnTo>
                      <a:pt x="412446" y="108566"/>
                    </a:lnTo>
                    <a:lnTo>
                      <a:pt x="403281" y="104100"/>
                    </a:lnTo>
                    <a:lnTo>
                      <a:pt x="394115" y="98926"/>
                    </a:lnTo>
                    <a:lnTo>
                      <a:pt x="384950" y="94169"/>
                    </a:lnTo>
                    <a:lnTo>
                      <a:pt x="375784" y="89932"/>
                    </a:lnTo>
                    <a:lnTo>
                      <a:pt x="366619" y="84859"/>
                    </a:lnTo>
                    <a:lnTo>
                      <a:pt x="357453" y="80664"/>
                    </a:lnTo>
                    <a:lnTo>
                      <a:pt x="348288" y="74913"/>
                    </a:lnTo>
                    <a:lnTo>
                      <a:pt x="339123" y="70898"/>
                    </a:lnTo>
                    <a:lnTo>
                      <a:pt x="329957" y="66395"/>
                    </a:lnTo>
                    <a:lnTo>
                      <a:pt x="320792" y="63479"/>
                    </a:lnTo>
                    <a:lnTo>
                      <a:pt x="311626" y="59836"/>
                    </a:lnTo>
                    <a:lnTo>
                      <a:pt x="302461" y="56180"/>
                    </a:lnTo>
                    <a:lnTo>
                      <a:pt x="293295" y="52718"/>
                    </a:lnTo>
                    <a:lnTo>
                      <a:pt x="284130" y="48375"/>
                    </a:lnTo>
                    <a:lnTo>
                      <a:pt x="274964" y="45699"/>
                    </a:lnTo>
                    <a:lnTo>
                      <a:pt x="265799" y="42457"/>
                    </a:lnTo>
                    <a:lnTo>
                      <a:pt x="256633" y="38320"/>
                    </a:lnTo>
                    <a:lnTo>
                      <a:pt x="247468" y="34003"/>
                    </a:lnTo>
                    <a:lnTo>
                      <a:pt x="238302" y="30969"/>
                    </a:lnTo>
                    <a:lnTo>
                      <a:pt x="229137" y="27037"/>
                    </a:lnTo>
                    <a:lnTo>
                      <a:pt x="219971" y="23811"/>
                    </a:lnTo>
                    <a:lnTo>
                      <a:pt x="210806" y="20362"/>
                    </a:lnTo>
                    <a:lnTo>
                      <a:pt x="201640" y="18445"/>
                    </a:lnTo>
                    <a:lnTo>
                      <a:pt x="192475" y="15847"/>
                    </a:lnTo>
                    <a:lnTo>
                      <a:pt x="183309" y="13754"/>
                    </a:lnTo>
                    <a:lnTo>
                      <a:pt x="174144" y="10689"/>
                    </a:lnTo>
                    <a:lnTo>
                      <a:pt x="164978" y="8126"/>
                    </a:lnTo>
                    <a:lnTo>
                      <a:pt x="155813" y="7429"/>
                    </a:lnTo>
                    <a:lnTo>
                      <a:pt x="146647" y="4130"/>
                    </a:lnTo>
                    <a:lnTo>
                      <a:pt x="137482" y="2787"/>
                    </a:lnTo>
                    <a:lnTo>
                      <a:pt x="128316" y="1328"/>
                    </a:lnTo>
                    <a:lnTo>
                      <a:pt x="119151" y="107"/>
                    </a:lnTo>
                    <a:lnTo>
                      <a:pt x="109985" y="0"/>
                    </a:lnTo>
                    <a:lnTo>
                      <a:pt x="100820" y="314"/>
                    </a:lnTo>
                    <a:lnTo>
                      <a:pt x="91654" y="1126"/>
                    </a:lnTo>
                    <a:lnTo>
                      <a:pt x="82489" y="685"/>
                    </a:lnTo>
                    <a:lnTo>
                      <a:pt x="73323" y="1294"/>
                    </a:lnTo>
                    <a:lnTo>
                      <a:pt x="64158" y="3673"/>
                    </a:lnTo>
                    <a:lnTo>
                      <a:pt x="54992" y="5444"/>
                    </a:lnTo>
                    <a:lnTo>
                      <a:pt x="45827" y="7101"/>
                    </a:lnTo>
                    <a:lnTo>
                      <a:pt x="36661" y="9134"/>
                    </a:lnTo>
                    <a:lnTo>
                      <a:pt x="27496" y="15199"/>
                    </a:lnTo>
                    <a:lnTo>
                      <a:pt x="18330" y="21874"/>
                    </a:lnTo>
                    <a:lnTo>
                      <a:pt x="9165" y="27920"/>
                    </a:lnTo>
                    <a:lnTo>
                      <a:pt x="0" y="1198887"/>
                    </a:lnTo>
                  </a:path>
                </a:pathLst>
              </a:custGeom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100" name="pl32">
                <a:extLst>
                  <a:ext uri="{FF2B5EF4-FFF2-40B4-BE49-F238E27FC236}">
                    <a16:creationId xmlns:a16="http://schemas.microsoft.com/office/drawing/2014/main" id="{C21889FE-78A5-41EC-A9F0-4C364EE03C8C}"/>
                  </a:ext>
                </a:extLst>
              </p:cNvPr>
              <p:cNvSpPr/>
              <p:nvPr/>
            </p:nvSpPr>
            <p:spPr>
              <a:xfrm>
                <a:off x="2791526" y="2238670"/>
                <a:ext cx="2520508" cy="0"/>
              </a:xfrm>
              <a:custGeom>
                <a:avLst/>
                <a:gdLst/>
                <a:ahLst/>
                <a:cxnLst/>
                <a:rect l="0" t="0" r="0" b="0"/>
                <a:pathLst>
                  <a:path w="2520508">
                    <a:moveTo>
                      <a:pt x="0" y="0"/>
                    </a:moveTo>
                    <a:lnTo>
                      <a:pt x="2520508" y="0"/>
                    </a:lnTo>
                    <a:lnTo>
                      <a:pt x="2520508" y="0"/>
                    </a:lnTo>
                  </a:path>
                </a:pathLst>
              </a:custGeom>
              <a:ln w="10840" cap="flat">
                <a:solidFill>
                  <a:srgbClr val="FF0000">
                    <a:alpha val="100000"/>
                  </a:srgbClr>
                </a:solidFill>
                <a:prstDash val="dash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101" name="pl33">
                <a:extLst>
                  <a:ext uri="{FF2B5EF4-FFF2-40B4-BE49-F238E27FC236}">
                    <a16:creationId xmlns:a16="http://schemas.microsoft.com/office/drawing/2014/main" id="{AC8C65E5-F2E1-45B2-8109-0659993F5449}"/>
                  </a:ext>
                </a:extLst>
              </p:cNvPr>
              <p:cNvSpPr/>
              <p:nvPr/>
            </p:nvSpPr>
            <p:spPr>
              <a:xfrm>
                <a:off x="2791526" y="2098195"/>
                <a:ext cx="2520508" cy="0"/>
              </a:xfrm>
              <a:custGeom>
                <a:avLst/>
                <a:gdLst/>
                <a:ahLst/>
                <a:cxnLst/>
                <a:rect l="0" t="0" r="0" b="0"/>
                <a:pathLst>
                  <a:path w="2520508">
                    <a:moveTo>
                      <a:pt x="0" y="0"/>
                    </a:moveTo>
                    <a:lnTo>
                      <a:pt x="2520508" y="0"/>
                    </a:lnTo>
                    <a:lnTo>
                      <a:pt x="2520508" y="0"/>
                    </a:lnTo>
                  </a:path>
                </a:pathLst>
              </a:custGeom>
              <a:ln w="10840" cap="flat">
                <a:solidFill>
                  <a:srgbClr val="7A7A7A">
                    <a:alpha val="100000"/>
                  </a:srgbClr>
                </a:solidFill>
                <a:prstDash val="dash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102" name="pl34">
                <a:extLst>
                  <a:ext uri="{FF2B5EF4-FFF2-40B4-BE49-F238E27FC236}">
                    <a16:creationId xmlns:a16="http://schemas.microsoft.com/office/drawing/2014/main" id="{94488A33-71F8-4D0B-876E-30B043089CD2}"/>
                  </a:ext>
                </a:extLst>
              </p:cNvPr>
              <p:cNvSpPr/>
              <p:nvPr/>
            </p:nvSpPr>
            <p:spPr>
              <a:xfrm>
                <a:off x="2791526" y="2454303"/>
                <a:ext cx="2520508" cy="0"/>
              </a:xfrm>
              <a:custGeom>
                <a:avLst/>
                <a:gdLst/>
                <a:ahLst/>
                <a:cxnLst/>
                <a:rect l="0" t="0" r="0" b="0"/>
                <a:pathLst>
                  <a:path w="2520508">
                    <a:moveTo>
                      <a:pt x="0" y="0"/>
                    </a:moveTo>
                    <a:lnTo>
                      <a:pt x="2520508" y="0"/>
                    </a:lnTo>
                    <a:lnTo>
                      <a:pt x="2520508" y="0"/>
                    </a:lnTo>
                  </a:path>
                </a:pathLst>
              </a:custGeom>
              <a:ln w="10840" cap="flat">
                <a:solidFill>
                  <a:srgbClr val="7A7A7A">
                    <a:alpha val="100000"/>
                  </a:srgbClr>
                </a:solidFill>
                <a:prstDash val="dash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103" name="rc35">
                <a:extLst>
                  <a:ext uri="{FF2B5EF4-FFF2-40B4-BE49-F238E27FC236}">
                    <a16:creationId xmlns:a16="http://schemas.microsoft.com/office/drawing/2014/main" id="{E2DD0FEE-0DA4-4B65-9AA2-57BB349182FD}"/>
                  </a:ext>
                </a:extLst>
              </p:cNvPr>
              <p:cNvSpPr/>
              <p:nvPr/>
            </p:nvSpPr>
            <p:spPr>
              <a:xfrm>
                <a:off x="2791526" y="1486823"/>
                <a:ext cx="2520508" cy="2241695"/>
              </a:xfrm>
              <a:prstGeom prst="rect">
                <a:avLst/>
              </a:prstGeom>
              <a:ln w="13550" cap="rnd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104" name="rc36">
                <a:extLst>
                  <a:ext uri="{FF2B5EF4-FFF2-40B4-BE49-F238E27FC236}">
                    <a16:creationId xmlns:a16="http://schemas.microsoft.com/office/drawing/2014/main" id="{8ECABFEA-0BFA-44E1-B7BB-CEC666E71348}"/>
                  </a:ext>
                </a:extLst>
              </p:cNvPr>
              <p:cNvSpPr/>
              <p:nvPr/>
            </p:nvSpPr>
            <p:spPr>
              <a:xfrm>
                <a:off x="2791526" y="1271961"/>
                <a:ext cx="2520508" cy="214862"/>
              </a:xfrm>
              <a:prstGeom prst="rect">
                <a:avLst/>
              </a:prstGeom>
              <a:solidFill>
                <a:srgbClr val="D9D9D9">
                  <a:alpha val="100000"/>
                </a:srgbClr>
              </a:solidFill>
              <a:ln w="13550" cap="rnd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105" name="tx37">
                <a:extLst>
                  <a:ext uri="{FF2B5EF4-FFF2-40B4-BE49-F238E27FC236}">
                    <a16:creationId xmlns:a16="http://schemas.microsoft.com/office/drawing/2014/main" id="{447CECA7-9EDF-436D-89D5-E1815B0A1877}"/>
                  </a:ext>
                </a:extLst>
              </p:cNvPr>
              <p:cNvSpPr/>
              <p:nvPr/>
            </p:nvSpPr>
            <p:spPr>
              <a:xfrm>
                <a:off x="3989680" y="1370662"/>
                <a:ext cx="124202" cy="80000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indent="0" algn="l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500" dirty="0">
                    <a:solidFill>
                      <a:srgbClr val="1A1A1A">
                        <a:alpha val="100000"/>
                      </a:srgbClr>
                    </a:solidFill>
                    <a:latin typeface="Nunito" pitchFamily="2" charset="0"/>
                    <a:cs typeface="Arial"/>
                  </a:rPr>
                  <a:t>TMP/SDZ</a:t>
                </a:r>
                <a:endParaRPr sz="1500" dirty="0">
                  <a:solidFill>
                    <a:srgbClr val="1A1A1A">
                      <a:alpha val="100000"/>
                    </a:srgbClr>
                  </a:solidFill>
                  <a:latin typeface="Nunito" pitchFamily="2" charset="0"/>
                  <a:cs typeface="Arial"/>
                </a:endParaRPr>
              </a:p>
            </p:txBody>
          </p:sp>
          <p:sp>
            <p:nvSpPr>
              <p:cNvPr id="106" name="pl38">
                <a:extLst>
                  <a:ext uri="{FF2B5EF4-FFF2-40B4-BE49-F238E27FC236}">
                    <a16:creationId xmlns:a16="http://schemas.microsoft.com/office/drawing/2014/main" id="{40F49048-EE7D-4A5A-BC93-4EE2BC911D5F}"/>
                  </a:ext>
                </a:extLst>
              </p:cNvPr>
              <p:cNvSpPr/>
              <p:nvPr/>
            </p:nvSpPr>
            <p:spPr>
              <a:xfrm>
                <a:off x="2906095" y="3728519"/>
                <a:ext cx="0" cy="34794"/>
              </a:xfrm>
              <a:custGeom>
                <a:avLst/>
                <a:gdLst/>
                <a:ahLst/>
                <a:cxnLst/>
                <a:rect l="0" t="0" r="0" b="0"/>
                <a:pathLst>
                  <a:path h="34794">
                    <a:moveTo>
                      <a:pt x="0" y="34794"/>
                    </a:move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107" name="pl39">
                <a:extLst>
                  <a:ext uri="{FF2B5EF4-FFF2-40B4-BE49-F238E27FC236}">
                    <a16:creationId xmlns:a16="http://schemas.microsoft.com/office/drawing/2014/main" id="{6B2C5719-DEFE-4A04-A173-7547063B89E6}"/>
                  </a:ext>
                </a:extLst>
              </p:cNvPr>
              <p:cNvSpPr/>
              <p:nvPr/>
            </p:nvSpPr>
            <p:spPr>
              <a:xfrm>
                <a:off x="3364369" y="3728519"/>
                <a:ext cx="0" cy="34794"/>
              </a:xfrm>
              <a:custGeom>
                <a:avLst/>
                <a:gdLst/>
                <a:ahLst/>
                <a:cxnLst/>
                <a:rect l="0" t="0" r="0" b="0"/>
                <a:pathLst>
                  <a:path h="34794">
                    <a:moveTo>
                      <a:pt x="0" y="34794"/>
                    </a:move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108" name="pl40">
                <a:extLst>
                  <a:ext uri="{FF2B5EF4-FFF2-40B4-BE49-F238E27FC236}">
                    <a16:creationId xmlns:a16="http://schemas.microsoft.com/office/drawing/2014/main" id="{60B01362-E34F-4068-B407-7A8C3F0A8C03}"/>
                  </a:ext>
                </a:extLst>
              </p:cNvPr>
              <p:cNvSpPr/>
              <p:nvPr/>
            </p:nvSpPr>
            <p:spPr>
              <a:xfrm>
                <a:off x="3822644" y="3728519"/>
                <a:ext cx="0" cy="34794"/>
              </a:xfrm>
              <a:custGeom>
                <a:avLst/>
                <a:gdLst/>
                <a:ahLst/>
                <a:cxnLst/>
                <a:rect l="0" t="0" r="0" b="0"/>
                <a:pathLst>
                  <a:path h="34794">
                    <a:moveTo>
                      <a:pt x="0" y="34794"/>
                    </a:move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109" name="pl41">
                <a:extLst>
                  <a:ext uri="{FF2B5EF4-FFF2-40B4-BE49-F238E27FC236}">
                    <a16:creationId xmlns:a16="http://schemas.microsoft.com/office/drawing/2014/main" id="{05E31BD5-60A3-4C66-9B36-F8880C558ED0}"/>
                  </a:ext>
                </a:extLst>
              </p:cNvPr>
              <p:cNvSpPr/>
              <p:nvPr/>
            </p:nvSpPr>
            <p:spPr>
              <a:xfrm>
                <a:off x="4280918" y="3728519"/>
                <a:ext cx="0" cy="34794"/>
              </a:xfrm>
              <a:custGeom>
                <a:avLst/>
                <a:gdLst/>
                <a:ahLst/>
                <a:cxnLst/>
                <a:rect l="0" t="0" r="0" b="0"/>
                <a:pathLst>
                  <a:path h="34794">
                    <a:moveTo>
                      <a:pt x="0" y="34794"/>
                    </a:move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110" name="pl42">
                <a:extLst>
                  <a:ext uri="{FF2B5EF4-FFF2-40B4-BE49-F238E27FC236}">
                    <a16:creationId xmlns:a16="http://schemas.microsoft.com/office/drawing/2014/main" id="{76EC5C42-F6F2-4552-9AC3-CDF5A0F12027}"/>
                  </a:ext>
                </a:extLst>
              </p:cNvPr>
              <p:cNvSpPr/>
              <p:nvPr/>
            </p:nvSpPr>
            <p:spPr>
              <a:xfrm>
                <a:off x="4739193" y="3728519"/>
                <a:ext cx="0" cy="34794"/>
              </a:xfrm>
              <a:custGeom>
                <a:avLst/>
                <a:gdLst/>
                <a:ahLst/>
                <a:cxnLst/>
                <a:rect l="0" t="0" r="0" b="0"/>
                <a:pathLst>
                  <a:path h="34794">
                    <a:moveTo>
                      <a:pt x="0" y="34794"/>
                    </a:move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111" name="pl43">
                <a:extLst>
                  <a:ext uri="{FF2B5EF4-FFF2-40B4-BE49-F238E27FC236}">
                    <a16:creationId xmlns:a16="http://schemas.microsoft.com/office/drawing/2014/main" id="{18882232-BF1F-43DC-9C61-1FEE2EB107A9}"/>
                  </a:ext>
                </a:extLst>
              </p:cNvPr>
              <p:cNvSpPr/>
              <p:nvPr/>
            </p:nvSpPr>
            <p:spPr>
              <a:xfrm>
                <a:off x="5197467" y="3728519"/>
                <a:ext cx="0" cy="34794"/>
              </a:xfrm>
              <a:custGeom>
                <a:avLst/>
                <a:gdLst/>
                <a:ahLst/>
                <a:cxnLst/>
                <a:rect l="0" t="0" r="0" b="0"/>
                <a:pathLst>
                  <a:path h="34794">
                    <a:moveTo>
                      <a:pt x="0" y="34794"/>
                    </a:move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112" name="tx44">
                <a:extLst>
                  <a:ext uri="{FF2B5EF4-FFF2-40B4-BE49-F238E27FC236}">
                    <a16:creationId xmlns:a16="http://schemas.microsoft.com/office/drawing/2014/main" id="{4CE9AA1F-83FD-41A9-B161-D3E73B85E4F3}"/>
                  </a:ext>
                </a:extLst>
              </p:cNvPr>
              <p:cNvSpPr/>
              <p:nvPr/>
            </p:nvSpPr>
            <p:spPr>
              <a:xfrm>
                <a:off x="2875018" y="3838192"/>
                <a:ext cx="62155" cy="8169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indent="0" algn="l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sz="1500" dirty="0">
                    <a:solidFill>
                      <a:srgbClr val="4D4D4D">
                        <a:alpha val="100000"/>
                      </a:srgbClr>
                    </a:solidFill>
                    <a:latin typeface="Nunito" pitchFamily="2" charset="0"/>
                    <a:cs typeface="Arial"/>
                  </a:rPr>
                  <a:t>0</a:t>
                </a:r>
              </a:p>
            </p:txBody>
          </p:sp>
          <p:sp>
            <p:nvSpPr>
              <p:cNvPr id="113" name="tx45">
                <a:extLst>
                  <a:ext uri="{FF2B5EF4-FFF2-40B4-BE49-F238E27FC236}">
                    <a16:creationId xmlns:a16="http://schemas.microsoft.com/office/drawing/2014/main" id="{2398B14D-8D4A-4E4C-887D-D3823F4BD9FF}"/>
                  </a:ext>
                </a:extLst>
              </p:cNvPr>
              <p:cNvSpPr/>
              <p:nvPr/>
            </p:nvSpPr>
            <p:spPr>
              <a:xfrm>
                <a:off x="3333292" y="3839611"/>
                <a:ext cx="62155" cy="80272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indent="0" algn="l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sz="1500">
                    <a:solidFill>
                      <a:srgbClr val="4D4D4D">
                        <a:alpha val="100000"/>
                      </a:srgbClr>
                    </a:solidFill>
                    <a:latin typeface="Nunito" pitchFamily="2" charset="0"/>
                    <a:cs typeface="Arial"/>
                  </a:rPr>
                  <a:t>5</a:t>
                </a:r>
              </a:p>
            </p:txBody>
          </p:sp>
          <p:sp>
            <p:nvSpPr>
              <p:cNvPr id="114" name="tx46">
                <a:extLst>
                  <a:ext uri="{FF2B5EF4-FFF2-40B4-BE49-F238E27FC236}">
                    <a16:creationId xmlns:a16="http://schemas.microsoft.com/office/drawing/2014/main" id="{C45D292F-FAFF-46B2-827B-55BF8482C9F9}"/>
                  </a:ext>
                </a:extLst>
              </p:cNvPr>
              <p:cNvSpPr/>
              <p:nvPr/>
            </p:nvSpPr>
            <p:spPr>
              <a:xfrm>
                <a:off x="3760488" y="3838192"/>
                <a:ext cx="124310" cy="8169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indent="0" algn="l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sz="1500">
                    <a:solidFill>
                      <a:srgbClr val="4D4D4D">
                        <a:alpha val="100000"/>
                      </a:srgbClr>
                    </a:solidFill>
                    <a:latin typeface="Nunito" pitchFamily="2" charset="0"/>
                    <a:cs typeface="Arial"/>
                  </a:rPr>
                  <a:t>10</a:t>
                </a:r>
              </a:p>
            </p:txBody>
          </p:sp>
          <p:sp>
            <p:nvSpPr>
              <p:cNvPr id="115" name="tx47">
                <a:extLst>
                  <a:ext uri="{FF2B5EF4-FFF2-40B4-BE49-F238E27FC236}">
                    <a16:creationId xmlns:a16="http://schemas.microsoft.com/office/drawing/2014/main" id="{AA740D56-E6A4-4D12-B0FE-894181F6E182}"/>
                  </a:ext>
                </a:extLst>
              </p:cNvPr>
              <p:cNvSpPr/>
              <p:nvPr/>
            </p:nvSpPr>
            <p:spPr>
              <a:xfrm>
                <a:off x="4218763" y="3838192"/>
                <a:ext cx="124310" cy="8169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indent="0" algn="l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sz="1500">
                    <a:solidFill>
                      <a:srgbClr val="4D4D4D">
                        <a:alpha val="100000"/>
                      </a:srgbClr>
                    </a:solidFill>
                    <a:latin typeface="Nunito" pitchFamily="2" charset="0"/>
                    <a:cs typeface="Arial"/>
                  </a:rPr>
                  <a:t>15</a:t>
                </a:r>
              </a:p>
            </p:txBody>
          </p:sp>
          <p:sp>
            <p:nvSpPr>
              <p:cNvPr id="116" name="tx48">
                <a:extLst>
                  <a:ext uri="{FF2B5EF4-FFF2-40B4-BE49-F238E27FC236}">
                    <a16:creationId xmlns:a16="http://schemas.microsoft.com/office/drawing/2014/main" id="{A41A1414-B684-4E64-BDA9-4720019CEDE2}"/>
                  </a:ext>
                </a:extLst>
              </p:cNvPr>
              <p:cNvSpPr/>
              <p:nvPr/>
            </p:nvSpPr>
            <p:spPr>
              <a:xfrm>
                <a:off x="4677037" y="3838192"/>
                <a:ext cx="124310" cy="8169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indent="0" algn="l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sz="1500">
                    <a:solidFill>
                      <a:srgbClr val="4D4D4D">
                        <a:alpha val="100000"/>
                      </a:srgbClr>
                    </a:solidFill>
                    <a:latin typeface="Nunito" pitchFamily="2" charset="0"/>
                    <a:cs typeface="Arial"/>
                  </a:rPr>
                  <a:t>20</a:t>
                </a:r>
              </a:p>
            </p:txBody>
          </p:sp>
          <p:sp>
            <p:nvSpPr>
              <p:cNvPr id="117" name="tx49">
                <a:extLst>
                  <a:ext uri="{FF2B5EF4-FFF2-40B4-BE49-F238E27FC236}">
                    <a16:creationId xmlns:a16="http://schemas.microsoft.com/office/drawing/2014/main" id="{E4426332-821F-45F8-9CF1-64FE32A32A77}"/>
                  </a:ext>
                </a:extLst>
              </p:cNvPr>
              <p:cNvSpPr/>
              <p:nvPr/>
            </p:nvSpPr>
            <p:spPr>
              <a:xfrm>
                <a:off x="5135311" y="3838192"/>
                <a:ext cx="124310" cy="8169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indent="0" algn="l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sz="1500">
                    <a:solidFill>
                      <a:srgbClr val="4D4D4D">
                        <a:alpha val="100000"/>
                      </a:srgbClr>
                    </a:solidFill>
                    <a:latin typeface="Nunito" pitchFamily="2" charset="0"/>
                    <a:cs typeface="Arial"/>
                  </a:rPr>
                  <a:t>25</a:t>
                </a:r>
              </a:p>
            </p:txBody>
          </p:sp>
          <p:sp>
            <p:nvSpPr>
              <p:cNvPr id="118" name="tx50">
                <a:extLst>
                  <a:ext uri="{FF2B5EF4-FFF2-40B4-BE49-F238E27FC236}">
                    <a16:creationId xmlns:a16="http://schemas.microsoft.com/office/drawing/2014/main" id="{DCF047F8-C069-43E9-AB6E-E832130A9C59}"/>
                  </a:ext>
                </a:extLst>
              </p:cNvPr>
              <p:cNvSpPr/>
              <p:nvPr/>
            </p:nvSpPr>
            <p:spPr>
              <a:xfrm>
                <a:off x="2287963" y="3605223"/>
                <a:ext cx="285838" cy="8169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indent="0" algn="l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500" dirty="0">
                    <a:solidFill>
                      <a:srgbClr val="4D4D4D">
                        <a:alpha val="100000"/>
                      </a:srgbClr>
                    </a:solidFill>
                    <a:latin typeface="Nunito" pitchFamily="2" charset="0"/>
                    <a:cs typeface="Arial"/>
                  </a:rPr>
                  <a:t>0,0001</a:t>
                </a:r>
                <a:endParaRPr sz="1500" dirty="0">
                  <a:solidFill>
                    <a:srgbClr val="4D4D4D">
                      <a:alpha val="100000"/>
                    </a:srgbClr>
                  </a:solidFill>
                  <a:latin typeface="Nunito" pitchFamily="2" charset="0"/>
                  <a:cs typeface="Arial"/>
                </a:endParaRPr>
              </a:p>
            </p:txBody>
          </p:sp>
          <p:sp>
            <p:nvSpPr>
              <p:cNvPr id="119" name="tx51">
                <a:extLst>
                  <a:ext uri="{FF2B5EF4-FFF2-40B4-BE49-F238E27FC236}">
                    <a16:creationId xmlns:a16="http://schemas.microsoft.com/office/drawing/2014/main" id="{49D206FC-1BD1-4A82-8545-D628B5FE757F}"/>
                  </a:ext>
                </a:extLst>
              </p:cNvPr>
              <p:cNvSpPr/>
              <p:nvPr/>
            </p:nvSpPr>
            <p:spPr>
              <a:xfrm>
                <a:off x="2338213" y="3071971"/>
                <a:ext cx="285838" cy="10889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indent="0" algn="l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500" dirty="0">
                    <a:solidFill>
                      <a:srgbClr val="4D4D4D">
                        <a:alpha val="100000"/>
                      </a:srgbClr>
                    </a:solidFill>
                    <a:latin typeface="Nunito" pitchFamily="2" charset="0"/>
                    <a:cs typeface="Arial"/>
                  </a:rPr>
                  <a:t>0,001</a:t>
                </a:r>
                <a:endParaRPr sz="1500" dirty="0">
                  <a:solidFill>
                    <a:srgbClr val="4D4D4D">
                      <a:alpha val="100000"/>
                    </a:srgbClr>
                  </a:solidFill>
                  <a:latin typeface="Nunito" pitchFamily="2" charset="0"/>
                  <a:cs typeface="Arial"/>
                </a:endParaRPr>
              </a:p>
            </p:txBody>
          </p:sp>
          <p:sp>
            <p:nvSpPr>
              <p:cNvPr id="120" name="tx52">
                <a:extLst>
                  <a:ext uri="{FF2B5EF4-FFF2-40B4-BE49-F238E27FC236}">
                    <a16:creationId xmlns:a16="http://schemas.microsoft.com/office/drawing/2014/main" id="{EDE7701D-F967-4B06-89FF-AAAF269A29D4}"/>
                  </a:ext>
                </a:extLst>
              </p:cNvPr>
              <p:cNvSpPr/>
              <p:nvPr/>
            </p:nvSpPr>
            <p:spPr>
              <a:xfrm>
                <a:off x="2388287" y="2565924"/>
                <a:ext cx="285838" cy="8169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indent="0" algn="l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500" dirty="0">
                    <a:solidFill>
                      <a:srgbClr val="4D4D4D">
                        <a:alpha val="100000"/>
                      </a:srgbClr>
                    </a:solidFill>
                    <a:latin typeface="Nunito" pitchFamily="2" charset="0"/>
                    <a:cs typeface="Arial"/>
                  </a:rPr>
                  <a:t>0,01</a:t>
                </a:r>
                <a:endParaRPr sz="1500" dirty="0">
                  <a:solidFill>
                    <a:srgbClr val="4D4D4D">
                      <a:alpha val="100000"/>
                    </a:srgbClr>
                  </a:solidFill>
                  <a:latin typeface="Nunito" pitchFamily="2" charset="0"/>
                  <a:cs typeface="Arial"/>
                </a:endParaRPr>
              </a:p>
            </p:txBody>
          </p:sp>
          <p:sp>
            <p:nvSpPr>
              <p:cNvPr id="121" name="tx53">
                <a:extLst>
                  <a:ext uri="{FF2B5EF4-FFF2-40B4-BE49-F238E27FC236}">
                    <a16:creationId xmlns:a16="http://schemas.microsoft.com/office/drawing/2014/main" id="{EC1366CF-5609-4E5B-808B-B001C74C14F1}"/>
                  </a:ext>
                </a:extLst>
              </p:cNvPr>
              <p:cNvSpPr/>
              <p:nvPr/>
            </p:nvSpPr>
            <p:spPr>
              <a:xfrm>
                <a:off x="2443057" y="2056503"/>
                <a:ext cx="285839" cy="8169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indent="0" algn="l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500" dirty="0">
                    <a:solidFill>
                      <a:srgbClr val="4D4D4D">
                        <a:alpha val="100000"/>
                      </a:srgbClr>
                    </a:solidFill>
                    <a:latin typeface="Nunito" pitchFamily="2" charset="0"/>
                    <a:cs typeface="Arial"/>
                  </a:rPr>
                  <a:t>0,1</a:t>
                </a:r>
                <a:endParaRPr sz="1500" dirty="0">
                  <a:solidFill>
                    <a:srgbClr val="4D4D4D">
                      <a:alpha val="100000"/>
                    </a:srgbClr>
                  </a:solidFill>
                  <a:latin typeface="Nunito" pitchFamily="2" charset="0"/>
                  <a:cs typeface="Arial"/>
                </a:endParaRPr>
              </a:p>
            </p:txBody>
          </p:sp>
          <p:sp>
            <p:nvSpPr>
              <p:cNvPr id="122" name="tx54">
                <a:extLst>
                  <a:ext uri="{FF2B5EF4-FFF2-40B4-BE49-F238E27FC236}">
                    <a16:creationId xmlns:a16="http://schemas.microsoft.com/office/drawing/2014/main" id="{A3322F82-428E-43B2-8C81-18A8C0687F04}"/>
                  </a:ext>
                </a:extLst>
              </p:cNvPr>
              <p:cNvSpPr/>
              <p:nvPr/>
            </p:nvSpPr>
            <p:spPr>
              <a:xfrm>
                <a:off x="2471998" y="1547286"/>
                <a:ext cx="313888" cy="8169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indent="0" algn="l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sz="1500" dirty="0">
                    <a:solidFill>
                      <a:srgbClr val="4D4D4D">
                        <a:alpha val="100000"/>
                      </a:srgbClr>
                    </a:solidFill>
                    <a:latin typeface="Nunito" pitchFamily="2" charset="0"/>
                    <a:cs typeface="Arial"/>
                  </a:rPr>
                  <a:t>1</a:t>
                </a:r>
              </a:p>
            </p:txBody>
          </p:sp>
          <p:sp>
            <p:nvSpPr>
              <p:cNvPr id="123" name="pl55">
                <a:extLst>
                  <a:ext uri="{FF2B5EF4-FFF2-40B4-BE49-F238E27FC236}">
                    <a16:creationId xmlns:a16="http://schemas.microsoft.com/office/drawing/2014/main" id="{9F74C4F2-2BB9-48C1-AED4-CAA1869EBEE8}"/>
                  </a:ext>
                </a:extLst>
              </p:cNvPr>
              <p:cNvSpPr/>
              <p:nvPr/>
            </p:nvSpPr>
            <p:spPr>
              <a:xfrm>
                <a:off x="2756732" y="3626623"/>
                <a:ext cx="34794" cy="0"/>
              </a:xfrm>
              <a:custGeom>
                <a:avLst/>
                <a:gdLst/>
                <a:ahLst/>
                <a:cxnLst/>
                <a:rect l="0" t="0" r="0" b="0"/>
                <a:pathLst>
                  <a:path w="34794">
                    <a:moveTo>
                      <a:pt x="0" y="0"/>
                    </a:moveTo>
                    <a:lnTo>
                      <a:pt x="34794" y="0"/>
                    </a:lnTo>
                  </a:path>
                </a:pathLst>
              </a:custGeom>
              <a:ln w="13550" cap="flat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124" name="pl56">
                <a:extLst>
                  <a:ext uri="{FF2B5EF4-FFF2-40B4-BE49-F238E27FC236}">
                    <a16:creationId xmlns:a16="http://schemas.microsoft.com/office/drawing/2014/main" id="{EB9A40FC-F02B-4836-8162-453F79C35052}"/>
                  </a:ext>
                </a:extLst>
              </p:cNvPr>
              <p:cNvSpPr/>
              <p:nvPr/>
            </p:nvSpPr>
            <p:spPr>
              <a:xfrm>
                <a:off x="2756732" y="3117147"/>
                <a:ext cx="34794" cy="0"/>
              </a:xfrm>
              <a:custGeom>
                <a:avLst/>
                <a:gdLst/>
                <a:ahLst/>
                <a:cxnLst/>
                <a:rect l="0" t="0" r="0" b="0"/>
                <a:pathLst>
                  <a:path w="34794">
                    <a:moveTo>
                      <a:pt x="0" y="0"/>
                    </a:moveTo>
                    <a:lnTo>
                      <a:pt x="34794" y="0"/>
                    </a:lnTo>
                  </a:path>
                </a:pathLst>
              </a:custGeom>
              <a:ln w="13550" cap="flat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125" name="pl57">
                <a:extLst>
                  <a:ext uri="{FF2B5EF4-FFF2-40B4-BE49-F238E27FC236}">
                    <a16:creationId xmlns:a16="http://schemas.microsoft.com/office/drawing/2014/main" id="{1D204B1A-507A-4FFF-A451-5EA5AFDBEE5D}"/>
                  </a:ext>
                </a:extLst>
              </p:cNvPr>
              <p:cNvSpPr/>
              <p:nvPr/>
            </p:nvSpPr>
            <p:spPr>
              <a:xfrm>
                <a:off x="2756732" y="2607671"/>
                <a:ext cx="34794" cy="0"/>
              </a:xfrm>
              <a:custGeom>
                <a:avLst/>
                <a:gdLst/>
                <a:ahLst/>
                <a:cxnLst/>
                <a:rect l="0" t="0" r="0" b="0"/>
                <a:pathLst>
                  <a:path w="34794">
                    <a:moveTo>
                      <a:pt x="0" y="0"/>
                    </a:moveTo>
                    <a:lnTo>
                      <a:pt x="34794" y="0"/>
                    </a:lnTo>
                  </a:path>
                </a:pathLst>
              </a:custGeom>
              <a:ln w="13550" cap="flat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126" name="pl58">
                <a:extLst>
                  <a:ext uri="{FF2B5EF4-FFF2-40B4-BE49-F238E27FC236}">
                    <a16:creationId xmlns:a16="http://schemas.microsoft.com/office/drawing/2014/main" id="{6C8F2C50-714E-4CA6-8719-A7DD5898D6B3}"/>
                  </a:ext>
                </a:extLst>
              </p:cNvPr>
              <p:cNvSpPr/>
              <p:nvPr/>
            </p:nvSpPr>
            <p:spPr>
              <a:xfrm>
                <a:off x="2756732" y="2098195"/>
                <a:ext cx="34794" cy="0"/>
              </a:xfrm>
              <a:custGeom>
                <a:avLst/>
                <a:gdLst/>
                <a:ahLst/>
                <a:cxnLst/>
                <a:rect l="0" t="0" r="0" b="0"/>
                <a:pathLst>
                  <a:path w="34794">
                    <a:moveTo>
                      <a:pt x="0" y="0"/>
                    </a:moveTo>
                    <a:lnTo>
                      <a:pt x="34794" y="0"/>
                    </a:lnTo>
                  </a:path>
                </a:pathLst>
              </a:custGeom>
              <a:ln w="13550" cap="flat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127" name="pl59">
                <a:extLst>
                  <a:ext uri="{FF2B5EF4-FFF2-40B4-BE49-F238E27FC236}">
                    <a16:creationId xmlns:a16="http://schemas.microsoft.com/office/drawing/2014/main" id="{61AEB2C9-F440-44B4-8B73-5D5530E42132}"/>
                  </a:ext>
                </a:extLst>
              </p:cNvPr>
              <p:cNvSpPr/>
              <p:nvPr/>
            </p:nvSpPr>
            <p:spPr>
              <a:xfrm>
                <a:off x="2756732" y="1588719"/>
                <a:ext cx="34794" cy="0"/>
              </a:xfrm>
              <a:custGeom>
                <a:avLst/>
                <a:gdLst/>
                <a:ahLst/>
                <a:cxnLst/>
                <a:rect l="0" t="0" r="0" b="0"/>
                <a:pathLst>
                  <a:path w="34794">
                    <a:moveTo>
                      <a:pt x="0" y="0"/>
                    </a:moveTo>
                    <a:lnTo>
                      <a:pt x="34794" y="0"/>
                    </a:lnTo>
                  </a:path>
                </a:pathLst>
              </a:custGeom>
              <a:ln w="13550" cap="flat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128" name="tx60">
                <a:extLst>
                  <a:ext uri="{FF2B5EF4-FFF2-40B4-BE49-F238E27FC236}">
                    <a16:creationId xmlns:a16="http://schemas.microsoft.com/office/drawing/2014/main" id="{DAC3ECCF-2AD9-42CC-AB61-C9ED169656D6}"/>
                  </a:ext>
                </a:extLst>
              </p:cNvPr>
              <p:cNvSpPr/>
              <p:nvPr/>
            </p:nvSpPr>
            <p:spPr>
              <a:xfrm>
                <a:off x="3655907" y="4003191"/>
                <a:ext cx="791747" cy="131106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indent="0" algn="l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sz="1500" dirty="0">
                    <a:solidFill>
                      <a:srgbClr val="000000">
                        <a:alpha val="100000"/>
                      </a:srgbClr>
                    </a:solidFill>
                    <a:latin typeface="Nunito" pitchFamily="2" charset="0"/>
                    <a:cs typeface="Arial"/>
                  </a:rPr>
                  <a:t>T</a:t>
                </a:r>
                <a:r>
                  <a:rPr lang="fr-FR" sz="1500" dirty="0" err="1">
                    <a:solidFill>
                      <a:srgbClr val="000000">
                        <a:alpha val="100000"/>
                      </a:srgbClr>
                    </a:solidFill>
                    <a:latin typeface="Nunito" pitchFamily="2" charset="0"/>
                    <a:cs typeface="Arial"/>
                  </a:rPr>
                  <a:t>emps</a:t>
                </a:r>
                <a:r>
                  <a:rPr sz="1500" dirty="0">
                    <a:solidFill>
                      <a:srgbClr val="000000">
                        <a:alpha val="100000"/>
                      </a:srgbClr>
                    </a:solidFill>
                    <a:latin typeface="Nunito" pitchFamily="2" charset="0"/>
                    <a:cs typeface="Arial"/>
                  </a:rPr>
                  <a:t> (</a:t>
                </a:r>
                <a:r>
                  <a:rPr lang="fr-FR" sz="1500" dirty="0">
                    <a:solidFill>
                      <a:srgbClr val="000000">
                        <a:alpha val="100000"/>
                      </a:srgbClr>
                    </a:solidFill>
                    <a:latin typeface="Nunito" pitchFamily="2" charset="0"/>
                    <a:cs typeface="Arial"/>
                  </a:rPr>
                  <a:t>heure</a:t>
                </a:r>
                <a:r>
                  <a:rPr sz="1500" dirty="0">
                    <a:solidFill>
                      <a:srgbClr val="000000">
                        <a:alpha val="100000"/>
                      </a:srgbClr>
                    </a:solidFill>
                    <a:latin typeface="Nunito" pitchFamily="2" charset="0"/>
                    <a:cs typeface="Arial"/>
                  </a:rPr>
                  <a:t>)</a:t>
                </a:r>
              </a:p>
            </p:txBody>
          </p:sp>
          <p:sp>
            <p:nvSpPr>
              <p:cNvPr id="129" name="tx61">
                <a:extLst>
                  <a:ext uri="{FF2B5EF4-FFF2-40B4-BE49-F238E27FC236}">
                    <a16:creationId xmlns:a16="http://schemas.microsoft.com/office/drawing/2014/main" id="{CD6E98AE-3F91-4B8D-BBC2-337166864E17}"/>
                  </a:ext>
                </a:extLst>
              </p:cNvPr>
              <p:cNvSpPr/>
              <p:nvPr/>
            </p:nvSpPr>
            <p:spPr>
              <a:xfrm rot="16200000">
                <a:off x="1718671" y="2555967"/>
                <a:ext cx="737450" cy="103410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indent="0" algn="l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sz="1500" dirty="0">
                    <a:solidFill>
                      <a:srgbClr val="000000">
                        <a:alpha val="100000"/>
                      </a:srgbClr>
                    </a:solidFill>
                    <a:latin typeface="Nunito" pitchFamily="2" charset="0"/>
                    <a:cs typeface="Arial"/>
                  </a:rPr>
                  <a:t>ratio TMP:S</a:t>
                </a:r>
              </a:p>
            </p:txBody>
          </p:sp>
        </p:grpSp>
        <p:sp>
          <p:nvSpPr>
            <p:cNvPr id="132" name="TextBox 48">
              <a:extLst>
                <a:ext uri="{FF2B5EF4-FFF2-40B4-BE49-F238E27FC236}">
                  <a16:creationId xmlns:a16="http://schemas.microsoft.com/office/drawing/2014/main" id="{DB6F3BA4-8BF2-4FC4-B9B6-185F12E4A2CE}"/>
                </a:ext>
              </a:extLst>
            </p:cNvPr>
            <p:cNvSpPr txBox="1"/>
            <p:nvPr/>
          </p:nvSpPr>
          <p:spPr>
            <a:xfrm>
              <a:off x="7591856" y="3283082"/>
              <a:ext cx="1014521" cy="1750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272"/>
                </a:lnSpc>
              </a:pPr>
              <a:r>
                <a:rPr lang="en-US" sz="1300" dirty="0">
                  <a:solidFill>
                    <a:srgbClr val="CB0101"/>
                  </a:solidFill>
                  <a:latin typeface="Nunito"/>
                  <a:ea typeface="Nunito"/>
                  <a:cs typeface="Nunito"/>
                  <a:sym typeface="Nunito"/>
                </a:rPr>
                <a:t>1:19</a:t>
              </a:r>
            </a:p>
          </p:txBody>
        </p:sp>
        <p:sp>
          <p:nvSpPr>
            <p:cNvPr id="133" name="TextBox 49">
              <a:extLst>
                <a:ext uri="{FF2B5EF4-FFF2-40B4-BE49-F238E27FC236}">
                  <a16:creationId xmlns:a16="http://schemas.microsoft.com/office/drawing/2014/main" id="{770BF4EE-374B-4F24-86C4-0350570AFD6F}"/>
                </a:ext>
              </a:extLst>
            </p:cNvPr>
            <p:cNvSpPr txBox="1"/>
            <p:nvPr/>
          </p:nvSpPr>
          <p:spPr>
            <a:xfrm>
              <a:off x="7589257" y="3009900"/>
              <a:ext cx="1014521" cy="1750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272"/>
                </a:lnSpc>
              </a:pPr>
              <a:r>
                <a:rPr lang="en-US" sz="1300" dirty="0">
                  <a:solidFill>
                    <a:srgbClr val="545454"/>
                  </a:solidFill>
                  <a:latin typeface="Nunito"/>
                  <a:ea typeface="Nunito"/>
                  <a:cs typeface="Nunito"/>
                  <a:sym typeface="Nunito"/>
                </a:rPr>
                <a:t>1:10</a:t>
              </a:r>
            </a:p>
          </p:txBody>
        </p:sp>
        <p:sp>
          <p:nvSpPr>
            <p:cNvPr id="134" name="TextBox 50">
              <a:extLst>
                <a:ext uri="{FF2B5EF4-FFF2-40B4-BE49-F238E27FC236}">
                  <a16:creationId xmlns:a16="http://schemas.microsoft.com/office/drawing/2014/main" id="{C3D4798C-A2DA-44D8-9F37-12B6546F77BF}"/>
                </a:ext>
              </a:extLst>
            </p:cNvPr>
            <p:cNvSpPr txBox="1"/>
            <p:nvPr/>
          </p:nvSpPr>
          <p:spPr>
            <a:xfrm>
              <a:off x="7591857" y="3622877"/>
              <a:ext cx="1014521" cy="1750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272"/>
                </a:lnSpc>
              </a:pPr>
              <a:r>
                <a:rPr lang="en-US" sz="1300" dirty="0">
                  <a:solidFill>
                    <a:srgbClr val="545454"/>
                  </a:solidFill>
                  <a:latin typeface="Nunito"/>
                  <a:ea typeface="Nunito"/>
                  <a:cs typeface="Nunito"/>
                  <a:sym typeface="Nunito"/>
                </a:rPr>
                <a:t>1:50</a:t>
              </a:r>
            </a:p>
          </p:txBody>
        </p:sp>
        <p:sp>
          <p:nvSpPr>
            <p:cNvPr id="142" name="TextBox 34">
              <a:extLst>
                <a:ext uri="{FF2B5EF4-FFF2-40B4-BE49-F238E27FC236}">
                  <a16:creationId xmlns:a16="http://schemas.microsoft.com/office/drawing/2014/main" id="{81F14988-6F5B-4D69-880C-36974DF5433D}"/>
                </a:ext>
              </a:extLst>
            </p:cNvPr>
            <p:cNvSpPr txBox="1"/>
            <p:nvPr/>
          </p:nvSpPr>
          <p:spPr>
            <a:xfrm>
              <a:off x="2236473" y="6940390"/>
              <a:ext cx="6069327" cy="8701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497"/>
                </a:lnSpc>
              </a:pPr>
              <a:r>
                <a:rPr lang="en-US" sz="2200" dirty="0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16,9 % </a:t>
              </a:r>
              <a:r>
                <a:rPr lang="en-US" sz="2200" dirty="0" err="1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poulets</a:t>
              </a:r>
              <a:r>
                <a:rPr lang="en-US" sz="2200" dirty="0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présentent</a:t>
              </a:r>
              <a:r>
                <a:rPr lang="en-US" sz="2200" dirty="0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 un </a:t>
              </a:r>
              <a:r>
                <a:rPr lang="fr-FR" sz="2200" dirty="0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ratio de concentrations libres compris entre 1:10 et 1:50</a:t>
              </a:r>
              <a:endParaRPr lang="en-US" sz="22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12AC065F-2C39-4337-8FC0-C5302822CD74}"/>
              </a:ext>
            </a:extLst>
          </p:cNvPr>
          <p:cNvGrpSpPr/>
          <p:nvPr/>
        </p:nvGrpSpPr>
        <p:grpSpPr>
          <a:xfrm>
            <a:off x="10591800" y="1582097"/>
            <a:ext cx="6454307" cy="6152203"/>
            <a:chOff x="10233491" y="1645516"/>
            <a:chExt cx="5539909" cy="5280605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C556A3C7-0B26-4E69-BA1F-3F378718941E}"/>
                </a:ext>
              </a:extLst>
            </p:cNvPr>
            <p:cNvGrpSpPr/>
            <p:nvPr/>
          </p:nvGrpSpPr>
          <p:grpSpPr>
            <a:xfrm>
              <a:off x="10233491" y="1645516"/>
              <a:ext cx="4462010" cy="4298843"/>
              <a:chOff x="2331433" y="1271961"/>
              <a:chExt cx="2980601" cy="2871606"/>
            </a:xfrm>
          </p:grpSpPr>
          <p:sp>
            <p:nvSpPr>
              <p:cNvPr id="10" name="rc5">
                <a:extLst>
                  <a:ext uri="{FF2B5EF4-FFF2-40B4-BE49-F238E27FC236}">
                    <a16:creationId xmlns:a16="http://schemas.microsoft.com/office/drawing/2014/main" id="{0180FE5B-440C-4493-B766-C00C91A0DD12}"/>
                  </a:ext>
                </a:extLst>
              </p:cNvPr>
              <p:cNvSpPr/>
              <p:nvPr/>
            </p:nvSpPr>
            <p:spPr>
              <a:xfrm>
                <a:off x="2791526" y="1486823"/>
                <a:ext cx="2520508" cy="2241695"/>
              </a:xfrm>
              <a:prstGeom prst="rect">
                <a:avLst/>
              </a:prstGeom>
              <a:solidFill>
                <a:srgbClr val="FFFFFF">
                  <a:alpha val="100000"/>
                </a:srgbClr>
              </a:solidFill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11" name="pl6">
                <a:extLst>
                  <a:ext uri="{FF2B5EF4-FFF2-40B4-BE49-F238E27FC236}">
                    <a16:creationId xmlns:a16="http://schemas.microsoft.com/office/drawing/2014/main" id="{9853F680-6007-4024-B262-690576F53557}"/>
                  </a:ext>
                </a:extLst>
              </p:cNvPr>
              <p:cNvSpPr/>
              <p:nvPr/>
            </p:nvSpPr>
            <p:spPr>
              <a:xfrm>
                <a:off x="2791526" y="3371885"/>
                <a:ext cx="2520508" cy="0"/>
              </a:xfrm>
              <a:custGeom>
                <a:avLst/>
                <a:gdLst/>
                <a:ahLst/>
                <a:cxnLst/>
                <a:rect l="0" t="0" r="0" b="0"/>
                <a:pathLst>
                  <a:path w="2520508">
                    <a:moveTo>
                      <a:pt x="0" y="0"/>
                    </a:moveTo>
                    <a:lnTo>
                      <a:pt x="2520508" y="0"/>
                    </a:lnTo>
                    <a:lnTo>
                      <a:pt x="2520508" y="0"/>
                    </a:lnTo>
                  </a:path>
                </a:pathLst>
              </a:custGeom>
              <a:ln w="6775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12" name="pl7">
                <a:extLst>
                  <a:ext uri="{FF2B5EF4-FFF2-40B4-BE49-F238E27FC236}">
                    <a16:creationId xmlns:a16="http://schemas.microsoft.com/office/drawing/2014/main" id="{D0FB1E72-0D65-48DA-9AC7-ED1819BDDC91}"/>
                  </a:ext>
                </a:extLst>
              </p:cNvPr>
              <p:cNvSpPr/>
              <p:nvPr/>
            </p:nvSpPr>
            <p:spPr>
              <a:xfrm>
                <a:off x="2791526" y="2862409"/>
                <a:ext cx="2520508" cy="0"/>
              </a:xfrm>
              <a:custGeom>
                <a:avLst/>
                <a:gdLst/>
                <a:ahLst/>
                <a:cxnLst/>
                <a:rect l="0" t="0" r="0" b="0"/>
                <a:pathLst>
                  <a:path w="2520508">
                    <a:moveTo>
                      <a:pt x="0" y="0"/>
                    </a:moveTo>
                    <a:lnTo>
                      <a:pt x="2520508" y="0"/>
                    </a:lnTo>
                    <a:lnTo>
                      <a:pt x="2520508" y="0"/>
                    </a:lnTo>
                  </a:path>
                </a:pathLst>
              </a:custGeom>
              <a:ln w="6775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13" name="pl8">
                <a:extLst>
                  <a:ext uri="{FF2B5EF4-FFF2-40B4-BE49-F238E27FC236}">
                    <a16:creationId xmlns:a16="http://schemas.microsoft.com/office/drawing/2014/main" id="{E60D31CB-67A5-4B0C-812F-0CDF3A061D38}"/>
                  </a:ext>
                </a:extLst>
              </p:cNvPr>
              <p:cNvSpPr/>
              <p:nvPr/>
            </p:nvSpPr>
            <p:spPr>
              <a:xfrm>
                <a:off x="2791526" y="2352933"/>
                <a:ext cx="2520508" cy="0"/>
              </a:xfrm>
              <a:custGeom>
                <a:avLst/>
                <a:gdLst/>
                <a:ahLst/>
                <a:cxnLst/>
                <a:rect l="0" t="0" r="0" b="0"/>
                <a:pathLst>
                  <a:path w="2520508">
                    <a:moveTo>
                      <a:pt x="0" y="0"/>
                    </a:moveTo>
                    <a:lnTo>
                      <a:pt x="2520508" y="0"/>
                    </a:lnTo>
                    <a:lnTo>
                      <a:pt x="2520508" y="0"/>
                    </a:lnTo>
                  </a:path>
                </a:pathLst>
              </a:custGeom>
              <a:ln w="6775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14" name="pl9">
                <a:extLst>
                  <a:ext uri="{FF2B5EF4-FFF2-40B4-BE49-F238E27FC236}">
                    <a16:creationId xmlns:a16="http://schemas.microsoft.com/office/drawing/2014/main" id="{A3D8F170-18B4-4AAB-A1A0-83F5631DE868}"/>
                  </a:ext>
                </a:extLst>
              </p:cNvPr>
              <p:cNvSpPr/>
              <p:nvPr/>
            </p:nvSpPr>
            <p:spPr>
              <a:xfrm>
                <a:off x="2791526" y="1843457"/>
                <a:ext cx="2520508" cy="0"/>
              </a:xfrm>
              <a:custGeom>
                <a:avLst/>
                <a:gdLst/>
                <a:ahLst/>
                <a:cxnLst/>
                <a:rect l="0" t="0" r="0" b="0"/>
                <a:pathLst>
                  <a:path w="2520508">
                    <a:moveTo>
                      <a:pt x="0" y="0"/>
                    </a:moveTo>
                    <a:lnTo>
                      <a:pt x="2520508" y="0"/>
                    </a:lnTo>
                    <a:lnTo>
                      <a:pt x="2520508" y="0"/>
                    </a:lnTo>
                  </a:path>
                </a:pathLst>
              </a:custGeom>
              <a:ln w="6775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15" name="pl10">
                <a:extLst>
                  <a:ext uri="{FF2B5EF4-FFF2-40B4-BE49-F238E27FC236}">
                    <a16:creationId xmlns:a16="http://schemas.microsoft.com/office/drawing/2014/main" id="{DCA4D228-14D0-42AE-B990-760C4E177E14}"/>
                  </a:ext>
                </a:extLst>
              </p:cNvPr>
              <p:cNvSpPr/>
              <p:nvPr/>
            </p:nvSpPr>
            <p:spPr>
              <a:xfrm>
                <a:off x="3135232" y="1486823"/>
                <a:ext cx="0" cy="2241695"/>
              </a:xfrm>
              <a:custGeom>
                <a:avLst/>
                <a:gdLst/>
                <a:ahLst/>
                <a:cxnLst/>
                <a:rect l="0" t="0" r="0" b="0"/>
                <a:pathLst>
                  <a:path h="2241695">
                    <a:moveTo>
                      <a:pt x="0" y="2241695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ln w="6775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16" name="pl11">
                <a:extLst>
                  <a:ext uri="{FF2B5EF4-FFF2-40B4-BE49-F238E27FC236}">
                    <a16:creationId xmlns:a16="http://schemas.microsoft.com/office/drawing/2014/main" id="{261335CC-35F4-477A-8F83-12EC2A866EA0}"/>
                  </a:ext>
                </a:extLst>
              </p:cNvPr>
              <p:cNvSpPr/>
              <p:nvPr/>
            </p:nvSpPr>
            <p:spPr>
              <a:xfrm>
                <a:off x="3593507" y="1486823"/>
                <a:ext cx="0" cy="2241695"/>
              </a:xfrm>
              <a:custGeom>
                <a:avLst/>
                <a:gdLst/>
                <a:ahLst/>
                <a:cxnLst/>
                <a:rect l="0" t="0" r="0" b="0"/>
                <a:pathLst>
                  <a:path h="2241695">
                    <a:moveTo>
                      <a:pt x="0" y="2241695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ln w="6775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17" name="pl12">
                <a:extLst>
                  <a:ext uri="{FF2B5EF4-FFF2-40B4-BE49-F238E27FC236}">
                    <a16:creationId xmlns:a16="http://schemas.microsoft.com/office/drawing/2014/main" id="{39CF9DED-99C3-473F-A604-6F16142CD576}"/>
                  </a:ext>
                </a:extLst>
              </p:cNvPr>
              <p:cNvSpPr/>
              <p:nvPr/>
            </p:nvSpPr>
            <p:spPr>
              <a:xfrm>
                <a:off x="4051781" y="1486823"/>
                <a:ext cx="0" cy="2241695"/>
              </a:xfrm>
              <a:custGeom>
                <a:avLst/>
                <a:gdLst/>
                <a:ahLst/>
                <a:cxnLst/>
                <a:rect l="0" t="0" r="0" b="0"/>
                <a:pathLst>
                  <a:path h="2241695">
                    <a:moveTo>
                      <a:pt x="0" y="2241695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ln w="6775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18" name="pl13">
                <a:extLst>
                  <a:ext uri="{FF2B5EF4-FFF2-40B4-BE49-F238E27FC236}">
                    <a16:creationId xmlns:a16="http://schemas.microsoft.com/office/drawing/2014/main" id="{EED795A2-A17E-4D4F-A919-058B60370BDC}"/>
                  </a:ext>
                </a:extLst>
              </p:cNvPr>
              <p:cNvSpPr/>
              <p:nvPr/>
            </p:nvSpPr>
            <p:spPr>
              <a:xfrm>
                <a:off x="4510055" y="1486823"/>
                <a:ext cx="0" cy="2241695"/>
              </a:xfrm>
              <a:custGeom>
                <a:avLst/>
                <a:gdLst/>
                <a:ahLst/>
                <a:cxnLst/>
                <a:rect l="0" t="0" r="0" b="0"/>
                <a:pathLst>
                  <a:path h="2241695">
                    <a:moveTo>
                      <a:pt x="0" y="2241695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ln w="6775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19" name="pl14">
                <a:extLst>
                  <a:ext uri="{FF2B5EF4-FFF2-40B4-BE49-F238E27FC236}">
                    <a16:creationId xmlns:a16="http://schemas.microsoft.com/office/drawing/2014/main" id="{49B96FCC-51CC-4712-879A-BFCA70B9A9AF}"/>
                  </a:ext>
                </a:extLst>
              </p:cNvPr>
              <p:cNvSpPr/>
              <p:nvPr/>
            </p:nvSpPr>
            <p:spPr>
              <a:xfrm>
                <a:off x="4968330" y="1486823"/>
                <a:ext cx="0" cy="2241695"/>
              </a:xfrm>
              <a:custGeom>
                <a:avLst/>
                <a:gdLst/>
                <a:ahLst/>
                <a:cxnLst/>
                <a:rect l="0" t="0" r="0" b="0"/>
                <a:pathLst>
                  <a:path h="2241695">
                    <a:moveTo>
                      <a:pt x="0" y="2241695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ln w="6775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20" name="pl15">
                <a:extLst>
                  <a:ext uri="{FF2B5EF4-FFF2-40B4-BE49-F238E27FC236}">
                    <a16:creationId xmlns:a16="http://schemas.microsoft.com/office/drawing/2014/main" id="{8865FA9D-B635-41C3-A5B0-C7D4EA367E9C}"/>
                  </a:ext>
                </a:extLst>
              </p:cNvPr>
              <p:cNvSpPr/>
              <p:nvPr/>
            </p:nvSpPr>
            <p:spPr>
              <a:xfrm>
                <a:off x="2791526" y="3626623"/>
                <a:ext cx="2520508" cy="0"/>
              </a:xfrm>
              <a:custGeom>
                <a:avLst/>
                <a:gdLst/>
                <a:ahLst/>
                <a:cxnLst/>
                <a:rect l="0" t="0" r="0" b="0"/>
                <a:pathLst>
                  <a:path w="2520508">
                    <a:moveTo>
                      <a:pt x="0" y="0"/>
                    </a:moveTo>
                    <a:lnTo>
                      <a:pt x="2520508" y="0"/>
                    </a:lnTo>
                    <a:lnTo>
                      <a:pt x="2520508" y="0"/>
                    </a:lnTo>
                  </a:path>
                </a:pathLst>
              </a:custGeom>
              <a:ln w="13550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21" name="pl16">
                <a:extLst>
                  <a:ext uri="{FF2B5EF4-FFF2-40B4-BE49-F238E27FC236}">
                    <a16:creationId xmlns:a16="http://schemas.microsoft.com/office/drawing/2014/main" id="{98E16AB2-B913-4479-95AC-0BFF9D9383C0}"/>
                  </a:ext>
                </a:extLst>
              </p:cNvPr>
              <p:cNvSpPr/>
              <p:nvPr/>
            </p:nvSpPr>
            <p:spPr>
              <a:xfrm>
                <a:off x="2791526" y="3117147"/>
                <a:ext cx="2520508" cy="0"/>
              </a:xfrm>
              <a:custGeom>
                <a:avLst/>
                <a:gdLst/>
                <a:ahLst/>
                <a:cxnLst/>
                <a:rect l="0" t="0" r="0" b="0"/>
                <a:pathLst>
                  <a:path w="2520508">
                    <a:moveTo>
                      <a:pt x="0" y="0"/>
                    </a:moveTo>
                    <a:lnTo>
                      <a:pt x="2520508" y="0"/>
                    </a:lnTo>
                    <a:lnTo>
                      <a:pt x="2520508" y="0"/>
                    </a:lnTo>
                  </a:path>
                </a:pathLst>
              </a:custGeom>
              <a:ln w="13550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22" name="pl17">
                <a:extLst>
                  <a:ext uri="{FF2B5EF4-FFF2-40B4-BE49-F238E27FC236}">
                    <a16:creationId xmlns:a16="http://schemas.microsoft.com/office/drawing/2014/main" id="{409EEE34-0D31-4772-A718-F0CDAB960E57}"/>
                  </a:ext>
                </a:extLst>
              </p:cNvPr>
              <p:cNvSpPr/>
              <p:nvPr/>
            </p:nvSpPr>
            <p:spPr>
              <a:xfrm>
                <a:off x="2791526" y="2607671"/>
                <a:ext cx="2520508" cy="0"/>
              </a:xfrm>
              <a:custGeom>
                <a:avLst/>
                <a:gdLst/>
                <a:ahLst/>
                <a:cxnLst/>
                <a:rect l="0" t="0" r="0" b="0"/>
                <a:pathLst>
                  <a:path w="2520508">
                    <a:moveTo>
                      <a:pt x="0" y="0"/>
                    </a:moveTo>
                    <a:lnTo>
                      <a:pt x="2520508" y="0"/>
                    </a:lnTo>
                    <a:lnTo>
                      <a:pt x="2520508" y="0"/>
                    </a:lnTo>
                  </a:path>
                </a:pathLst>
              </a:custGeom>
              <a:ln w="13550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23" name="pl18">
                <a:extLst>
                  <a:ext uri="{FF2B5EF4-FFF2-40B4-BE49-F238E27FC236}">
                    <a16:creationId xmlns:a16="http://schemas.microsoft.com/office/drawing/2014/main" id="{4622F550-792D-484B-B26E-D5713E23917C}"/>
                  </a:ext>
                </a:extLst>
              </p:cNvPr>
              <p:cNvSpPr/>
              <p:nvPr/>
            </p:nvSpPr>
            <p:spPr>
              <a:xfrm>
                <a:off x="2791526" y="2098195"/>
                <a:ext cx="2520508" cy="0"/>
              </a:xfrm>
              <a:custGeom>
                <a:avLst/>
                <a:gdLst/>
                <a:ahLst/>
                <a:cxnLst/>
                <a:rect l="0" t="0" r="0" b="0"/>
                <a:pathLst>
                  <a:path w="2520508">
                    <a:moveTo>
                      <a:pt x="0" y="0"/>
                    </a:moveTo>
                    <a:lnTo>
                      <a:pt x="2520508" y="0"/>
                    </a:lnTo>
                    <a:lnTo>
                      <a:pt x="2520508" y="0"/>
                    </a:lnTo>
                  </a:path>
                </a:pathLst>
              </a:custGeom>
              <a:ln w="13550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24" name="pl19">
                <a:extLst>
                  <a:ext uri="{FF2B5EF4-FFF2-40B4-BE49-F238E27FC236}">
                    <a16:creationId xmlns:a16="http://schemas.microsoft.com/office/drawing/2014/main" id="{F78505B0-2594-46BE-813B-B9195B5BC165}"/>
                  </a:ext>
                </a:extLst>
              </p:cNvPr>
              <p:cNvSpPr/>
              <p:nvPr/>
            </p:nvSpPr>
            <p:spPr>
              <a:xfrm>
                <a:off x="2791526" y="1588719"/>
                <a:ext cx="2520508" cy="0"/>
              </a:xfrm>
              <a:custGeom>
                <a:avLst/>
                <a:gdLst/>
                <a:ahLst/>
                <a:cxnLst/>
                <a:rect l="0" t="0" r="0" b="0"/>
                <a:pathLst>
                  <a:path w="2520508">
                    <a:moveTo>
                      <a:pt x="0" y="0"/>
                    </a:moveTo>
                    <a:lnTo>
                      <a:pt x="2520508" y="0"/>
                    </a:lnTo>
                    <a:lnTo>
                      <a:pt x="2520508" y="0"/>
                    </a:lnTo>
                  </a:path>
                </a:pathLst>
              </a:custGeom>
              <a:ln w="13550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25" name="pl20">
                <a:extLst>
                  <a:ext uri="{FF2B5EF4-FFF2-40B4-BE49-F238E27FC236}">
                    <a16:creationId xmlns:a16="http://schemas.microsoft.com/office/drawing/2014/main" id="{757AC4B4-CD7A-4390-A1E1-C420C47B2B8B}"/>
                  </a:ext>
                </a:extLst>
              </p:cNvPr>
              <p:cNvSpPr/>
              <p:nvPr/>
            </p:nvSpPr>
            <p:spPr>
              <a:xfrm>
                <a:off x="2906095" y="1486823"/>
                <a:ext cx="0" cy="2241695"/>
              </a:xfrm>
              <a:custGeom>
                <a:avLst/>
                <a:gdLst/>
                <a:ahLst/>
                <a:cxnLst/>
                <a:rect l="0" t="0" r="0" b="0"/>
                <a:pathLst>
                  <a:path h="2241695">
                    <a:moveTo>
                      <a:pt x="0" y="2241695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26" name="pl21">
                <a:extLst>
                  <a:ext uri="{FF2B5EF4-FFF2-40B4-BE49-F238E27FC236}">
                    <a16:creationId xmlns:a16="http://schemas.microsoft.com/office/drawing/2014/main" id="{0678028C-24AB-4490-B208-3E0375325B48}"/>
                  </a:ext>
                </a:extLst>
              </p:cNvPr>
              <p:cNvSpPr/>
              <p:nvPr/>
            </p:nvSpPr>
            <p:spPr>
              <a:xfrm>
                <a:off x="3364369" y="1486823"/>
                <a:ext cx="0" cy="2241695"/>
              </a:xfrm>
              <a:custGeom>
                <a:avLst/>
                <a:gdLst/>
                <a:ahLst/>
                <a:cxnLst/>
                <a:rect l="0" t="0" r="0" b="0"/>
                <a:pathLst>
                  <a:path h="2241695">
                    <a:moveTo>
                      <a:pt x="0" y="2241695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27" name="pl22">
                <a:extLst>
                  <a:ext uri="{FF2B5EF4-FFF2-40B4-BE49-F238E27FC236}">
                    <a16:creationId xmlns:a16="http://schemas.microsoft.com/office/drawing/2014/main" id="{3F29A40D-A9F1-4306-8662-8ECB74AF7601}"/>
                  </a:ext>
                </a:extLst>
              </p:cNvPr>
              <p:cNvSpPr/>
              <p:nvPr/>
            </p:nvSpPr>
            <p:spPr>
              <a:xfrm>
                <a:off x="3822644" y="1486823"/>
                <a:ext cx="0" cy="2241695"/>
              </a:xfrm>
              <a:custGeom>
                <a:avLst/>
                <a:gdLst/>
                <a:ahLst/>
                <a:cxnLst/>
                <a:rect l="0" t="0" r="0" b="0"/>
                <a:pathLst>
                  <a:path h="2241695">
                    <a:moveTo>
                      <a:pt x="0" y="2241695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28" name="pl23">
                <a:extLst>
                  <a:ext uri="{FF2B5EF4-FFF2-40B4-BE49-F238E27FC236}">
                    <a16:creationId xmlns:a16="http://schemas.microsoft.com/office/drawing/2014/main" id="{6DD384C6-3251-4E07-AA1C-E0F274EB3CCC}"/>
                  </a:ext>
                </a:extLst>
              </p:cNvPr>
              <p:cNvSpPr/>
              <p:nvPr/>
            </p:nvSpPr>
            <p:spPr>
              <a:xfrm>
                <a:off x="4280918" y="1486823"/>
                <a:ext cx="0" cy="2241695"/>
              </a:xfrm>
              <a:custGeom>
                <a:avLst/>
                <a:gdLst/>
                <a:ahLst/>
                <a:cxnLst/>
                <a:rect l="0" t="0" r="0" b="0"/>
                <a:pathLst>
                  <a:path h="2241695">
                    <a:moveTo>
                      <a:pt x="0" y="2241695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29" name="pl24">
                <a:extLst>
                  <a:ext uri="{FF2B5EF4-FFF2-40B4-BE49-F238E27FC236}">
                    <a16:creationId xmlns:a16="http://schemas.microsoft.com/office/drawing/2014/main" id="{35CF2635-EAC0-43EC-B1BC-6F6585FE8767}"/>
                  </a:ext>
                </a:extLst>
              </p:cNvPr>
              <p:cNvSpPr/>
              <p:nvPr/>
            </p:nvSpPr>
            <p:spPr>
              <a:xfrm>
                <a:off x="4739193" y="1486823"/>
                <a:ext cx="0" cy="2241695"/>
              </a:xfrm>
              <a:custGeom>
                <a:avLst/>
                <a:gdLst/>
                <a:ahLst/>
                <a:cxnLst/>
                <a:rect l="0" t="0" r="0" b="0"/>
                <a:pathLst>
                  <a:path h="2241695">
                    <a:moveTo>
                      <a:pt x="0" y="2241695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30" name="pl25">
                <a:extLst>
                  <a:ext uri="{FF2B5EF4-FFF2-40B4-BE49-F238E27FC236}">
                    <a16:creationId xmlns:a16="http://schemas.microsoft.com/office/drawing/2014/main" id="{150C7F57-61B6-4B3C-AC51-ED83FAEF5C14}"/>
                  </a:ext>
                </a:extLst>
              </p:cNvPr>
              <p:cNvSpPr/>
              <p:nvPr/>
            </p:nvSpPr>
            <p:spPr>
              <a:xfrm>
                <a:off x="5197467" y="1486823"/>
                <a:ext cx="0" cy="2241695"/>
              </a:xfrm>
              <a:custGeom>
                <a:avLst/>
                <a:gdLst/>
                <a:ahLst/>
                <a:cxnLst/>
                <a:rect l="0" t="0" r="0" b="0"/>
                <a:pathLst>
                  <a:path h="2241695">
                    <a:moveTo>
                      <a:pt x="0" y="2241695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EBEBEB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31" name="pl26">
                <a:extLst>
                  <a:ext uri="{FF2B5EF4-FFF2-40B4-BE49-F238E27FC236}">
                    <a16:creationId xmlns:a16="http://schemas.microsoft.com/office/drawing/2014/main" id="{0BBE855E-825C-4187-A231-599D91177246}"/>
                  </a:ext>
                </a:extLst>
              </p:cNvPr>
              <p:cNvSpPr/>
              <p:nvPr/>
            </p:nvSpPr>
            <p:spPr>
              <a:xfrm>
                <a:off x="2906095" y="2428349"/>
                <a:ext cx="2199716" cy="1198274"/>
              </a:xfrm>
              <a:custGeom>
                <a:avLst/>
                <a:gdLst/>
                <a:ahLst/>
                <a:cxnLst/>
                <a:rect l="0" t="0" r="0" b="0"/>
                <a:pathLst>
                  <a:path w="2199716" h="1198274">
                    <a:moveTo>
                      <a:pt x="0" y="1198274"/>
                    </a:moveTo>
                    <a:lnTo>
                      <a:pt x="45827" y="0"/>
                    </a:lnTo>
                    <a:lnTo>
                      <a:pt x="91654" y="14321"/>
                    </a:lnTo>
                    <a:lnTo>
                      <a:pt x="137482" y="29750"/>
                    </a:lnTo>
                    <a:lnTo>
                      <a:pt x="183309" y="46261"/>
                    </a:lnTo>
                    <a:lnTo>
                      <a:pt x="229137" y="60551"/>
                    </a:lnTo>
                    <a:lnTo>
                      <a:pt x="274964" y="76399"/>
                    </a:lnTo>
                    <a:lnTo>
                      <a:pt x="320792" y="91772"/>
                    </a:lnTo>
                    <a:lnTo>
                      <a:pt x="366619" y="107890"/>
                    </a:lnTo>
                    <a:lnTo>
                      <a:pt x="412446" y="123869"/>
                    </a:lnTo>
                    <a:lnTo>
                      <a:pt x="458274" y="139219"/>
                    </a:lnTo>
                    <a:lnTo>
                      <a:pt x="504101" y="155638"/>
                    </a:lnTo>
                    <a:lnTo>
                      <a:pt x="549929" y="171657"/>
                    </a:lnTo>
                    <a:lnTo>
                      <a:pt x="595756" y="187849"/>
                    </a:lnTo>
                    <a:lnTo>
                      <a:pt x="641584" y="203293"/>
                    </a:lnTo>
                    <a:lnTo>
                      <a:pt x="687411" y="218549"/>
                    </a:lnTo>
                    <a:lnTo>
                      <a:pt x="733238" y="234031"/>
                    </a:lnTo>
                    <a:lnTo>
                      <a:pt x="779066" y="249190"/>
                    </a:lnTo>
                    <a:lnTo>
                      <a:pt x="824893" y="264786"/>
                    </a:lnTo>
                    <a:lnTo>
                      <a:pt x="870721" y="281020"/>
                    </a:lnTo>
                    <a:lnTo>
                      <a:pt x="916548" y="296425"/>
                    </a:lnTo>
                    <a:lnTo>
                      <a:pt x="962376" y="309795"/>
                    </a:lnTo>
                    <a:lnTo>
                      <a:pt x="1008203" y="325453"/>
                    </a:lnTo>
                    <a:lnTo>
                      <a:pt x="1054031" y="341216"/>
                    </a:lnTo>
                    <a:lnTo>
                      <a:pt x="1099858" y="355948"/>
                    </a:lnTo>
                    <a:lnTo>
                      <a:pt x="1145685" y="371526"/>
                    </a:lnTo>
                    <a:lnTo>
                      <a:pt x="1191513" y="387618"/>
                    </a:lnTo>
                    <a:lnTo>
                      <a:pt x="1237340" y="404050"/>
                    </a:lnTo>
                    <a:lnTo>
                      <a:pt x="1283168" y="418350"/>
                    </a:lnTo>
                    <a:lnTo>
                      <a:pt x="1328995" y="432482"/>
                    </a:lnTo>
                    <a:lnTo>
                      <a:pt x="1374823" y="446693"/>
                    </a:lnTo>
                    <a:lnTo>
                      <a:pt x="1420650" y="461574"/>
                    </a:lnTo>
                    <a:lnTo>
                      <a:pt x="1466477" y="477059"/>
                    </a:lnTo>
                    <a:lnTo>
                      <a:pt x="1512305" y="493479"/>
                    </a:lnTo>
                    <a:lnTo>
                      <a:pt x="1558132" y="508217"/>
                    </a:lnTo>
                    <a:lnTo>
                      <a:pt x="1603960" y="524599"/>
                    </a:lnTo>
                    <a:lnTo>
                      <a:pt x="1649787" y="540432"/>
                    </a:lnTo>
                    <a:lnTo>
                      <a:pt x="1695615" y="556091"/>
                    </a:lnTo>
                    <a:lnTo>
                      <a:pt x="1741442" y="569545"/>
                    </a:lnTo>
                    <a:lnTo>
                      <a:pt x="1787269" y="585748"/>
                    </a:lnTo>
                    <a:lnTo>
                      <a:pt x="1833097" y="600257"/>
                    </a:lnTo>
                    <a:lnTo>
                      <a:pt x="1878924" y="614577"/>
                    </a:lnTo>
                    <a:lnTo>
                      <a:pt x="1924752" y="629350"/>
                    </a:lnTo>
                    <a:lnTo>
                      <a:pt x="1970579" y="644575"/>
                    </a:lnTo>
                    <a:lnTo>
                      <a:pt x="2016407" y="660530"/>
                    </a:lnTo>
                    <a:lnTo>
                      <a:pt x="2062234" y="674719"/>
                    </a:lnTo>
                    <a:lnTo>
                      <a:pt x="2108062" y="689714"/>
                    </a:lnTo>
                    <a:lnTo>
                      <a:pt x="2153889" y="704191"/>
                    </a:lnTo>
                    <a:lnTo>
                      <a:pt x="2199716" y="719790"/>
                    </a:lnTo>
                  </a:path>
                </a:pathLst>
              </a:custGeom>
              <a:ln w="10840" cap="flat">
                <a:solidFill>
                  <a:srgbClr val="000000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32" name="pl27">
                <a:extLst>
                  <a:ext uri="{FF2B5EF4-FFF2-40B4-BE49-F238E27FC236}">
                    <a16:creationId xmlns:a16="http://schemas.microsoft.com/office/drawing/2014/main" id="{611A3314-4A99-4CC8-B734-802253698BCF}"/>
                  </a:ext>
                </a:extLst>
              </p:cNvPr>
              <p:cNvSpPr/>
              <p:nvPr/>
            </p:nvSpPr>
            <p:spPr>
              <a:xfrm>
                <a:off x="2906095" y="2516112"/>
                <a:ext cx="2199716" cy="1110511"/>
              </a:xfrm>
              <a:custGeom>
                <a:avLst/>
                <a:gdLst/>
                <a:ahLst/>
                <a:cxnLst/>
                <a:rect l="0" t="0" r="0" b="0"/>
                <a:pathLst>
                  <a:path w="2199716" h="1110511">
                    <a:moveTo>
                      <a:pt x="0" y="1110511"/>
                    </a:moveTo>
                    <a:lnTo>
                      <a:pt x="45827" y="2084"/>
                    </a:lnTo>
                    <a:lnTo>
                      <a:pt x="91654" y="0"/>
                    </a:lnTo>
                    <a:lnTo>
                      <a:pt x="137482" y="3449"/>
                    </a:lnTo>
                    <a:lnTo>
                      <a:pt x="183309" y="13771"/>
                    </a:lnTo>
                    <a:lnTo>
                      <a:pt x="229137" y="28411"/>
                    </a:lnTo>
                    <a:lnTo>
                      <a:pt x="274964" y="50785"/>
                    </a:lnTo>
                    <a:lnTo>
                      <a:pt x="320792" y="77228"/>
                    </a:lnTo>
                    <a:lnTo>
                      <a:pt x="366619" y="103590"/>
                    </a:lnTo>
                    <a:lnTo>
                      <a:pt x="412446" y="131946"/>
                    </a:lnTo>
                    <a:lnTo>
                      <a:pt x="458274" y="163012"/>
                    </a:lnTo>
                    <a:lnTo>
                      <a:pt x="504101" y="194583"/>
                    </a:lnTo>
                    <a:lnTo>
                      <a:pt x="549929" y="225027"/>
                    </a:lnTo>
                    <a:lnTo>
                      <a:pt x="595756" y="257781"/>
                    </a:lnTo>
                    <a:lnTo>
                      <a:pt x="641584" y="291145"/>
                    </a:lnTo>
                    <a:lnTo>
                      <a:pt x="687411" y="324780"/>
                    </a:lnTo>
                    <a:lnTo>
                      <a:pt x="733238" y="360523"/>
                    </a:lnTo>
                    <a:lnTo>
                      <a:pt x="779066" y="394192"/>
                    </a:lnTo>
                    <a:lnTo>
                      <a:pt x="824893" y="427888"/>
                    </a:lnTo>
                    <a:lnTo>
                      <a:pt x="870721" y="463676"/>
                    </a:lnTo>
                    <a:lnTo>
                      <a:pt x="916548" y="497585"/>
                    </a:lnTo>
                    <a:lnTo>
                      <a:pt x="962376" y="531871"/>
                    </a:lnTo>
                    <a:lnTo>
                      <a:pt x="1008203" y="565997"/>
                    </a:lnTo>
                    <a:lnTo>
                      <a:pt x="1054031" y="600304"/>
                    </a:lnTo>
                    <a:lnTo>
                      <a:pt x="1099858" y="634616"/>
                    </a:lnTo>
                    <a:lnTo>
                      <a:pt x="1145685" y="670443"/>
                    </a:lnTo>
                    <a:lnTo>
                      <a:pt x="1191513" y="707389"/>
                    </a:lnTo>
                    <a:lnTo>
                      <a:pt x="1237340" y="743533"/>
                    </a:lnTo>
                    <a:lnTo>
                      <a:pt x="1283168" y="780550"/>
                    </a:lnTo>
                    <a:lnTo>
                      <a:pt x="1328995" y="815864"/>
                    </a:lnTo>
                    <a:lnTo>
                      <a:pt x="1374823" y="849300"/>
                    </a:lnTo>
                    <a:lnTo>
                      <a:pt x="1420650" y="882545"/>
                    </a:lnTo>
                    <a:lnTo>
                      <a:pt x="1466477" y="918466"/>
                    </a:lnTo>
                    <a:lnTo>
                      <a:pt x="1512305" y="953109"/>
                    </a:lnTo>
                    <a:lnTo>
                      <a:pt x="1558132" y="987577"/>
                    </a:lnTo>
                    <a:lnTo>
                      <a:pt x="1603960" y="1022085"/>
                    </a:lnTo>
                    <a:lnTo>
                      <a:pt x="1649787" y="1058240"/>
                    </a:lnTo>
                    <a:lnTo>
                      <a:pt x="1695615" y="1094604"/>
                    </a:lnTo>
                    <a:lnTo>
                      <a:pt x="1741442" y="1110511"/>
                    </a:lnTo>
                    <a:lnTo>
                      <a:pt x="1787269" y="1110511"/>
                    </a:lnTo>
                    <a:lnTo>
                      <a:pt x="1833097" y="1110511"/>
                    </a:lnTo>
                    <a:lnTo>
                      <a:pt x="1878924" y="1110511"/>
                    </a:lnTo>
                    <a:lnTo>
                      <a:pt x="1924752" y="1110511"/>
                    </a:lnTo>
                    <a:lnTo>
                      <a:pt x="1970579" y="1110511"/>
                    </a:lnTo>
                    <a:lnTo>
                      <a:pt x="2016407" y="1110511"/>
                    </a:lnTo>
                    <a:lnTo>
                      <a:pt x="2062234" y="1110511"/>
                    </a:lnTo>
                    <a:lnTo>
                      <a:pt x="2108062" y="1110511"/>
                    </a:lnTo>
                    <a:lnTo>
                      <a:pt x="2153889" y="1110511"/>
                    </a:lnTo>
                    <a:lnTo>
                      <a:pt x="2199716" y="1110511"/>
                    </a:lnTo>
                  </a:path>
                </a:pathLst>
              </a:custGeom>
              <a:ln w="10840" cap="flat">
                <a:solidFill>
                  <a:srgbClr val="0000FF">
                    <a:alpha val="100000"/>
                  </a:srgbClr>
                </a:solidFill>
                <a:prstDash val="lgDash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33" name="pl28">
                <a:extLst>
                  <a:ext uri="{FF2B5EF4-FFF2-40B4-BE49-F238E27FC236}">
                    <a16:creationId xmlns:a16="http://schemas.microsoft.com/office/drawing/2014/main" id="{E9976AC8-B780-4B78-AF09-FCAB78433E63}"/>
                  </a:ext>
                </a:extLst>
              </p:cNvPr>
              <p:cNvSpPr/>
              <p:nvPr/>
            </p:nvSpPr>
            <p:spPr>
              <a:xfrm>
                <a:off x="2906095" y="2332773"/>
                <a:ext cx="2199716" cy="1293849"/>
              </a:xfrm>
              <a:custGeom>
                <a:avLst/>
                <a:gdLst/>
                <a:ahLst/>
                <a:cxnLst/>
                <a:rect l="0" t="0" r="0" b="0"/>
                <a:pathLst>
                  <a:path w="2199716" h="1293849">
                    <a:moveTo>
                      <a:pt x="0" y="1293849"/>
                    </a:moveTo>
                    <a:lnTo>
                      <a:pt x="45827" y="0"/>
                    </a:lnTo>
                    <a:lnTo>
                      <a:pt x="91654" y="35864"/>
                    </a:lnTo>
                    <a:lnTo>
                      <a:pt x="137482" y="67849"/>
                    </a:lnTo>
                    <a:lnTo>
                      <a:pt x="183309" y="93739"/>
                    </a:lnTo>
                    <a:lnTo>
                      <a:pt x="229137" y="110569"/>
                    </a:lnTo>
                    <a:lnTo>
                      <a:pt x="274964" y="125013"/>
                    </a:lnTo>
                    <a:lnTo>
                      <a:pt x="320792" y="131662"/>
                    </a:lnTo>
                    <a:lnTo>
                      <a:pt x="366619" y="140625"/>
                    </a:lnTo>
                    <a:lnTo>
                      <a:pt x="412446" y="146863"/>
                    </a:lnTo>
                    <a:lnTo>
                      <a:pt x="458274" y="152283"/>
                    </a:lnTo>
                    <a:lnTo>
                      <a:pt x="504101" y="156597"/>
                    </a:lnTo>
                    <a:lnTo>
                      <a:pt x="549929" y="161007"/>
                    </a:lnTo>
                    <a:lnTo>
                      <a:pt x="595756" y="164911"/>
                    </a:lnTo>
                    <a:lnTo>
                      <a:pt x="641584" y="168059"/>
                    </a:lnTo>
                    <a:lnTo>
                      <a:pt x="687411" y="170637"/>
                    </a:lnTo>
                    <a:lnTo>
                      <a:pt x="733238" y="176333"/>
                    </a:lnTo>
                    <a:lnTo>
                      <a:pt x="779066" y="179678"/>
                    </a:lnTo>
                    <a:lnTo>
                      <a:pt x="824893" y="182437"/>
                    </a:lnTo>
                    <a:lnTo>
                      <a:pt x="870721" y="185904"/>
                    </a:lnTo>
                    <a:lnTo>
                      <a:pt x="916548" y="190661"/>
                    </a:lnTo>
                    <a:lnTo>
                      <a:pt x="962376" y="193460"/>
                    </a:lnTo>
                    <a:lnTo>
                      <a:pt x="1008203" y="198889"/>
                    </a:lnTo>
                    <a:lnTo>
                      <a:pt x="1054031" y="201261"/>
                    </a:lnTo>
                    <a:lnTo>
                      <a:pt x="1099858" y="203937"/>
                    </a:lnTo>
                    <a:lnTo>
                      <a:pt x="1145685" y="208263"/>
                    </a:lnTo>
                    <a:lnTo>
                      <a:pt x="1191513" y="212112"/>
                    </a:lnTo>
                    <a:lnTo>
                      <a:pt x="1237340" y="213988"/>
                    </a:lnTo>
                    <a:lnTo>
                      <a:pt x="1283168" y="217169"/>
                    </a:lnTo>
                    <a:lnTo>
                      <a:pt x="1328995" y="219377"/>
                    </a:lnTo>
                    <a:lnTo>
                      <a:pt x="1374823" y="221773"/>
                    </a:lnTo>
                    <a:lnTo>
                      <a:pt x="1420650" y="221850"/>
                    </a:lnTo>
                    <a:lnTo>
                      <a:pt x="1466477" y="222704"/>
                    </a:lnTo>
                    <a:lnTo>
                      <a:pt x="1512305" y="224875"/>
                    </a:lnTo>
                    <a:lnTo>
                      <a:pt x="1558132" y="228821"/>
                    </a:lnTo>
                    <a:lnTo>
                      <a:pt x="1603960" y="231355"/>
                    </a:lnTo>
                    <a:lnTo>
                      <a:pt x="1649787" y="233418"/>
                    </a:lnTo>
                    <a:lnTo>
                      <a:pt x="1695615" y="235576"/>
                    </a:lnTo>
                    <a:lnTo>
                      <a:pt x="1741442" y="237868"/>
                    </a:lnTo>
                    <a:lnTo>
                      <a:pt x="1787269" y="240391"/>
                    </a:lnTo>
                    <a:lnTo>
                      <a:pt x="1833097" y="240192"/>
                    </a:lnTo>
                    <a:lnTo>
                      <a:pt x="1878924" y="240404"/>
                    </a:lnTo>
                    <a:lnTo>
                      <a:pt x="1924752" y="240768"/>
                    </a:lnTo>
                    <a:lnTo>
                      <a:pt x="1970579" y="243003"/>
                    </a:lnTo>
                    <a:lnTo>
                      <a:pt x="2016407" y="245489"/>
                    </a:lnTo>
                    <a:lnTo>
                      <a:pt x="2062234" y="249721"/>
                    </a:lnTo>
                    <a:lnTo>
                      <a:pt x="2108062" y="252873"/>
                    </a:lnTo>
                    <a:lnTo>
                      <a:pt x="2153889" y="253294"/>
                    </a:lnTo>
                    <a:lnTo>
                      <a:pt x="2199716" y="252016"/>
                    </a:lnTo>
                  </a:path>
                </a:pathLst>
              </a:custGeom>
              <a:ln w="10840" cap="flat">
                <a:solidFill>
                  <a:srgbClr val="0000FF">
                    <a:alpha val="100000"/>
                  </a:srgbClr>
                </a:solidFill>
                <a:prstDash val="lgDash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34" name="pg29">
                <a:extLst>
                  <a:ext uri="{FF2B5EF4-FFF2-40B4-BE49-F238E27FC236}">
                    <a16:creationId xmlns:a16="http://schemas.microsoft.com/office/drawing/2014/main" id="{80557F06-115E-4C84-915D-D43F8554B55F}"/>
                  </a:ext>
                </a:extLst>
              </p:cNvPr>
              <p:cNvSpPr/>
              <p:nvPr/>
            </p:nvSpPr>
            <p:spPr>
              <a:xfrm>
                <a:off x="2906095" y="2332773"/>
                <a:ext cx="2199716" cy="1293849"/>
              </a:xfrm>
              <a:custGeom>
                <a:avLst/>
                <a:gdLst/>
                <a:ahLst/>
                <a:cxnLst/>
                <a:rect l="0" t="0" r="0" b="0"/>
                <a:pathLst>
                  <a:path w="2199716" h="1293849">
                    <a:moveTo>
                      <a:pt x="0" y="1293849"/>
                    </a:moveTo>
                    <a:lnTo>
                      <a:pt x="45827" y="0"/>
                    </a:lnTo>
                    <a:lnTo>
                      <a:pt x="91654" y="35864"/>
                    </a:lnTo>
                    <a:lnTo>
                      <a:pt x="137482" y="67849"/>
                    </a:lnTo>
                    <a:lnTo>
                      <a:pt x="183309" y="93739"/>
                    </a:lnTo>
                    <a:lnTo>
                      <a:pt x="229137" y="110569"/>
                    </a:lnTo>
                    <a:lnTo>
                      <a:pt x="274964" y="125013"/>
                    </a:lnTo>
                    <a:lnTo>
                      <a:pt x="320792" y="131662"/>
                    </a:lnTo>
                    <a:lnTo>
                      <a:pt x="366619" y="140625"/>
                    </a:lnTo>
                    <a:lnTo>
                      <a:pt x="412446" y="146863"/>
                    </a:lnTo>
                    <a:lnTo>
                      <a:pt x="458274" y="152283"/>
                    </a:lnTo>
                    <a:lnTo>
                      <a:pt x="504101" y="156597"/>
                    </a:lnTo>
                    <a:lnTo>
                      <a:pt x="549929" y="161007"/>
                    </a:lnTo>
                    <a:lnTo>
                      <a:pt x="595756" y="164911"/>
                    </a:lnTo>
                    <a:lnTo>
                      <a:pt x="641584" y="168059"/>
                    </a:lnTo>
                    <a:lnTo>
                      <a:pt x="687411" y="170637"/>
                    </a:lnTo>
                    <a:lnTo>
                      <a:pt x="733238" y="176333"/>
                    </a:lnTo>
                    <a:lnTo>
                      <a:pt x="779066" y="179678"/>
                    </a:lnTo>
                    <a:lnTo>
                      <a:pt x="824893" y="182437"/>
                    </a:lnTo>
                    <a:lnTo>
                      <a:pt x="870721" y="185904"/>
                    </a:lnTo>
                    <a:lnTo>
                      <a:pt x="916548" y="190661"/>
                    </a:lnTo>
                    <a:lnTo>
                      <a:pt x="962376" y="193460"/>
                    </a:lnTo>
                    <a:lnTo>
                      <a:pt x="1008203" y="198889"/>
                    </a:lnTo>
                    <a:lnTo>
                      <a:pt x="1054031" y="201261"/>
                    </a:lnTo>
                    <a:lnTo>
                      <a:pt x="1099858" y="203937"/>
                    </a:lnTo>
                    <a:lnTo>
                      <a:pt x="1145685" y="208263"/>
                    </a:lnTo>
                    <a:lnTo>
                      <a:pt x="1191513" y="212112"/>
                    </a:lnTo>
                    <a:lnTo>
                      <a:pt x="1237340" y="213988"/>
                    </a:lnTo>
                    <a:lnTo>
                      <a:pt x="1283168" y="217169"/>
                    </a:lnTo>
                    <a:lnTo>
                      <a:pt x="1328995" y="219377"/>
                    </a:lnTo>
                    <a:lnTo>
                      <a:pt x="1374823" y="221773"/>
                    </a:lnTo>
                    <a:lnTo>
                      <a:pt x="1420650" y="221850"/>
                    </a:lnTo>
                    <a:lnTo>
                      <a:pt x="1466477" y="222704"/>
                    </a:lnTo>
                    <a:lnTo>
                      <a:pt x="1512305" y="224875"/>
                    </a:lnTo>
                    <a:lnTo>
                      <a:pt x="1558132" y="228821"/>
                    </a:lnTo>
                    <a:lnTo>
                      <a:pt x="1603960" y="231355"/>
                    </a:lnTo>
                    <a:lnTo>
                      <a:pt x="1649787" y="233418"/>
                    </a:lnTo>
                    <a:lnTo>
                      <a:pt x="1695615" y="235576"/>
                    </a:lnTo>
                    <a:lnTo>
                      <a:pt x="1741442" y="237868"/>
                    </a:lnTo>
                    <a:lnTo>
                      <a:pt x="1787269" y="240391"/>
                    </a:lnTo>
                    <a:lnTo>
                      <a:pt x="1833097" y="240192"/>
                    </a:lnTo>
                    <a:lnTo>
                      <a:pt x="1878924" y="240404"/>
                    </a:lnTo>
                    <a:lnTo>
                      <a:pt x="1924752" y="240768"/>
                    </a:lnTo>
                    <a:lnTo>
                      <a:pt x="1970579" y="243003"/>
                    </a:lnTo>
                    <a:lnTo>
                      <a:pt x="2016407" y="245489"/>
                    </a:lnTo>
                    <a:lnTo>
                      <a:pt x="2062234" y="249721"/>
                    </a:lnTo>
                    <a:lnTo>
                      <a:pt x="2108062" y="252873"/>
                    </a:lnTo>
                    <a:lnTo>
                      <a:pt x="2153889" y="253294"/>
                    </a:lnTo>
                    <a:lnTo>
                      <a:pt x="2199716" y="252016"/>
                    </a:lnTo>
                    <a:lnTo>
                      <a:pt x="2199716" y="1293849"/>
                    </a:lnTo>
                    <a:lnTo>
                      <a:pt x="2153889" y="1293849"/>
                    </a:lnTo>
                    <a:lnTo>
                      <a:pt x="2108062" y="1293849"/>
                    </a:lnTo>
                    <a:lnTo>
                      <a:pt x="2062234" y="1293849"/>
                    </a:lnTo>
                    <a:lnTo>
                      <a:pt x="2016407" y="1293849"/>
                    </a:lnTo>
                    <a:lnTo>
                      <a:pt x="1970579" y="1293849"/>
                    </a:lnTo>
                    <a:lnTo>
                      <a:pt x="1924752" y="1293849"/>
                    </a:lnTo>
                    <a:lnTo>
                      <a:pt x="1878924" y="1293849"/>
                    </a:lnTo>
                    <a:lnTo>
                      <a:pt x="1833097" y="1293849"/>
                    </a:lnTo>
                    <a:lnTo>
                      <a:pt x="1787269" y="1293849"/>
                    </a:lnTo>
                    <a:lnTo>
                      <a:pt x="1741442" y="1293849"/>
                    </a:lnTo>
                    <a:lnTo>
                      <a:pt x="1695615" y="1277942"/>
                    </a:lnTo>
                    <a:lnTo>
                      <a:pt x="1649787" y="1241578"/>
                    </a:lnTo>
                    <a:lnTo>
                      <a:pt x="1603960" y="1205424"/>
                    </a:lnTo>
                    <a:lnTo>
                      <a:pt x="1558132" y="1170915"/>
                    </a:lnTo>
                    <a:lnTo>
                      <a:pt x="1512305" y="1136448"/>
                    </a:lnTo>
                    <a:lnTo>
                      <a:pt x="1466477" y="1101804"/>
                    </a:lnTo>
                    <a:lnTo>
                      <a:pt x="1420650" y="1065884"/>
                    </a:lnTo>
                    <a:lnTo>
                      <a:pt x="1374823" y="1032638"/>
                    </a:lnTo>
                    <a:lnTo>
                      <a:pt x="1328995" y="999202"/>
                    </a:lnTo>
                    <a:lnTo>
                      <a:pt x="1283168" y="963888"/>
                    </a:lnTo>
                    <a:lnTo>
                      <a:pt x="1237340" y="926871"/>
                    </a:lnTo>
                    <a:lnTo>
                      <a:pt x="1191513" y="890728"/>
                    </a:lnTo>
                    <a:lnTo>
                      <a:pt x="1145685" y="853781"/>
                    </a:lnTo>
                    <a:lnTo>
                      <a:pt x="1099858" y="817955"/>
                    </a:lnTo>
                    <a:lnTo>
                      <a:pt x="1054031" y="783642"/>
                    </a:lnTo>
                    <a:lnTo>
                      <a:pt x="1008203" y="749336"/>
                    </a:lnTo>
                    <a:lnTo>
                      <a:pt x="962376" y="715209"/>
                    </a:lnTo>
                    <a:lnTo>
                      <a:pt x="916548" y="680923"/>
                    </a:lnTo>
                    <a:lnTo>
                      <a:pt x="870721" y="647014"/>
                    </a:lnTo>
                    <a:lnTo>
                      <a:pt x="824893" y="611226"/>
                    </a:lnTo>
                    <a:lnTo>
                      <a:pt x="779066" y="577530"/>
                    </a:lnTo>
                    <a:lnTo>
                      <a:pt x="733238" y="543861"/>
                    </a:lnTo>
                    <a:lnTo>
                      <a:pt x="687411" y="508118"/>
                    </a:lnTo>
                    <a:lnTo>
                      <a:pt x="641584" y="474483"/>
                    </a:lnTo>
                    <a:lnTo>
                      <a:pt x="595756" y="441120"/>
                    </a:lnTo>
                    <a:lnTo>
                      <a:pt x="549929" y="408366"/>
                    </a:lnTo>
                    <a:lnTo>
                      <a:pt x="504101" y="377921"/>
                    </a:lnTo>
                    <a:lnTo>
                      <a:pt x="458274" y="346350"/>
                    </a:lnTo>
                    <a:lnTo>
                      <a:pt x="412446" y="315285"/>
                    </a:lnTo>
                    <a:lnTo>
                      <a:pt x="366619" y="286929"/>
                    </a:lnTo>
                    <a:lnTo>
                      <a:pt x="320792" y="260567"/>
                    </a:lnTo>
                    <a:lnTo>
                      <a:pt x="274964" y="234123"/>
                    </a:lnTo>
                    <a:lnTo>
                      <a:pt x="229137" y="211749"/>
                    </a:lnTo>
                    <a:lnTo>
                      <a:pt x="183309" y="197109"/>
                    </a:lnTo>
                    <a:lnTo>
                      <a:pt x="137482" y="186788"/>
                    </a:lnTo>
                    <a:lnTo>
                      <a:pt x="91654" y="183338"/>
                    </a:lnTo>
                    <a:lnTo>
                      <a:pt x="45827" y="185422"/>
                    </a:lnTo>
                    <a:close/>
                  </a:path>
                </a:pathLst>
              </a:custGeom>
              <a:solidFill>
                <a:srgbClr val="1E90FF">
                  <a:alpha val="50196"/>
                </a:srgbClr>
              </a:solidFill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35" name="pl30">
                <a:extLst>
                  <a:ext uri="{FF2B5EF4-FFF2-40B4-BE49-F238E27FC236}">
                    <a16:creationId xmlns:a16="http://schemas.microsoft.com/office/drawing/2014/main" id="{10D61E5A-13B8-48D9-8EAF-DCB0F13ACF5C}"/>
                  </a:ext>
                </a:extLst>
              </p:cNvPr>
              <p:cNvSpPr/>
              <p:nvPr/>
            </p:nvSpPr>
            <p:spPr>
              <a:xfrm>
                <a:off x="2906095" y="2332773"/>
                <a:ext cx="2199716" cy="1293849"/>
              </a:xfrm>
              <a:custGeom>
                <a:avLst/>
                <a:gdLst/>
                <a:ahLst/>
                <a:cxnLst/>
                <a:rect l="0" t="0" r="0" b="0"/>
                <a:pathLst>
                  <a:path w="2199716" h="1293849">
                    <a:moveTo>
                      <a:pt x="0" y="1293849"/>
                    </a:moveTo>
                    <a:lnTo>
                      <a:pt x="45827" y="0"/>
                    </a:lnTo>
                    <a:lnTo>
                      <a:pt x="91654" y="35864"/>
                    </a:lnTo>
                    <a:lnTo>
                      <a:pt x="137482" y="67849"/>
                    </a:lnTo>
                    <a:lnTo>
                      <a:pt x="183309" y="93739"/>
                    </a:lnTo>
                    <a:lnTo>
                      <a:pt x="229137" y="110569"/>
                    </a:lnTo>
                    <a:lnTo>
                      <a:pt x="274964" y="125013"/>
                    </a:lnTo>
                    <a:lnTo>
                      <a:pt x="320792" y="131662"/>
                    </a:lnTo>
                    <a:lnTo>
                      <a:pt x="366619" y="140625"/>
                    </a:lnTo>
                    <a:lnTo>
                      <a:pt x="412446" y="146863"/>
                    </a:lnTo>
                    <a:lnTo>
                      <a:pt x="458274" y="152283"/>
                    </a:lnTo>
                    <a:lnTo>
                      <a:pt x="504101" y="156597"/>
                    </a:lnTo>
                    <a:lnTo>
                      <a:pt x="549929" y="161007"/>
                    </a:lnTo>
                    <a:lnTo>
                      <a:pt x="595756" y="164911"/>
                    </a:lnTo>
                    <a:lnTo>
                      <a:pt x="641584" y="168059"/>
                    </a:lnTo>
                    <a:lnTo>
                      <a:pt x="687411" y="170637"/>
                    </a:lnTo>
                    <a:lnTo>
                      <a:pt x="733238" y="176333"/>
                    </a:lnTo>
                    <a:lnTo>
                      <a:pt x="779066" y="179678"/>
                    </a:lnTo>
                    <a:lnTo>
                      <a:pt x="824893" y="182437"/>
                    </a:lnTo>
                    <a:lnTo>
                      <a:pt x="870721" y="185904"/>
                    </a:lnTo>
                    <a:lnTo>
                      <a:pt x="916548" y="190661"/>
                    </a:lnTo>
                    <a:lnTo>
                      <a:pt x="962376" y="193460"/>
                    </a:lnTo>
                    <a:lnTo>
                      <a:pt x="1008203" y="198889"/>
                    </a:lnTo>
                    <a:lnTo>
                      <a:pt x="1054031" y="201261"/>
                    </a:lnTo>
                    <a:lnTo>
                      <a:pt x="1099858" y="203937"/>
                    </a:lnTo>
                    <a:lnTo>
                      <a:pt x="1145685" y="208263"/>
                    </a:lnTo>
                    <a:lnTo>
                      <a:pt x="1191513" y="212112"/>
                    </a:lnTo>
                    <a:lnTo>
                      <a:pt x="1237340" y="213988"/>
                    </a:lnTo>
                    <a:lnTo>
                      <a:pt x="1283168" y="217169"/>
                    </a:lnTo>
                    <a:lnTo>
                      <a:pt x="1328995" y="219377"/>
                    </a:lnTo>
                    <a:lnTo>
                      <a:pt x="1374823" y="221773"/>
                    </a:lnTo>
                    <a:lnTo>
                      <a:pt x="1420650" y="221850"/>
                    </a:lnTo>
                    <a:lnTo>
                      <a:pt x="1466477" y="222704"/>
                    </a:lnTo>
                    <a:lnTo>
                      <a:pt x="1512305" y="224875"/>
                    </a:lnTo>
                    <a:lnTo>
                      <a:pt x="1558132" y="228821"/>
                    </a:lnTo>
                    <a:lnTo>
                      <a:pt x="1603960" y="231355"/>
                    </a:lnTo>
                    <a:lnTo>
                      <a:pt x="1649787" y="233418"/>
                    </a:lnTo>
                    <a:lnTo>
                      <a:pt x="1695615" y="235576"/>
                    </a:lnTo>
                    <a:lnTo>
                      <a:pt x="1741442" y="237868"/>
                    </a:lnTo>
                    <a:lnTo>
                      <a:pt x="1787269" y="240391"/>
                    </a:lnTo>
                    <a:lnTo>
                      <a:pt x="1833097" y="240192"/>
                    </a:lnTo>
                    <a:lnTo>
                      <a:pt x="1878924" y="240404"/>
                    </a:lnTo>
                    <a:lnTo>
                      <a:pt x="1924752" y="240768"/>
                    </a:lnTo>
                    <a:lnTo>
                      <a:pt x="1970579" y="243003"/>
                    </a:lnTo>
                    <a:lnTo>
                      <a:pt x="2016407" y="245489"/>
                    </a:lnTo>
                    <a:lnTo>
                      <a:pt x="2062234" y="249721"/>
                    </a:lnTo>
                    <a:lnTo>
                      <a:pt x="2108062" y="252873"/>
                    </a:lnTo>
                    <a:lnTo>
                      <a:pt x="2153889" y="253294"/>
                    </a:lnTo>
                    <a:lnTo>
                      <a:pt x="2199716" y="252016"/>
                    </a:lnTo>
                  </a:path>
                </a:pathLst>
              </a:custGeom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36" name="pl31">
                <a:extLst>
                  <a:ext uri="{FF2B5EF4-FFF2-40B4-BE49-F238E27FC236}">
                    <a16:creationId xmlns:a16="http://schemas.microsoft.com/office/drawing/2014/main" id="{99A3D378-1561-49AE-B176-80B46A79196F}"/>
                  </a:ext>
                </a:extLst>
              </p:cNvPr>
              <p:cNvSpPr/>
              <p:nvPr/>
            </p:nvSpPr>
            <p:spPr>
              <a:xfrm>
                <a:off x="2906095" y="2516112"/>
                <a:ext cx="2199716" cy="1110511"/>
              </a:xfrm>
              <a:custGeom>
                <a:avLst/>
                <a:gdLst/>
                <a:ahLst/>
                <a:cxnLst/>
                <a:rect l="0" t="0" r="0" b="0"/>
                <a:pathLst>
                  <a:path w="2199716" h="1110511">
                    <a:moveTo>
                      <a:pt x="2199716" y="1110511"/>
                    </a:moveTo>
                    <a:lnTo>
                      <a:pt x="2153889" y="1110511"/>
                    </a:lnTo>
                    <a:lnTo>
                      <a:pt x="2108062" y="1110511"/>
                    </a:lnTo>
                    <a:lnTo>
                      <a:pt x="2062234" y="1110511"/>
                    </a:lnTo>
                    <a:lnTo>
                      <a:pt x="2016407" y="1110511"/>
                    </a:lnTo>
                    <a:lnTo>
                      <a:pt x="1970579" y="1110511"/>
                    </a:lnTo>
                    <a:lnTo>
                      <a:pt x="1924752" y="1110511"/>
                    </a:lnTo>
                    <a:lnTo>
                      <a:pt x="1878924" y="1110511"/>
                    </a:lnTo>
                    <a:lnTo>
                      <a:pt x="1833097" y="1110511"/>
                    </a:lnTo>
                    <a:lnTo>
                      <a:pt x="1787269" y="1110511"/>
                    </a:lnTo>
                    <a:lnTo>
                      <a:pt x="1741442" y="1110511"/>
                    </a:lnTo>
                    <a:lnTo>
                      <a:pt x="1695615" y="1094604"/>
                    </a:lnTo>
                    <a:lnTo>
                      <a:pt x="1649787" y="1058240"/>
                    </a:lnTo>
                    <a:lnTo>
                      <a:pt x="1603960" y="1022085"/>
                    </a:lnTo>
                    <a:lnTo>
                      <a:pt x="1558132" y="987577"/>
                    </a:lnTo>
                    <a:lnTo>
                      <a:pt x="1512305" y="953109"/>
                    </a:lnTo>
                    <a:lnTo>
                      <a:pt x="1466477" y="918466"/>
                    </a:lnTo>
                    <a:lnTo>
                      <a:pt x="1420650" y="882545"/>
                    </a:lnTo>
                    <a:lnTo>
                      <a:pt x="1374823" y="849300"/>
                    </a:lnTo>
                    <a:lnTo>
                      <a:pt x="1328995" y="815864"/>
                    </a:lnTo>
                    <a:lnTo>
                      <a:pt x="1283168" y="780550"/>
                    </a:lnTo>
                    <a:lnTo>
                      <a:pt x="1237340" y="743533"/>
                    </a:lnTo>
                    <a:lnTo>
                      <a:pt x="1191513" y="707389"/>
                    </a:lnTo>
                    <a:lnTo>
                      <a:pt x="1145685" y="670443"/>
                    </a:lnTo>
                    <a:lnTo>
                      <a:pt x="1099858" y="634616"/>
                    </a:lnTo>
                    <a:lnTo>
                      <a:pt x="1054031" y="600304"/>
                    </a:lnTo>
                    <a:lnTo>
                      <a:pt x="1008203" y="565997"/>
                    </a:lnTo>
                    <a:lnTo>
                      <a:pt x="962376" y="531871"/>
                    </a:lnTo>
                    <a:lnTo>
                      <a:pt x="916548" y="497585"/>
                    </a:lnTo>
                    <a:lnTo>
                      <a:pt x="870721" y="463676"/>
                    </a:lnTo>
                    <a:lnTo>
                      <a:pt x="824893" y="427888"/>
                    </a:lnTo>
                    <a:lnTo>
                      <a:pt x="779066" y="394192"/>
                    </a:lnTo>
                    <a:lnTo>
                      <a:pt x="733238" y="360523"/>
                    </a:lnTo>
                    <a:lnTo>
                      <a:pt x="687411" y="324780"/>
                    </a:lnTo>
                    <a:lnTo>
                      <a:pt x="641584" y="291145"/>
                    </a:lnTo>
                    <a:lnTo>
                      <a:pt x="595756" y="257781"/>
                    </a:lnTo>
                    <a:lnTo>
                      <a:pt x="549929" y="225027"/>
                    </a:lnTo>
                    <a:lnTo>
                      <a:pt x="504101" y="194583"/>
                    </a:lnTo>
                    <a:lnTo>
                      <a:pt x="458274" y="163012"/>
                    </a:lnTo>
                    <a:lnTo>
                      <a:pt x="412446" y="131946"/>
                    </a:lnTo>
                    <a:lnTo>
                      <a:pt x="366619" y="103590"/>
                    </a:lnTo>
                    <a:lnTo>
                      <a:pt x="320792" y="77228"/>
                    </a:lnTo>
                    <a:lnTo>
                      <a:pt x="274964" y="50785"/>
                    </a:lnTo>
                    <a:lnTo>
                      <a:pt x="229137" y="28411"/>
                    </a:lnTo>
                    <a:lnTo>
                      <a:pt x="183309" y="13771"/>
                    </a:lnTo>
                    <a:lnTo>
                      <a:pt x="137482" y="3449"/>
                    </a:lnTo>
                    <a:lnTo>
                      <a:pt x="91654" y="0"/>
                    </a:lnTo>
                    <a:lnTo>
                      <a:pt x="45827" y="2084"/>
                    </a:lnTo>
                    <a:lnTo>
                      <a:pt x="0" y="1110511"/>
                    </a:lnTo>
                  </a:path>
                </a:pathLst>
              </a:custGeom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37" name="pl32">
                <a:extLst>
                  <a:ext uri="{FF2B5EF4-FFF2-40B4-BE49-F238E27FC236}">
                    <a16:creationId xmlns:a16="http://schemas.microsoft.com/office/drawing/2014/main" id="{0A3A4024-89AB-4A92-9111-27F5EEC7CE76}"/>
                  </a:ext>
                </a:extLst>
              </p:cNvPr>
              <p:cNvSpPr/>
              <p:nvPr/>
            </p:nvSpPr>
            <p:spPr>
              <a:xfrm>
                <a:off x="2791526" y="2238670"/>
                <a:ext cx="2520508" cy="0"/>
              </a:xfrm>
              <a:custGeom>
                <a:avLst/>
                <a:gdLst/>
                <a:ahLst/>
                <a:cxnLst/>
                <a:rect l="0" t="0" r="0" b="0"/>
                <a:pathLst>
                  <a:path w="2520508">
                    <a:moveTo>
                      <a:pt x="0" y="0"/>
                    </a:moveTo>
                    <a:lnTo>
                      <a:pt x="2520508" y="0"/>
                    </a:lnTo>
                    <a:lnTo>
                      <a:pt x="2520508" y="0"/>
                    </a:lnTo>
                  </a:path>
                </a:pathLst>
              </a:custGeom>
              <a:ln w="10840" cap="flat">
                <a:solidFill>
                  <a:srgbClr val="FF0000">
                    <a:alpha val="100000"/>
                  </a:srgbClr>
                </a:solidFill>
                <a:prstDash val="dash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38" name="pl33">
                <a:extLst>
                  <a:ext uri="{FF2B5EF4-FFF2-40B4-BE49-F238E27FC236}">
                    <a16:creationId xmlns:a16="http://schemas.microsoft.com/office/drawing/2014/main" id="{4381BB17-7D79-4ABE-B74A-BF0C58B46B75}"/>
                  </a:ext>
                </a:extLst>
              </p:cNvPr>
              <p:cNvSpPr/>
              <p:nvPr/>
            </p:nvSpPr>
            <p:spPr>
              <a:xfrm>
                <a:off x="2791526" y="2098195"/>
                <a:ext cx="2520508" cy="0"/>
              </a:xfrm>
              <a:custGeom>
                <a:avLst/>
                <a:gdLst/>
                <a:ahLst/>
                <a:cxnLst/>
                <a:rect l="0" t="0" r="0" b="0"/>
                <a:pathLst>
                  <a:path w="2520508">
                    <a:moveTo>
                      <a:pt x="0" y="0"/>
                    </a:moveTo>
                    <a:lnTo>
                      <a:pt x="2520508" y="0"/>
                    </a:lnTo>
                    <a:lnTo>
                      <a:pt x="2520508" y="0"/>
                    </a:lnTo>
                  </a:path>
                </a:pathLst>
              </a:custGeom>
              <a:ln w="10840" cap="flat">
                <a:solidFill>
                  <a:srgbClr val="7A7A7A">
                    <a:alpha val="100000"/>
                  </a:srgbClr>
                </a:solidFill>
                <a:prstDash val="dash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39" name="pl34">
                <a:extLst>
                  <a:ext uri="{FF2B5EF4-FFF2-40B4-BE49-F238E27FC236}">
                    <a16:creationId xmlns:a16="http://schemas.microsoft.com/office/drawing/2014/main" id="{2796F4CE-2EDE-4ABF-BCFC-4B99C11D99C8}"/>
                  </a:ext>
                </a:extLst>
              </p:cNvPr>
              <p:cNvSpPr/>
              <p:nvPr/>
            </p:nvSpPr>
            <p:spPr>
              <a:xfrm>
                <a:off x="2791526" y="2454303"/>
                <a:ext cx="2520508" cy="0"/>
              </a:xfrm>
              <a:custGeom>
                <a:avLst/>
                <a:gdLst/>
                <a:ahLst/>
                <a:cxnLst/>
                <a:rect l="0" t="0" r="0" b="0"/>
                <a:pathLst>
                  <a:path w="2520508">
                    <a:moveTo>
                      <a:pt x="0" y="0"/>
                    </a:moveTo>
                    <a:lnTo>
                      <a:pt x="2520508" y="0"/>
                    </a:lnTo>
                    <a:lnTo>
                      <a:pt x="2520508" y="0"/>
                    </a:lnTo>
                  </a:path>
                </a:pathLst>
              </a:custGeom>
              <a:ln w="10840" cap="flat">
                <a:solidFill>
                  <a:srgbClr val="7A7A7A">
                    <a:alpha val="100000"/>
                  </a:srgbClr>
                </a:solidFill>
                <a:prstDash val="dash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40" name="rc35">
                <a:extLst>
                  <a:ext uri="{FF2B5EF4-FFF2-40B4-BE49-F238E27FC236}">
                    <a16:creationId xmlns:a16="http://schemas.microsoft.com/office/drawing/2014/main" id="{FA4A129A-33FF-442E-B1B7-E17495944681}"/>
                  </a:ext>
                </a:extLst>
              </p:cNvPr>
              <p:cNvSpPr/>
              <p:nvPr/>
            </p:nvSpPr>
            <p:spPr>
              <a:xfrm>
                <a:off x="2791526" y="1486823"/>
                <a:ext cx="2520508" cy="2241695"/>
              </a:xfrm>
              <a:prstGeom prst="rect">
                <a:avLst/>
              </a:prstGeom>
              <a:ln w="13550" cap="rnd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41" name="rc36">
                <a:extLst>
                  <a:ext uri="{FF2B5EF4-FFF2-40B4-BE49-F238E27FC236}">
                    <a16:creationId xmlns:a16="http://schemas.microsoft.com/office/drawing/2014/main" id="{C188D5A4-A126-402A-9EEB-489477735D23}"/>
                  </a:ext>
                </a:extLst>
              </p:cNvPr>
              <p:cNvSpPr/>
              <p:nvPr/>
            </p:nvSpPr>
            <p:spPr>
              <a:xfrm>
                <a:off x="2791526" y="1271961"/>
                <a:ext cx="2520508" cy="214862"/>
              </a:xfrm>
              <a:prstGeom prst="rect">
                <a:avLst/>
              </a:prstGeom>
              <a:solidFill>
                <a:srgbClr val="D9D9D9">
                  <a:alpha val="100000"/>
                </a:srgbClr>
              </a:solidFill>
              <a:ln w="13550" cap="rnd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42" name="tx37">
                <a:extLst>
                  <a:ext uri="{FF2B5EF4-FFF2-40B4-BE49-F238E27FC236}">
                    <a16:creationId xmlns:a16="http://schemas.microsoft.com/office/drawing/2014/main" id="{C9F5953D-7F03-4A12-BA2E-DFC204663C72}"/>
                  </a:ext>
                </a:extLst>
              </p:cNvPr>
              <p:cNvSpPr/>
              <p:nvPr/>
            </p:nvSpPr>
            <p:spPr>
              <a:xfrm>
                <a:off x="3989680" y="1387792"/>
                <a:ext cx="124202" cy="80000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indent="0" algn="l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500" dirty="0">
                    <a:solidFill>
                      <a:srgbClr val="1A1A1A">
                        <a:alpha val="100000"/>
                      </a:srgbClr>
                    </a:solidFill>
                    <a:latin typeface="Nunito" pitchFamily="2" charset="0"/>
                    <a:cs typeface="Arial"/>
                  </a:rPr>
                  <a:t>TMP/SMX</a:t>
                </a:r>
              </a:p>
            </p:txBody>
          </p:sp>
          <p:sp>
            <p:nvSpPr>
              <p:cNvPr id="44" name="pl38">
                <a:extLst>
                  <a:ext uri="{FF2B5EF4-FFF2-40B4-BE49-F238E27FC236}">
                    <a16:creationId xmlns:a16="http://schemas.microsoft.com/office/drawing/2014/main" id="{C589A29A-C95B-424D-8B77-686C8B8059D0}"/>
                  </a:ext>
                </a:extLst>
              </p:cNvPr>
              <p:cNvSpPr/>
              <p:nvPr/>
            </p:nvSpPr>
            <p:spPr>
              <a:xfrm>
                <a:off x="2906095" y="3728519"/>
                <a:ext cx="0" cy="34794"/>
              </a:xfrm>
              <a:custGeom>
                <a:avLst/>
                <a:gdLst/>
                <a:ahLst/>
                <a:cxnLst/>
                <a:rect l="0" t="0" r="0" b="0"/>
                <a:pathLst>
                  <a:path h="34794">
                    <a:moveTo>
                      <a:pt x="0" y="34794"/>
                    </a:move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45" name="pl39">
                <a:extLst>
                  <a:ext uri="{FF2B5EF4-FFF2-40B4-BE49-F238E27FC236}">
                    <a16:creationId xmlns:a16="http://schemas.microsoft.com/office/drawing/2014/main" id="{7C81CC20-10E4-4FA9-B7D0-90A936609D04}"/>
                  </a:ext>
                </a:extLst>
              </p:cNvPr>
              <p:cNvSpPr/>
              <p:nvPr/>
            </p:nvSpPr>
            <p:spPr>
              <a:xfrm>
                <a:off x="3364369" y="3728519"/>
                <a:ext cx="0" cy="34794"/>
              </a:xfrm>
              <a:custGeom>
                <a:avLst/>
                <a:gdLst/>
                <a:ahLst/>
                <a:cxnLst/>
                <a:rect l="0" t="0" r="0" b="0"/>
                <a:pathLst>
                  <a:path h="34794">
                    <a:moveTo>
                      <a:pt x="0" y="34794"/>
                    </a:move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46" name="pl40">
                <a:extLst>
                  <a:ext uri="{FF2B5EF4-FFF2-40B4-BE49-F238E27FC236}">
                    <a16:creationId xmlns:a16="http://schemas.microsoft.com/office/drawing/2014/main" id="{EBDD8220-305F-4B2F-8F90-669E559E6D35}"/>
                  </a:ext>
                </a:extLst>
              </p:cNvPr>
              <p:cNvSpPr/>
              <p:nvPr/>
            </p:nvSpPr>
            <p:spPr>
              <a:xfrm>
                <a:off x="3822644" y="3728519"/>
                <a:ext cx="0" cy="34794"/>
              </a:xfrm>
              <a:custGeom>
                <a:avLst/>
                <a:gdLst/>
                <a:ahLst/>
                <a:cxnLst/>
                <a:rect l="0" t="0" r="0" b="0"/>
                <a:pathLst>
                  <a:path h="34794">
                    <a:moveTo>
                      <a:pt x="0" y="34794"/>
                    </a:move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47" name="pl41">
                <a:extLst>
                  <a:ext uri="{FF2B5EF4-FFF2-40B4-BE49-F238E27FC236}">
                    <a16:creationId xmlns:a16="http://schemas.microsoft.com/office/drawing/2014/main" id="{F8A7C6D1-63F4-4071-B75E-D6ADF91667AC}"/>
                  </a:ext>
                </a:extLst>
              </p:cNvPr>
              <p:cNvSpPr/>
              <p:nvPr/>
            </p:nvSpPr>
            <p:spPr>
              <a:xfrm>
                <a:off x="4280918" y="3728519"/>
                <a:ext cx="0" cy="34794"/>
              </a:xfrm>
              <a:custGeom>
                <a:avLst/>
                <a:gdLst/>
                <a:ahLst/>
                <a:cxnLst/>
                <a:rect l="0" t="0" r="0" b="0"/>
                <a:pathLst>
                  <a:path h="34794">
                    <a:moveTo>
                      <a:pt x="0" y="34794"/>
                    </a:move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48" name="pl42">
                <a:extLst>
                  <a:ext uri="{FF2B5EF4-FFF2-40B4-BE49-F238E27FC236}">
                    <a16:creationId xmlns:a16="http://schemas.microsoft.com/office/drawing/2014/main" id="{F4A23BC2-D7F4-45A0-95D1-00B13BCE17E6}"/>
                  </a:ext>
                </a:extLst>
              </p:cNvPr>
              <p:cNvSpPr/>
              <p:nvPr/>
            </p:nvSpPr>
            <p:spPr>
              <a:xfrm>
                <a:off x="4739193" y="3728519"/>
                <a:ext cx="0" cy="34794"/>
              </a:xfrm>
              <a:custGeom>
                <a:avLst/>
                <a:gdLst/>
                <a:ahLst/>
                <a:cxnLst/>
                <a:rect l="0" t="0" r="0" b="0"/>
                <a:pathLst>
                  <a:path h="34794">
                    <a:moveTo>
                      <a:pt x="0" y="34794"/>
                    </a:move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49" name="pl43">
                <a:extLst>
                  <a:ext uri="{FF2B5EF4-FFF2-40B4-BE49-F238E27FC236}">
                    <a16:creationId xmlns:a16="http://schemas.microsoft.com/office/drawing/2014/main" id="{6C9A6814-3C2F-44C7-8314-3AD77FED33E8}"/>
                  </a:ext>
                </a:extLst>
              </p:cNvPr>
              <p:cNvSpPr/>
              <p:nvPr/>
            </p:nvSpPr>
            <p:spPr>
              <a:xfrm>
                <a:off x="5197467" y="3728519"/>
                <a:ext cx="0" cy="34794"/>
              </a:xfrm>
              <a:custGeom>
                <a:avLst/>
                <a:gdLst/>
                <a:ahLst/>
                <a:cxnLst/>
                <a:rect l="0" t="0" r="0" b="0"/>
                <a:pathLst>
                  <a:path h="34794">
                    <a:moveTo>
                      <a:pt x="0" y="34794"/>
                    </a:moveTo>
                    <a:lnTo>
                      <a:pt x="0" y="0"/>
                    </a:lnTo>
                  </a:path>
                </a:pathLst>
              </a:custGeom>
              <a:ln w="13550" cap="flat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50" name="tx44">
                <a:extLst>
                  <a:ext uri="{FF2B5EF4-FFF2-40B4-BE49-F238E27FC236}">
                    <a16:creationId xmlns:a16="http://schemas.microsoft.com/office/drawing/2014/main" id="{0C27A574-1C3F-45E8-98F8-DB550BA45B15}"/>
                  </a:ext>
                </a:extLst>
              </p:cNvPr>
              <p:cNvSpPr/>
              <p:nvPr/>
            </p:nvSpPr>
            <p:spPr>
              <a:xfrm>
                <a:off x="2889194" y="3862748"/>
                <a:ext cx="62155" cy="8169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indent="0" algn="l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sz="1500" dirty="0">
                    <a:solidFill>
                      <a:srgbClr val="4D4D4D">
                        <a:alpha val="100000"/>
                      </a:srgbClr>
                    </a:solidFill>
                    <a:latin typeface="Nunito" pitchFamily="2" charset="0"/>
                    <a:cs typeface="Arial"/>
                  </a:rPr>
                  <a:t>0</a:t>
                </a:r>
              </a:p>
            </p:txBody>
          </p:sp>
          <p:sp>
            <p:nvSpPr>
              <p:cNvPr id="51" name="tx45">
                <a:extLst>
                  <a:ext uri="{FF2B5EF4-FFF2-40B4-BE49-F238E27FC236}">
                    <a16:creationId xmlns:a16="http://schemas.microsoft.com/office/drawing/2014/main" id="{0FB7BE01-1C0E-4454-84B8-7934C5142AA5}"/>
                  </a:ext>
                </a:extLst>
              </p:cNvPr>
              <p:cNvSpPr/>
              <p:nvPr/>
            </p:nvSpPr>
            <p:spPr>
              <a:xfrm>
                <a:off x="3347469" y="3864167"/>
                <a:ext cx="62155" cy="80272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indent="0" algn="l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sz="1500">
                    <a:solidFill>
                      <a:srgbClr val="4D4D4D">
                        <a:alpha val="100000"/>
                      </a:srgbClr>
                    </a:solidFill>
                    <a:latin typeface="Nunito" pitchFamily="2" charset="0"/>
                    <a:cs typeface="Arial"/>
                  </a:rPr>
                  <a:t>5</a:t>
                </a:r>
              </a:p>
            </p:txBody>
          </p:sp>
          <p:sp>
            <p:nvSpPr>
              <p:cNvPr id="52" name="tx46">
                <a:extLst>
                  <a:ext uri="{FF2B5EF4-FFF2-40B4-BE49-F238E27FC236}">
                    <a16:creationId xmlns:a16="http://schemas.microsoft.com/office/drawing/2014/main" id="{757B0159-905F-4034-9E22-24EBB20418C4}"/>
                  </a:ext>
                </a:extLst>
              </p:cNvPr>
              <p:cNvSpPr/>
              <p:nvPr/>
            </p:nvSpPr>
            <p:spPr>
              <a:xfrm>
                <a:off x="3774666" y="3862748"/>
                <a:ext cx="124311" cy="8169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indent="0" algn="l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sz="1500" dirty="0">
                    <a:solidFill>
                      <a:srgbClr val="4D4D4D">
                        <a:alpha val="100000"/>
                      </a:srgbClr>
                    </a:solidFill>
                    <a:latin typeface="Nunito" pitchFamily="2" charset="0"/>
                    <a:cs typeface="Arial"/>
                  </a:rPr>
                  <a:t>10</a:t>
                </a:r>
              </a:p>
            </p:txBody>
          </p:sp>
          <p:sp>
            <p:nvSpPr>
              <p:cNvPr id="53" name="tx47">
                <a:extLst>
                  <a:ext uri="{FF2B5EF4-FFF2-40B4-BE49-F238E27FC236}">
                    <a16:creationId xmlns:a16="http://schemas.microsoft.com/office/drawing/2014/main" id="{1D2C9AF5-05E4-4CC1-A275-9E971A5BCE77}"/>
                  </a:ext>
                </a:extLst>
              </p:cNvPr>
              <p:cNvSpPr/>
              <p:nvPr/>
            </p:nvSpPr>
            <p:spPr>
              <a:xfrm>
                <a:off x="4232941" y="3862748"/>
                <a:ext cx="124311" cy="8169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indent="0" algn="l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sz="1500">
                    <a:solidFill>
                      <a:srgbClr val="4D4D4D">
                        <a:alpha val="100000"/>
                      </a:srgbClr>
                    </a:solidFill>
                    <a:latin typeface="Nunito" pitchFamily="2" charset="0"/>
                    <a:cs typeface="Arial"/>
                  </a:rPr>
                  <a:t>15</a:t>
                </a:r>
              </a:p>
            </p:txBody>
          </p:sp>
          <p:sp>
            <p:nvSpPr>
              <p:cNvPr id="54" name="tx48">
                <a:extLst>
                  <a:ext uri="{FF2B5EF4-FFF2-40B4-BE49-F238E27FC236}">
                    <a16:creationId xmlns:a16="http://schemas.microsoft.com/office/drawing/2014/main" id="{448A65D1-D0F2-43D8-9827-07F38761C89B}"/>
                  </a:ext>
                </a:extLst>
              </p:cNvPr>
              <p:cNvSpPr/>
              <p:nvPr/>
            </p:nvSpPr>
            <p:spPr>
              <a:xfrm>
                <a:off x="4691215" y="3862748"/>
                <a:ext cx="124311" cy="8169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indent="0" algn="l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sz="1500">
                    <a:solidFill>
                      <a:srgbClr val="4D4D4D">
                        <a:alpha val="100000"/>
                      </a:srgbClr>
                    </a:solidFill>
                    <a:latin typeface="Nunito" pitchFamily="2" charset="0"/>
                    <a:cs typeface="Arial"/>
                  </a:rPr>
                  <a:t>20</a:t>
                </a:r>
              </a:p>
            </p:txBody>
          </p:sp>
          <p:sp>
            <p:nvSpPr>
              <p:cNvPr id="55" name="tx49">
                <a:extLst>
                  <a:ext uri="{FF2B5EF4-FFF2-40B4-BE49-F238E27FC236}">
                    <a16:creationId xmlns:a16="http://schemas.microsoft.com/office/drawing/2014/main" id="{07824271-E4A8-46AA-B16C-5BEE55B14948}"/>
                  </a:ext>
                </a:extLst>
              </p:cNvPr>
              <p:cNvSpPr/>
              <p:nvPr/>
            </p:nvSpPr>
            <p:spPr>
              <a:xfrm>
                <a:off x="5149488" y="3862748"/>
                <a:ext cx="124311" cy="8169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indent="0" algn="l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sz="1500">
                    <a:solidFill>
                      <a:srgbClr val="4D4D4D">
                        <a:alpha val="100000"/>
                      </a:srgbClr>
                    </a:solidFill>
                    <a:latin typeface="Nunito" pitchFamily="2" charset="0"/>
                    <a:cs typeface="Arial"/>
                  </a:rPr>
                  <a:t>25</a:t>
                </a:r>
              </a:p>
            </p:txBody>
          </p:sp>
          <p:sp>
            <p:nvSpPr>
              <p:cNvPr id="56" name="tx50">
                <a:extLst>
                  <a:ext uri="{FF2B5EF4-FFF2-40B4-BE49-F238E27FC236}">
                    <a16:creationId xmlns:a16="http://schemas.microsoft.com/office/drawing/2014/main" id="{D5FF7D59-DB9F-4E62-AA21-ACE31C7D7807}"/>
                  </a:ext>
                </a:extLst>
              </p:cNvPr>
              <p:cNvSpPr/>
              <p:nvPr/>
            </p:nvSpPr>
            <p:spPr>
              <a:xfrm>
                <a:off x="2331433" y="3580240"/>
                <a:ext cx="285839" cy="8169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indent="0" algn="l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500" dirty="0">
                    <a:solidFill>
                      <a:srgbClr val="4D4D4D">
                        <a:alpha val="100000"/>
                      </a:srgbClr>
                    </a:solidFill>
                    <a:latin typeface="Nunito" pitchFamily="2" charset="0"/>
                    <a:cs typeface="Arial"/>
                  </a:rPr>
                  <a:t>0,0001</a:t>
                </a:r>
                <a:endParaRPr sz="1500" dirty="0">
                  <a:solidFill>
                    <a:srgbClr val="4D4D4D">
                      <a:alpha val="100000"/>
                    </a:srgbClr>
                  </a:solidFill>
                  <a:latin typeface="Nunito" pitchFamily="2" charset="0"/>
                  <a:cs typeface="Arial"/>
                </a:endParaRPr>
              </a:p>
            </p:txBody>
          </p:sp>
          <p:sp>
            <p:nvSpPr>
              <p:cNvPr id="57" name="tx51">
                <a:extLst>
                  <a:ext uri="{FF2B5EF4-FFF2-40B4-BE49-F238E27FC236}">
                    <a16:creationId xmlns:a16="http://schemas.microsoft.com/office/drawing/2014/main" id="{6971ACD3-9A31-4150-A062-BAC318AA260E}"/>
                  </a:ext>
                </a:extLst>
              </p:cNvPr>
              <p:cNvSpPr/>
              <p:nvPr/>
            </p:nvSpPr>
            <p:spPr>
              <a:xfrm>
                <a:off x="2374899" y="3075458"/>
                <a:ext cx="285839" cy="81747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indent="0" algn="l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500" dirty="0">
                    <a:solidFill>
                      <a:srgbClr val="4D4D4D">
                        <a:alpha val="100000"/>
                      </a:srgbClr>
                    </a:solidFill>
                    <a:latin typeface="Nunito" pitchFamily="2" charset="0"/>
                    <a:cs typeface="Arial"/>
                  </a:rPr>
                  <a:t>0,001</a:t>
                </a:r>
                <a:endParaRPr sz="1500" dirty="0">
                  <a:solidFill>
                    <a:srgbClr val="4D4D4D">
                      <a:alpha val="100000"/>
                    </a:srgbClr>
                  </a:solidFill>
                  <a:latin typeface="Nunito" pitchFamily="2" charset="0"/>
                  <a:cs typeface="Arial"/>
                </a:endParaRPr>
              </a:p>
            </p:txBody>
          </p:sp>
          <p:sp>
            <p:nvSpPr>
              <p:cNvPr id="58" name="tx52">
                <a:extLst>
                  <a:ext uri="{FF2B5EF4-FFF2-40B4-BE49-F238E27FC236}">
                    <a16:creationId xmlns:a16="http://schemas.microsoft.com/office/drawing/2014/main" id="{0EA9C5B0-F39A-4119-9DCC-D83D120C8205}"/>
                  </a:ext>
                </a:extLst>
              </p:cNvPr>
              <p:cNvSpPr/>
              <p:nvPr/>
            </p:nvSpPr>
            <p:spPr>
              <a:xfrm>
                <a:off x="2404203" y="2574547"/>
                <a:ext cx="285839" cy="8169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indent="0" algn="l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500" dirty="0">
                    <a:solidFill>
                      <a:srgbClr val="4D4D4D">
                        <a:alpha val="100000"/>
                      </a:srgbClr>
                    </a:solidFill>
                    <a:latin typeface="Nunito" pitchFamily="2" charset="0"/>
                    <a:cs typeface="Arial"/>
                  </a:rPr>
                  <a:t>0,01</a:t>
                </a:r>
                <a:endParaRPr sz="1500" dirty="0">
                  <a:solidFill>
                    <a:srgbClr val="4D4D4D">
                      <a:alpha val="100000"/>
                    </a:srgbClr>
                  </a:solidFill>
                  <a:latin typeface="Nunito" pitchFamily="2" charset="0"/>
                  <a:cs typeface="Arial"/>
                </a:endParaRPr>
              </a:p>
            </p:txBody>
          </p:sp>
          <p:sp>
            <p:nvSpPr>
              <p:cNvPr id="59" name="tx53">
                <a:extLst>
                  <a:ext uri="{FF2B5EF4-FFF2-40B4-BE49-F238E27FC236}">
                    <a16:creationId xmlns:a16="http://schemas.microsoft.com/office/drawing/2014/main" id="{8C9A30BD-3512-40EB-B80F-29F473A6A60A}"/>
                  </a:ext>
                </a:extLst>
              </p:cNvPr>
              <p:cNvSpPr/>
              <p:nvPr/>
            </p:nvSpPr>
            <p:spPr>
              <a:xfrm>
                <a:off x="2448403" y="2056502"/>
                <a:ext cx="285839" cy="8169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indent="0" algn="l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500" dirty="0">
                    <a:solidFill>
                      <a:srgbClr val="4D4D4D">
                        <a:alpha val="100000"/>
                      </a:srgbClr>
                    </a:solidFill>
                    <a:latin typeface="Nunito" pitchFamily="2" charset="0"/>
                    <a:cs typeface="Arial"/>
                  </a:rPr>
                  <a:t>0,1</a:t>
                </a:r>
                <a:endParaRPr sz="1500" dirty="0">
                  <a:solidFill>
                    <a:srgbClr val="4D4D4D">
                      <a:alpha val="100000"/>
                    </a:srgbClr>
                  </a:solidFill>
                  <a:latin typeface="Nunito" pitchFamily="2" charset="0"/>
                  <a:cs typeface="Arial"/>
                </a:endParaRPr>
              </a:p>
            </p:txBody>
          </p:sp>
          <p:sp>
            <p:nvSpPr>
              <p:cNvPr id="60" name="tx54">
                <a:extLst>
                  <a:ext uri="{FF2B5EF4-FFF2-40B4-BE49-F238E27FC236}">
                    <a16:creationId xmlns:a16="http://schemas.microsoft.com/office/drawing/2014/main" id="{B40DFB18-EA6E-45D2-BDA5-91F3C595646A}"/>
                  </a:ext>
                </a:extLst>
              </p:cNvPr>
              <p:cNvSpPr/>
              <p:nvPr/>
            </p:nvSpPr>
            <p:spPr>
              <a:xfrm>
                <a:off x="2505713" y="1547028"/>
                <a:ext cx="313888" cy="8169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indent="0" algn="l">
                  <a:lnSpc>
                    <a:spcPts val="88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500" dirty="0">
                    <a:solidFill>
                      <a:srgbClr val="4D4D4D">
                        <a:alpha val="100000"/>
                      </a:srgbClr>
                    </a:solidFill>
                    <a:latin typeface="Nunito" pitchFamily="2" charset="0"/>
                    <a:cs typeface="Arial"/>
                  </a:rPr>
                  <a:t>1</a:t>
                </a:r>
                <a:endParaRPr sz="1500" dirty="0">
                  <a:solidFill>
                    <a:srgbClr val="4D4D4D">
                      <a:alpha val="100000"/>
                    </a:srgbClr>
                  </a:solidFill>
                  <a:latin typeface="Nunito" pitchFamily="2" charset="0"/>
                  <a:cs typeface="Arial"/>
                </a:endParaRPr>
              </a:p>
            </p:txBody>
          </p:sp>
          <p:sp>
            <p:nvSpPr>
              <p:cNvPr id="61" name="pl55">
                <a:extLst>
                  <a:ext uri="{FF2B5EF4-FFF2-40B4-BE49-F238E27FC236}">
                    <a16:creationId xmlns:a16="http://schemas.microsoft.com/office/drawing/2014/main" id="{B6F117B0-3DB0-4585-8BC0-F6049BD67488}"/>
                  </a:ext>
                </a:extLst>
              </p:cNvPr>
              <p:cNvSpPr/>
              <p:nvPr/>
            </p:nvSpPr>
            <p:spPr>
              <a:xfrm>
                <a:off x="2756732" y="3626623"/>
                <a:ext cx="34794" cy="0"/>
              </a:xfrm>
              <a:custGeom>
                <a:avLst/>
                <a:gdLst/>
                <a:ahLst/>
                <a:cxnLst/>
                <a:rect l="0" t="0" r="0" b="0"/>
                <a:pathLst>
                  <a:path w="34794">
                    <a:moveTo>
                      <a:pt x="0" y="0"/>
                    </a:moveTo>
                    <a:lnTo>
                      <a:pt x="34794" y="0"/>
                    </a:lnTo>
                  </a:path>
                </a:pathLst>
              </a:custGeom>
              <a:ln w="13550" cap="flat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62" name="pl56">
                <a:extLst>
                  <a:ext uri="{FF2B5EF4-FFF2-40B4-BE49-F238E27FC236}">
                    <a16:creationId xmlns:a16="http://schemas.microsoft.com/office/drawing/2014/main" id="{1B7807E8-1810-4D0A-B9FE-B497613C006B}"/>
                  </a:ext>
                </a:extLst>
              </p:cNvPr>
              <p:cNvSpPr/>
              <p:nvPr/>
            </p:nvSpPr>
            <p:spPr>
              <a:xfrm>
                <a:off x="2756732" y="3117147"/>
                <a:ext cx="34794" cy="0"/>
              </a:xfrm>
              <a:custGeom>
                <a:avLst/>
                <a:gdLst/>
                <a:ahLst/>
                <a:cxnLst/>
                <a:rect l="0" t="0" r="0" b="0"/>
                <a:pathLst>
                  <a:path w="34794">
                    <a:moveTo>
                      <a:pt x="0" y="0"/>
                    </a:moveTo>
                    <a:lnTo>
                      <a:pt x="34794" y="0"/>
                    </a:lnTo>
                  </a:path>
                </a:pathLst>
              </a:custGeom>
              <a:ln w="13550" cap="flat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63" name="pl57">
                <a:extLst>
                  <a:ext uri="{FF2B5EF4-FFF2-40B4-BE49-F238E27FC236}">
                    <a16:creationId xmlns:a16="http://schemas.microsoft.com/office/drawing/2014/main" id="{E9ABBFD4-1ED5-47A4-92D5-ABE1AFC28B9B}"/>
                  </a:ext>
                </a:extLst>
              </p:cNvPr>
              <p:cNvSpPr/>
              <p:nvPr/>
            </p:nvSpPr>
            <p:spPr>
              <a:xfrm>
                <a:off x="2756732" y="2607671"/>
                <a:ext cx="34794" cy="0"/>
              </a:xfrm>
              <a:custGeom>
                <a:avLst/>
                <a:gdLst/>
                <a:ahLst/>
                <a:cxnLst/>
                <a:rect l="0" t="0" r="0" b="0"/>
                <a:pathLst>
                  <a:path w="34794">
                    <a:moveTo>
                      <a:pt x="0" y="0"/>
                    </a:moveTo>
                    <a:lnTo>
                      <a:pt x="34794" y="0"/>
                    </a:lnTo>
                  </a:path>
                </a:pathLst>
              </a:custGeom>
              <a:ln w="13550" cap="flat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64" name="pl58">
                <a:extLst>
                  <a:ext uri="{FF2B5EF4-FFF2-40B4-BE49-F238E27FC236}">
                    <a16:creationId xmlns:a16="http://schemas.microsoft.com/office/drawing/2014/main" id="{3E34148B-FE18-4E31-9B5C-B401C55AF4B6}"/>
                  </a:ext>
                </a:extLst>
              </p:cNvPr>
              <p:cNvSpPr/>
              <p:nvPr/>
            </p:nvSpPr>
            <p:spPr>
              <a:xfrm>
                <a:off x="2756732" y="2098195"/>
                <a:ext cx="34794" cy="0"/>
              </a:xfrm>
              <a:custGeom>
                <a:avLst/>
                <a:gdLst/>
                <a:ahLst/>
                <a:cxnLst/>
                <a:rect l="0" t="0" r="0" b="0"/>
                <a:pathLst>
                  <a:path w="34794">
                    <a:moveTo>
                      <a:pt x="0" y="0"/>
                    </a:moveTo>
                    <a:lnTo>
                      <a:pt x="34794" y="0"/>
                    </a:lnTo>
                  </a:path>
                </a:pathLst>
              </a:custGeom>
              <a:ln w="13550" cap="flat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65" name="pl59">
                <a:extLst>
                  <a:ext uri="{FF2B5EF4-FFF2-40B4-BE49-F238E27FC236}">
                    <a16:creationId xmlns:a16="http://schemas.microsoft.com/office/drawing/2014/main" id="{75F4B3C3-0C07-4B49-A69B-E173E812559F}"/>
                  </a:ext>
                </a:extLst>
              </p:cNvPr>
              <p:cNvSpPr/>
              <p:nvPr/>
            </p:nvSpPr>
            <p:spPr>
              <a:xfrm>
                <a:off x="2756732" y="1588719"/>
                <a:ext cx="34794" cy="0"/>
              </a:xfrm>
              <a:custGeom>
                <a:avLst/>
                <a:gdLst/>
                <a:ahLst/>
                <a:cxnLst/>
                <a:rect l="0" t="0" r="0" b="0"/>
                <a:pathLst>
                  <a:path w="34794">
                    <a:moveTo>
                      <a:pt x="0" y="0"/>
                    </a:moveTo>
                    <a:lnTo>
                      <a:pt x="34794" y="0"/>
                    </a:lnTo>
                  </a:path>
                </a:pathLst>
              </a:custGeom>
              <a:ln w="13550" cap="flat">
                <a:solidFill>
                  <a:srgbClr val="333333">
                    <a:alpha val="100000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sz="1500">
                  <a:latin typeface="Nunito" pitchFamily="2" charset="0"/>
                </a:endParaRPr>
              </a:p>
            </p:txBody>
          </p:sp>
          <p:sp>
            <p:nvSpPr>
              <p:cNvPr id="66" name="tx60">
                <a:extLst>
                  <a:ext uri="{FF2B5EF4-FFF2-40B4-BE49-F238E27FC236}">
                    <a16:creationId xmlns:a16="http://schemas.microsoft.com/office/drawing/2014/main" id="{918FD70B-21BA-4FE2-9B6C-9DDABE50F25B}"/>
                  </a:ext>
                </a:extLst>
              </p:cNvPr>
              <p:cNvSpPr/>
              <p:nvPr/>
            </p:nvSpPr>
            <p:spPr>
              <a:xfrm>
                <a:off x="3655907" y="4012462"/>
                <a:ext cx="791747" cy="131105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1"/>
              <a:lstStyle/>
              <a:p>
                <a:pPr marL="0" marR="0" indent="0" algn="l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sz="1500" dirty="0">
                    <a:solidFill>
                      <a:srgbClr val="000000">
                        <a:alpha val="100000"/>
                      </a:srgbClr>
                    </a:solidFill>
                    <a:latin typeface="Nunito" pitchFamily="2" charset="0"/>
                    <a:cs typeface="Arial"/>
                  </a:rPr>
                  <a:t>T</a:t>
                </a:r>
                <a:r>
                  <a:rPr lang="fr-FR" sz="1500" dirty="0" err="1">
                    <a:solidFill>
                      <a:srgbClr val="000000">
                        <a:alpha val="100000"/>
                      </a:srgbClr>
                    </a:solidFill>
                    <a:latin typeface="Nunito" pitchFamily="2" charset="0"/>
                    <a:cs typeface="Arial"/>
                  </a:rPr>
                  <a:t>emps</a:t>
                </a:r>
                <a:r>
                  <a:rPr sz="1500" dirty="0">
                    <a:solidFill>
                      <a:srgbClr val="000000">
                        <a:alpha val="100000"/>
                      </a:srgbClr>
                    </a:solidFill>
                    <a:latin typeface="Nunito" pitchFamily="2" charset="0"/>
                    <a:cs typeface="Arial"/>
                  </a:rPr>
                  <a:t> (h</a:t>
                </a:r>
                <a:r>
                  <a:rPr lang="fr-FR" sz="1500" dirty="0" err="1">
                    <a:solidFill>
                      <a:srgbClr val="000000">
                        <a:alpha val="100000"/>
                      </a:srgbClr>
                    </a:solidFill>
                    <a:latin typeface="Nunito" pitchFamily="2" charset="0"/>
                    <a:cs typeface="Arial"/>
                  </a:rPr>
                  <a:t>eure</a:t>
                </a:r>
                <a:r>
                  <a:rPr sz="1500" dirty="0">
                    <a:solidFill>
                      <a:srgbClr val="000000">
                        <a:alpha val="100000"/>
                      </a:srgbClr>
                    </a:solidFill>
                    <a:latin typeface="Nunito" pitchFamily="2" charset="0"/>
                    <a:cs typeface="Arial"/>
                  </a:rPr>
                  <a:t>)</a:t>
                </a:r>
              </a:p>
            </p:txBody>
          </p:sp>
        </p:grpSp>
        <p:sp>
          <p:nvSpPr>
            <p:cNvPr id="138" name="TextBox 48">
              <a:extLst>
                <a:ext uri="{FF2B5EF4-FFF2-40B4-BE49-F238E27FC236}">
                  <a16:creationId xmlns:a16="http://schemas.microsoft.com/office/drawing/2014/main" id="{871014EF-9814-484E-B961-42B375EEB467}"/>
                </a:ext>
              </a:extLst>
            </p:cNvPr>
            <p:cNvSpPr txBox="1"/>
            <p:nvPr/>
          </p:nvSpPr>
          <p:spPr>
            <a:xfrm>
              <a:off x="14758878" y="2997035"/>
              <a:ext cx="1014521" cy="1502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272"/>
                </a:lnSpc>
              </a:pPr>
              <a:r>
                <a:rPr lang="en-US" sz="1300" dirty="0">
                  <a:solidFill>
                    <a:srgbClr val="CB0101"/>
                  </a:solidFill>
                  <a:latin typeface="Nunito"/>
                  <a:ea typeface="Nunito"/>
                  <a:cs typeface="Nunito"/>
                  <a:sym typeface="Nunito"/>
                </a:rPr>
                <a:t>1:19</a:t>
              </a:r>
            </a:p>
          </p:txBody>
        </p:sp>
        <p:sp>
          <p:nvSpPr>
            <p:cNvPr id="139" name="TextBox 49">
              <a:extLst>
                <a:ext uri="{FF2B5EF4-FFF2-40B4-BE49-F238E27FC236}">
                  <a16:creationId xmlns:a16="http://schemas.microsoft.com/office/drawing/2014/main" id="{551165F0-F048-4176-A626-7B34DD425F80}"/>
                </a:ext>
              </a:extLst>
            </p:cNvPr>
            <p:cNvSpPr txBox="1"/>
            <p:nvPr/>
          </p:nvSpPr>
          <p:spPr>
            <a:xfrm>
              <a:off x="14756279" y="2795119"/>
              <a:ext cx="1014521" cy="1502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272"/>
                </a:lnSpc>
              </a:pPr>
              <a:r>
                <a:rPr lang="en-US" sz="1300" dirty="0">
                  <a:solidFill>
                    <a:srgbClr val="545454"/>
                  </a:solidFill>
                  <a:latin typeface="Nunito"/>
                  <a:ea typeface="Nunito"/>
                  <a:cs typeface="Nunito"/>
                  <a:sym typeface="Nunito"/>
                </a:rPr>
                <a:t>1:10</a:t>
              </a:r>
            </a:p>
          </p:txBody>
        </p:sp>
        <p:sp>
          <p:nvSpPr>
            <p:cNvPr id="140" name="TextBox 50">
              <a:extLst>
                <a:ext uri="{FF2B5EF4-FFF2-40B4-BE49-F238E27FC236}">
                  <a16:creationId xmlns:a16="http://schemas.microsoft.com/office/drawing/2014/main" id="{FA18E7BE-FD66-4640-B96A-E21D25845D40}"/>
                </a:ext>
              </a:extLst>
            </p:cNvPr>
            <p:cNvSpPr txBox="1"/>
            <p:nvPr/>
          </p:nvSpPr>
          <p:spPr>
            <a:xfrm>
              <a:off x="14758879" y="3336830"/>
              <a:ext cx="1014521" cy="1502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1272"/>
                </a:lnSpc>
              </a:pPr>
              <a:r>
                <a:rPr lang="en-US" sz="1300" dirty="0">
                  <a:solidFill>
                    <a:srgbClr val="545454"/>
                  </a:solidFill>
                  <a:latin typeface="Nunito"/>
                  <a:ea typeface="Nunito"/>
                  <a:cs typeface="Nunito"/>
                  <a:sym typeface="Nunito"/>
                </a:rPr>
                <a:t>1:50</a:t>
              </a:r>
            </a:p>
          </p:txBody>
        </p:sp>
        <p:sp>
          <p:nvSpPr>
            <p:cNvPr id="143" name="TextBox 34">
              <a:extLst>
                <a:ext uri="{FF2B5EF4-FFF2-40B4-BE49-F238E27FC236}">
                  <a16:creationId xmlns:a16="http://schemas.microsoft.com/office/drawing/2014/main" id="{27B95BEF-F6A2-4DCA-ACF9-80D8FCEB37B7}"/>
                </a:ext>
              </a:extLst>
            </p:cNvPr>
            <p:cNvSpPr txBox="1"/>
            <p:nvPr/>
          </p:nvSpPr>
          <p:spPr>
            <a:xfrm>
              <a:off x="10233491" y="6179282"/>
              <a:ext cx="5209470" cy="7468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497"/>
                </a:lnSpc>
              </a:pPr>
              <a:r>
                <a:rPr lang="en-US" sz="2200" dirty="0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4,5 % </a:t>
              </a:r>
              <a:r>
                <a:rPr lang="en-US" sz="2200" dirty="0" err="1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poulets</a:t>
              </a:r>
              <a:r>
                <a:rPr lang="en-US" sz="2200" dirty="0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présentent</a:t>
              </a:r>
              <a:r>
                <a:rPr lang="en-US" sz="2200" dirty="0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 un </a:t>
              </a:r>
              <a:r>
                <a:rPr lang="fr-FR" sz="2200" dirty="0">
                  <a:solidFill>
                    <a:srgbClr val="000000"/>
                  </a:solidFill>
                  <a:latin typeface="Nunito"/>
                  <a:ea typeface="Nunito"/>
                  <a:cs typeface="Nunito"/>
                  <a:sym typeface="Nunito"/>
                </a:rPr>
                <a:t>ratio de concentrations libres compris entre 1:10 et 1:50</a:t>
              </a:r>
              <a:endParaRPr lang="en-US" sz="22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F04FB93-559D-48C8-92C9-4C5BE926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4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1">
            <a:extLst>
              <a:ext uri="{FF2B5EF4-FFF2-40B4-BE49-F238E27FC236}">
                <a16:creationId xmlns:a16="http://schemas.microsoft.com/office/drawing/2014/main" id="{EBDC141B-E518-4192-8604-66B1FDFA9865}"/>
              </a:ext>
            </a:extLst>
          </p:cNvPr>
          <p:cNvSpPr txBox="1"/>
          <p:nvPr/>
        </p:nvSpPr>
        <p:spPr>
          <a:xfrm>
            <a:off x="395021" y="266700"/>
            <a:ext cx="1315900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55"/>
              </a:lnSpc>
            </a:pPr>
            <a:r>
              <a:rPr lang="fr-FR" sz="4500" u="sng" dirty="0">
                <a:solidFill>
                  <a:srgbClr val="000000"/>
                </a:solidFill>
                <a:latin typeface="Playfair Display" panose="00000500000000000000" pitchFamily="2" charset="0"/>
                <a:ea typeface="Playfair Display Italics"/>
                <a:cs typeface="Playfair Display Italics"/>
                <a:sym typeface="Playfair Display Italics"/>
              </a:rPr>
              <a:t>Conclusion 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9E0712B4-1E2A-4012-8254-A3EB181A3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5265" y="375869"/>
            <a:ext cx="4100283" cy="3102589"/>
          </a:xfrm>
          <a:prstGeom prst="rect">
            <a:avLst/>
          </a:prstGeom>
        </p:spPr>
      </p:pic>
      <p:sp>
        <p:nvSpPr>
          <p:cNvPr id="93" name="TextBox 22">
            <a:extLst>
              <a:ext uri="{FF2B5EF4-FFF2-40B4-BE49-F238E27FC236}">
                <a16:creationId xmlns:a16="http://schemas.microsoft.com/office/drawing/2014/main" id="{6066235F-5065-4C39-9445-4BDF453DFAD3}"/>
              </a:ext>
            </a:extLst>
          </p:cNvPr>
          <p:cNvSpPr txBox="1"/>
          <p:nvPr/>
        </p:nvSpPr>
        <p:spPr>
          <a:xfrm>
            <a:off x="1038225" y="2521851"/>
            <a:ext cx="13589954" cy="418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7"/>
              </a:lnSpc>
            </a:pPr>
            <a:r>
              <a:rPr lang="fr-FR" sz="2200" dirty="0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⟶ ratio de dose 1:5 actuel = exposition </a:t>
            </a:r>
            <a:r>
              <a:rPr lang="fr-FR" sz="2200" dirty="0" err="1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sub-optimale</a:t>
            </a:r>
            <a:r>
              <a:rPr lang="fr-FR" sz="2200" dirty="0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 des animaux et des bactéries pathogènes</a:t>
            </a: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D6C60345-49C8-4AD1-A5E3-17985A1976CE}"/>
              </a:ext>
            </a:extLst>
          </p:cNvPr>
          <p:cNvSpPr txBox="1"/>
          <p:nvPr/>
        </p:nvSpPr>
        <p:spPr>
          <a:xfrm>
            <a:off x="1200545" y="8303631"/>
            <a:ext cx="166878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7"/>
              </a:lnSpc>
            </a:pPr>
            <a:r>
              <a:rPr lang="fr-FR" sz="2200" dirty="0">
                <a:solidFill>
                  <a:srgbClr val="C00000"/>
                </a:solidFill>
                <a:latin typeface="Nunito "/>
                <a:ea typeface="Nunito"/>
                <a:cs typeface="Nunito"/>
                <a:sym typeface="Nunito"/>
              </a:rPr>
              <a:t>cette étude = première étape dans la </a:t>
            </a:r>
            <a:r>
              <a:rPr lang="fr-FR" sz="2200" dirty="0" err="1">
                <a:solidFill>
                  <a:srgbClr val="C00000"/>
                </a:solidFill>
                <a:latin typeface="Nunito "/>
                <a:ea typeface="Nunito"/>
                <a:cs typeface="Nunito"/>
                <a:sym typeface="Nunito"/>
              </a:rPr>
              <a:t>ré-évaluation</a:t>
            </a:r>
            <a:r>
              <a:rPr lang="fr-FR" sz="2200" dirty="0">
                <a:solidFill>
                  <a:srgbClr val="C00000"/>
                </a:solidFill>
                <a:latin typeface="Nunito "/>
                <a:ea typeface="Nunito"/>
                <a:cs typeface="Nunito"/>
                <a:sym typeface="Nunito"/>
              </a:rPr>
              <a:t> des posologies TMP/S afin de préserver leur efficacité chez le poulet de chair </a:t>
            </a:r>
          </a:p>
        </p:txBody>
      </p:sp>
      <p:sp>
        <p:nvSpPr>
          <p:cNvPr id="18" name="AutoShape 27">
            <a:extLst>
              <a:ext uri="{FF2B5EF4-FFF2-40B4-BE49-F238E27FC236}">
                <a16:creationId xmlns:a16="http://schemas.microsoft.com/office/drawing/2014/main" id="{6E2438C1-256E-4EC8-AF3E-64218556E16E}"/>
              </a:ext>
            </a:extLst>
          </p:cNvPr>
          <p:cNvSpPr/>
          <p:nvPr/>
        </p:nvSpPr>
        <p:spPr>
          <a:xfrm>
            <a:off x="2638425" y="3487984"/>
            <a:ext cx="1225347" cy="0"/>
          </a:xfrm>
          <a:prstGeom prst="line">
            <a:avLst/>
          </a:prstGeom>
          <a:ln w="19050" cap="flat">
            <a:solidFill>
              <a:srgbClr val="020202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9" name="AutoShape 28">
            <a:extLst>
              <a:ext uri="{FF2B5EF4-FFF2-40B4-BE49-F238E27FC236}">
                <a16:creationId xmlns:a16="http://schemas.microsoft.com/office/drawing/2014/main" id="{5898FEE6-313B-43A2-829E-4768B5979D2B}"/>
              </a:ext>
            </a:extLst>
          </p:cNvPr>
          <p:cNvSpPr/>
          <p:nvPr/>
        </p:nvSpPr>
        <p:spPr>
          <a:xfrm>
            <a:off x="2647950" y="3018185"/>
            <a:ext cx="0" cy="460273"/>
          </a:xfrm>
          <a:prstGeom prst="line">
            <a:avLst/>
          </a:prstGeom>
          <a:ln w="19050" cap="flat">
            <a:solidFill>
              <a:srgbClr val="02020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4E44B1C8-A755-4D28-A3FA-62F900DB824D}"/>
              </a:ext>
            </a:extLst>
          </p:cNvPr>
          <p:cNvSpPr txBox="1"/>
          <p:nvPr/>
        </p:nvSpPr>
        <p:spPr>
          <a:xfrm>
            <a:off x="4010025" y="3214434"/>
            <a:ext cx="8915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7"/>
              </a:lnSpc>
            </a:pPr>
            <a:r>
              <a:rPr lang="fr-FR" sz="2200" dirty="0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quel est l’impact sur l’efficacité attendue ? </a:t>
            </a: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0C3B095D-4822-4CCD-B0B3-D10AF2E6ACF2}"/>
              </a:ext>
            </a:extLst>
          </p:cNvPr>
          <p:cNvSpPr txBox="1"/>
          <p:nvPr/>
        </p:nvSpPr>
        <p:spPr>
          <a:xfrm>
            <a:off x="1066800" y="4720467"/>
            <a:ext cx="15925800" cy="8701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7"/>
              </a:lnSpc>
            </a:pPr>
            <a:r>
              <a:rPr lang="fr-FR" sz="2200" dirty="0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⟶ études pharmacodynamiques (PD) pour mieux comprendre l’effet des TMP/S et leurs interactions à l’encontre des espèces bactériennes pathogènes chez le poulet de chair</a:t>
            </a:r>
          </a:p>
        </p:txBody>
      </p:sp>
      <p:sp>
        <p:nvSpPr>
          <p:cNvPr id="22" name="AutoShape 27">
            <a:extLst>
              <a:ext uri="{FF2B5EF4-FFF2-40B4-BE49-F238E27FC236}">
                <a16:creationId xmlns:a16="http://schemas.microsoft.com/office/drawing/2014/main" id="{0931BDCF-7162-4620-BAE3-092571450F9B}"/>
              </a:ext>
            </a:extLst>
          </p:cNvPr>
          <p:cNvSpPr/>
          <p:nvPr/>
        </p:nvSpPr>
        <p:spPr>
          <a:xfrm>
            <a:off x="2743200" y="6168967"/>
            <a:ext cx="1225347" cy="0"/>
          </a:xfrm>
          <a:prstGeom prst="line">
            <a:avLst/>
          </a:prstGeom>
          <a:ln w="19050" cap="flat">
            <a:solidFill>
              <a:srgbClr val="020202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23" name="AutoShape 28">
            <a:extLst>
              <a:ext uri="{FF2B5EF4-FFF2-40B4-BE49-F238E27FC236}">
                <a16:creationId xmlns:a16="http://schemas.microsoft.com/office/drawing/2014/main" id="{A14F1418-1C2B-4648-A6EA-45B80332D48E}"/>
              </a:ext>
            </a:extLst>
          </p:cNvPr>
          <p:cNvSpPr/>
          <p:nvPr/>
        </p:nvSpPr>
        <p:spPr>
          <a:xfrm>
            <a:off x="2752725" y="5699168"/>
            <a:ext cx="0" cy="460273"/>
          </a:xfrm>
          <a:prstGeom prst="line">
            <a:avLst/>
          </a:prstGeom>
          <a:ln w="19050" cap="flat">
            <a:solidFill>
              <a:srgbClr val="02020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TextBox 22">
            <a:extLst>
              <a:ext uri="{FF2B5EF4-FFF2-40B4-BE49-F238E27FC236}">
                <a16:creationId xmlns:a16="http://schemas.microsoft.com/office/drawing/2014/main" id="{BEDF1488-1E5C-4F59-8782-6617812453A7}"/>
              </a:ext>
            </a:extLst>
          </p:cNvPr>
          <p:cNvSpPr txBox="1"/>
          <p:nvPr/>
        </p:nvSpPr>
        <p:spPr>
          <a:xfrm>
            <a:off x="4114800" y="5895417"/>
            <a:ext cx="8915400" cy="4212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7"/>
              </a:lnSpc>
            </a:pPr>
            <a:r>
              <a:rPr lang="fr-FR" sz="2200" dirty="0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modélisation semi-mécanistique PK/PD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9CC1306C-187C-44BC-ABF2-6A72164A4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886" y="5699168"/>
            <a:ext cx="6903350" cy="1882732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99D5FFE-4959-48D7-96E7-F4A90579A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1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42514" y="3848100"/>
            <a:ext cx="9202972" cy="1963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</a:pPr>
            <a:r>
              <a:rPr lang="en-US" sz="10000" dirty="0">
                <a:solidFill>
                  <a:srgbClr val="000000"/>
                </a:solidFill>
                <a:latin typeface="Playfair Display" panose="00000500000000000000" pitchFamily="2" charset="0"/>
                <a:ea typeface="Playfair Display Italics"/>
                <a:cs typeface="Playfair Display Italics"/>
                <a:sym typeface="Playfair Display Italics"/>
              </a:rPr>
              <a:t>Merci !</a:t>
            </a:r>
          </a:p>
        </p:txBody>
      </p:sp>
      <p:sp>
        <p:nvSpPr>
          <p:cNvPr id="3" name="AutoShape 3"/>
          <p:cNvSpPr/>
          <p:nvPr/>
        </p:nvSpPr>
        <p:spPr>
          <a:xfrm flipV="1">
            <a:off x="9144000" y="-4972738"/>
            <a:ext cx="0" cy="649224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9144000" y="9001125"/>
            <a:ext cx="0" cy="649224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4" descr="Conférence annuelle du RFSA 2021 | SIMV">
            <a:extLst>
              <a:ext uri="{FF2B5EF4-FFF2-40B4-BE49-F238E27FC236}">
                <a16:creationId xmlns:a16="http://schemas.microsoft.com/office/drawing/2014/main" id="{D154DC1F-4363-4F41-97E5-54725AAA9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26820"/>
            <a:ext cx="2590800" cy="118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IMV - BioFIT Exhibitor">
            <a:extLst>
              <a:ext uri="{FF2B5EF4-FFF2-40B4-BE49-F238E27FC236}">
                <a16:creationId xmlns:a16="http://schemas.microsoft.com/office/drawing/2014/main" id="{013CFCEF-C356-42F3-B225-FE141C31A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9298"/>
            <a:ext cx="2073594" cy="140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38E81D7-4D22-44D3-AAD6-17CBA564E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Picture 2" descr="Media library – JPIAMR">
            <a:extLst>
              <a:ext uri="{FF2B5EF4-FFF2-40B4-BE49-F238E27FC236}">
                <a16:creationId xmlns:a16="http://schemas.microsoft.com/office/drawing/2014/main" id="{D3395026-6A20-4B6E-AE0A-1C475E3C8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800" y="9317590"/>
            <a:ext cx="1850496" cy="65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22">
            <a:extLst>
              <a:ext uri="{FF2B5EF4-FFF2-40B4-BE49-F238E27FC236}">
                <a16:creationId xmlns:a16="http://schemas.microsoft.com/office/drawing/2014/main" id="{01CC0023-F966-4395-B479-02343179740F}"/>
              </a:ext>
            </a:extLst>
          </p:cNvPr>
          <p:cNvSpPr txBox="1"/>
          <p:nvPr/>
        </p:nvSpPr>
        <p:spPr>
          <a:xfrm>
            <a:off x="9372600" y="9437680"/>
            <a:ext cx="7696200" cy="4185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97"/>
              </a:lnSpc>
            </a:pPr>
            <a:r>
              <a:rPr lang="fr-FR" dirty="0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Etude financée par le projet </a:t>
            </a:r>
            <a:r>
              <a:rPr lang="fr-FR" dirty="0" err="1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SulTAn</a:t>
            </a:r>
            <a:r>
              <a:rPr lang="fr-FR" dirty="0">
                <a:solidFill>
                  <a:srgbClr val="000000"/>
                </a:solidFill>
                <a:latin typeface="Nunito "/>
                <a:ea typeface="Nunito"/>
                <a:cs typeface="Nunito"/>
                <a:sym typeface="Nunito"/>
              </a:rPr>
              <a:t> dans le cadre du JPIAMR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3676</TotalTime>
  <Words>703</Words>
  <Application>Microsoft Office PowerPoint</Application>
  <PresentationFormat>Personnalisé</PresentationFormat>
  <Paragraphs>161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Playfair Display</vt:lpstr>
      <vt:lpstr>Nunito</vt:lpstr>
      <vt:lpstr>Calibri</vt:lpstr>
      <vt:lpstr>Nunito Bold</vt:lpstr>
      <vt:lpstr>Nunito 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Noir et Blanc Simple Minimaliste Soutenance Master Mémoire Présentation</dc:title>
  <dc:creator>VIEL Alexis</dc:creator>
  <cp:lastModifiedBy>BOULANGER Marine</cp:lastModifiedBy>
  <cp:revision>238</cp:revision>
  <dcterms:created xsi:type="dcterms:W3CDTF">2006-08-16T00:00:00Z</dcterms:created>
  <dcterms:modified xsi:type="dcterms:W3CDTF">2025-10-21T14:33:42Z</dcterms:modified>
  <dc:identifier>DAG0iYFuGlw</dc:identifier>
</cp:coreProperties>
</file>