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2" r:id="rId3"/>
    <p:sldMasterId id="2147483728" r:id="rId4"/>
  </p:sldMasterIdLst>
  <p:notesMasterIdLst>
    <p:notesMasterId r:id="rId28"/>
  </p:notesMasterIdLst>
  <p:handoutMasterIdLst>
    <p:handoutMasterId r:id="rId29"/>
  </p:handoutMasterIdLst>
  <p:sldIdLst>
    <p:sldId id="453" r:id="rId5"/>
    <p:sldId id="454" r:id="rId6"/>
    <p:sldId id="558" r:id="rId7"/>
    <p:sldId id="551" r:id="rId8"/>
    <p:sldId id="565" r:id="rId9"/>
    <p:sldId id="564" r:id="rId10"/>
    <p:sldId id="550" r:id="rId11"/>
    <p:sldId id="559" r:id="rId12"/>
    <p:sldId id="560" r:id="rId13"/>
    <p:sldId id="566" r:id="rId14"/>
    <p:sldId id="555" r:id="rId15"/>
    <p:sldId id="557" r:id="rId16"/>
    <p:sldId id="527" r:id="rId17"/>
    <p:sldId id="552" r:id="rId18"/>
    <p:sldId id="553" r:id="rId19"/>
    <p:sldId id="554" r:id="rId20"/>
    <p:sldId id="562" r:id="rId21"/>
    <p:sldId id="556" r:id="rId22"/>
    <p:sldId id="561" r:id="rId23"/>
    <p:sldId id="464" r:id="rId24"/>
    <p:sldId id="542" r:id="rId25"/>
    <p:sldId id="540" r:id="rId26"/>
    <p:sldId id="541" r:id="rId27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RENOUARD Celine" initials="RC" lastIdx="13" clrIdx="0">
    <p:extLst>
      <p:ext uri="{19B8F6BF-5375-455C-9EA6-DF929625EA0E}">
        <p15:presenceInfo xmlns:p15="http://schemas.microsoft.com/office/powerpoint/2012/main" userId="S-1-5-21-1482476501-1993962763-1801674531-525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66FF99"/>
    <a:srgbClr val="0099FF"/>
    <a:srgbClr val="008080"/>
    <a:srgbClr val="00FF00"/>
    <a:srgbClr val="CC3300"/>
    <a:srgbClr val="9900CC"/>
    <a:srgbClr val="00FF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8245" autoAdjust="0"/>
    <p:restoredTop sz="94302" autoAdjust="0"/>
  </p:normalViewPr>
  <p:slideViewPr>
    <p:cSldViewPr>
      <p:cViewPr>
        <p:scale>
          <a:sx n="77" d="100"/>
          <a:sy n="77" d="100"/>
        </p:scale>
        <p:origin x="450" y="54"/>
      </p:cViewPr>
      <p:guideLst/>
    </p:cSldViewPr>
  </p:slideViewPr>
  <p:outlineViewPr>
    <p:cViewPr>
      <p:scale>
        <a:sx n="33" d="100"/>
        <a:sy n="33" d="100"/>
      </p:scale>
      <p:origin x="0" y="-29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2" d="100"/>
        <a:sy n="122" d="100"/>
      </p:scale>
      <p:origin x="0" y="-402"/>
    </p:cViewPr>
  </p:sorterViewPr>
  <p:notesViewPr>
    <p:cSldViewPr>
      <p:cViewPr varScale="1">
        <p:scale>
          <a:sx n="68" d="100"/>
          <a:sy n="68" d="100"/>
        </p:scale>
        <p:origin x="531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commentAuthors" Target="commentAuthor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l.baduel\Documents\ANMV%20USM\Disponibilit&#233;\Ruptures\Bilans%20ruptures\Bilans%20DR%202025\BILAN%20DR%202025-09_LB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l.baduel\Documents\ANMV%20USM\Disponibilit&#233;\Ruptures\Bilans%20ruptures\Bilans%20DR%202025\BILAN%20DR%202025-09_LB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Evolution du nombre annuel  de ruptures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selon les catégories de médicaments</a:t>
            </a:r>
          </a:p>
        </c:rich>
      </c:tx>
      <c:layout>
        <c:manualLayout>
          <c:xMode val="edge"/>
          <c:yMode val="edge"/>
          <c:x val="0.24189091327087767"/>
          <c:y val="2.8524751797329682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437382132460863E-2"/>
          <c:y val="0.12112560733473333"/>
          <c:w val="0.75711463680218494"/>
          <c:h val="0.70587653762652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'Bilan LB 2025-09'!$C$2</c:f>
              <c:strCache>
                <c:ptCount val="1"/>
                <c:pt idx="0">
                  <c:v>Vaccins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2025-09'!$C$3:$C$12</c:f>
              <c:numCache>
                <c:formatCode>General</c:formatCode>
                <c:ptCount val="10"/>
                <c:pt idx="0">
                  <c:v>28</c:v>
                </c:pt>
                <c:pt idx="1">
                  <c:v>27</c:v>
                </c:pt>
                <c:pt idx="2">
                  <c:v>21</c:v>
                </c:pt>
                <c:pt idx="3">
                  <c:v>15</c:v>
                </c:pt>
                <c:pt idx="4">
                  <c:v>15</c:v>
                </c:pt>
                <c:pt idx="5">
                  <c:v>22</c:v>
                </c:pt>
                <c:pt idx="6">
                  <c:v>41</c:v>
                </c:pt>
                <c:pt idx="7">
                  <c:v>32</c:v>
                </c:pt>
                <c:pt idx="8">
                  <c:v>20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D-4BA4-9A9A-7A855C841EB0}"/>
            </c:ext>
          </c:extLst>
        </c:ser>
        <c:ser>
          <c:idx val="1"/>
          <c:order val="1"/>
          <c:tx>
            <c:strRef>
              <c:f>'Bilan LB 2025-09'!$D$2</c:f>
              <c:strCache>
                <c:ptCount val="1"/>
                <c:pt idx="0">
                  <c:v>Antibiotiques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2025-09'!$D$3:$D$12</c:f>
              <c:numCache>
                <c:formatCode>General</c:formatCode>
                <c:ptCount val="10"/>
                <c:pt idx="0">
                  <c:v>29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4">
                  <c:v>18</c:v>
                </c:pt>
                <c:pt idx="5">
                  <c:v>12</c:v>
                </c:pt>
                <c:pt idx="6">
                  <c:v>16</c:v>
                </c:pt>
                <c:pt idx="7">
                  <c:v>16</c:v>
                </c:pt>
                <c:pt idx="8">
                  <c:v>24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D-4BA4-9A9A-7A855C841EB0}"/>
            </c:ext>
          </c:extLst>
        </c:ser>
        <c:ser>
          <c:idx val="2"/>
          <c:order val="2"/>
          <c:tx>
            <c:strRef>
              <c:f>'Bilan LB 2025-09'!$E$2</c:f>
              <c:strCache>
                <c:ptCount val="1"/>
                <c:pt idx="0">
                  <c:v>APE/API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2025-09'!$E$3:$E$12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14</c:v>
                </c:pt>
                <c:pt idx="5">
                  <c:v>12</c:v>
                </c:pt>
                <c:pt idx="6">
                  <c:v>15</c:v>
                </c:pt>
                <c:pt idx="7">
                  <c:v>11</c:v>
                </c:pt>
                <c:pt idx="8">
                  <c:v>7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D-4BA4-9A9A-7A855C841EB0}"/>
            </c:ext>
          </c:extLst>
        </c:ser>
        <c:ser>
          <c:idx val="3"/>
          <c:order val="3"/>
          <c:tx>
            <c:strRef>
              <c:f>'Bilan LB 2025-09'!$F$2</c:f>
              <c:strCache>
                <c:ptCount val="1"/>
                <c:pt idx="0">
                  <c:v>Anti-inflammatoires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2025-09'!$F$3:$F$12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  <c:pt idx="5">
                  <c:v>14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D-4BA4-9A9A-7A855C841EB0}"/>
            </c:ext>
          </c:extLst>
        </c:ser>
        <c:ser>
          <c:idx val="4"/>
          <c:order val="4"/>
          <c:tx>
            <c:strRef>
              <c:f>'Bilan LB 2025-09'!$G$2</c:f>
              <c:strCache>
                <c:ptCount val="1"/>
                <c:pt idx="0">
                  <c:v>Anesthésiques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2025-09'!$G$3:$G$12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9</c:v>
                </c:pt>
                <c:pt idx="3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D-4BA4-9A9A-7A855C841EB0}"/>
            </c:ext>
          </c:extLst>
        </c:ser>
        <c:ser>
          <c:idx val="5"/>
          <c:order val="5"/>
          <c:tx>
            <c:strRef>
              <c:f>'Bilan LB 2025-09'!$H$2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2025-09'!$H$3:$H$12</c:f>
              <c:numCache>
                <c:formatCode>General</c:formatCode>
                <c:ptCount val="10"/>
                <c:pt idx="0">
                  <c:v>4</c:v>
                </c:pt>
                <c:pt idx="1">
                  <c:v>13</c:v>
                </c:pt>
                <c:pt idx="2">
                  <c:v>22</c:v>
                </c:pt>
                <c:pt idx="3">
                  <c:v>22</c:v>
                </c:pt>
                <c:pt idx="4">
                  <c:v>24</c:v>
                </c:pt>
                <c:pt idx="5">
                  <c:v>21</c:v>
                </c:pt>
                <c:pt idx="6">
                  <c:v>25</c:v>
                </c:pt>
                <c:pt idx="7">
                  <c:v>26</c:v>
                </c:pt>
                <c:pt idx="8">
                  <c:v>17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D-4BA4-9A9A-7A855C841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466416"/>
        <c:axId val="1"/>
      </c:barChart>
      <c:catAx>
        <c:axId val="14814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81466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27896877853772"/>
          <c:y val="0.25430414241698052"/>
          <c:w val="0.15447631089909375"/>
          <c:h val="0.62373214652516262"/>
        </c:manualLayout>
      </c:layout>
      <c:overlay val="0"/>
      <c:spPr>
        <a:solidFill>
          <a:schemeClr val="bg1"/>
        </a:solidFill>
        <a:ln w="9525">
          <a:solidFill>
            <a:sysClr val="windowText" lastClr="000000"/>
          </a:solidFill>
        </a:ln>
        <a:effectLst/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Evolution du nombre annuel  de ruptures </a:t>
            </a:r>
          </a:p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fr-FR" sz="1400" b="1" i="0" u="none" strike="noStrike" baseline="0">
                <a:solidFill>
                  <a:srgbClr val="000000"/>
                </a:solidFill>
                <a:latin typeface="Calibri"/>
                <a:cs typeface="Calibri"/>
              </a:rPr>
              <a:t>selon les catégories de médicaments</a:t>
            </a:r>
          </a:p>
        </c:rich>
      </c:tx>
      <c:layout>
        <c:manualLayout>
          <c:xMode val="edge"/>
          <c:yMode val="edge"/>
          <c:x val="0.23928134947411506"/>
          <c:y val="2.4422996927989913E-2"/>
        </c:manualLayout>
      </c:layout>
      <c:overlay val="0"/>
      <c:spPr>
        <a:solidFill>
          <a:schemeClr val="bg1"/>
        </a:solidFill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5.6437382132460863E-2"/>
          <c:y val="0.12112560733473333"/>
          <c:w val="0.75711463680218494"/>
          <c:h val="0.7058765376265273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'Bilan LB 2025-09'!$C$2</c:f>
              <c:strCache>
                <c:ptCount val="1"/>
                <c:pt idx="0">
                  <c:v>Vaccins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2025-09'!$C$3:$C$12</c:f>
              <c:numCache>
                <c:formatCode>General</c:formatCode>
                <c:ptCount val="10"/>
                <c:pt idx="0">
                  <c:v>28</c:v>
                </c:pt>
                <c:pt idx="1">
                  <c:v>27</c:v>
                </c:pt>
                <c:pt idx="2">
                  <c:v>21</c:v>
                </c:pt>
                <c:pt idx="3">
                  <c:v>15</c:v>
                </c:pt>
                <c:pt idx="4">
                  <c:v>15</c:v>
                </c:pt>
                <c:pt idx="5">
                  <c:v>22</c:v>
                </c:pt>
                <c:pt idx="6">
                  <c:v>41</c:v>
                </c:pt>
                <c:pt idx="7">
                  <c:v>32</c:v>
                </c:pt>
                <c:pt idx="8">
                  <c:v>20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0D-4BA4-9A9A-7A855C841EB0}"/>
            </c:ext>
          </c:extLst>
        </c:ser>
        <c:ser>
          <c:idx val="1"/>
          <c:order val="1"/>
          <c:tx>
            <c:strRef>
              <c:f>'Bilan LB 2025-09'!$D$2</c:f>
              <c:strCache>
                <c:ptCount val="1"/>
                <c:pt idx="0">
                  <c:v>Antibiotiques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2025-09'!$D$3:$D$12</c:f>
              <c:numCache>
                <c:formatCode>General</c:formatCode>
                <c:ptCount val="10"/>
                <c:pt idx="0">
                  <c:v>29</c:v>
                </c:pt>
                <c:pt idx="1">
                  <c:v>8</c:v>
                </c:pt>
                <c:pt idx="2">
                  <c:v>8</c:v>
                </c:pt>
                <c:pt idx="3">
                  <c:v>11</c:v>
                </c:pt>
                <c:pt idx="4">
                  <c:v>18</c:v>
                </c:pt>
                <c:pt idx="5">
                  <c:v>12</c:v>
                </c:pt>
                <c:pt idx="6">
                  <c:v>16</c:v>
                </c:pt>
                <c:pt idx="7">
                  <c:v>16</c:v>
                </c:pt>
                <c:pt idx="8">
                  <c:v>24</c:v>
                </c:pt>
                <c:pt idx="9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C0D-4BA4-9A9A-7A855C841EB0}"/>
            </c:ext>
          </c:extLst>
        </c:ser>
        <c:ser>
          <c:idx val="2"/>
          <c:order val="2"/>
          <c:tx>
            <c:strRef>
              <c:f>'Bilan LB 2025-09'!$E$2</c:f>
              <c:strCache>
                <c:ptCount val="1"/>
                <c:pt idx="0">
                  <c:v>APE/API</c:v>
                </c:pt>
              </c:strCache>
            </c:strRef>
          </c:tx>
          <c:spPr>
            <a:solidFill>
              <a:srgbClr val="92D050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2025-09'!$E$3:$E$12</c:f>
              <c:numCache>
                <c:formatCode>General</c:formatCode>
                <c:ptCount val="10"/>
                <c:pt idx="0">
                  <c:v>5</c:v>
                </c:pt>
                <c:pt idx="1">
                  <c:v>7</c:v>
                </c:pt>
                <c:pt idx="2">
                  <c:v>9</c:v>
                </c:pt>
                <c:pt idx="3">
                  <c:v>9</c:v>
                </c:pt>
                <c:pt idx="4">
                  <c:v>14</c:v>
                </c:pt>
                <c:pt idx="5">
                  <c:v>12</c:v>
                </c:pt>
                <c:pt idx="6">
                  <c:v>15</c:v>
                </c:pt>
                <c:pt idx="7">
                  <c:v>11</c:v>
                </c:pt>
                <c:pt idx="8">
                  <c:v>7</c:v>
                </c:pt>
                <c:pt idx="9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D-4BA4-9A9A-7A855C841EB0}"/>
            </c:ext>
          </c:extLst>
        </c:ser>
        <c:ser>
          <c:idx val="3"/>
          <c:order val="3"/>
          <c:tx>
            <c:strRef>
              <c:f>'Bilan LB 2025-09'!$F$2</c:f>
              <c:strCache>
                <c:ptCount val="1"/>
                <c:pt idx="0">
                  <c:v>Anti-inflammatoires</c:v>
                </c:pt>
              </c:strCache>
            </c:strRef>
          </c:tx>
          <c:spPr>
            <a:solidFill>
              <a:srgbClr val="8064A2"/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2025-09'!$F$3:$F$12</c:f>
              <c:numCache>
                <c:formatCode>General</c:formatCode>
                <c:ptCount val="10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3</c:v>
                </c:pt>
                <c:pt idx="4">
                  <c:v>10</c:v>
                </c:pt>
                <c:pt idx="5">
                  <c:v>14</c:v>
                </c:pt>
                <c:pt idx="6">
                  <c:v>3</c:v>
                </c:pt>
                <c:pt idx="7">
                  <c:v>4</c:v>
                </c:pt>
                <c:pt idx="8">
                  <c:v>1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0D-4BA4-9A9A-7A855C841EB0}"/>
            </c:ext>
          </c:extLst>
        </c:ser>
        <c:ser>
          <c:idx val="4"/>
          <c:order val="4"/>
          <c:tx>
            <c:strRef>
              <c:f>'Bilan LB 2025-09'!$G$2</c:f>
              <c:strCache>
                <c:ptCount val="1"/>
                <c:pt idx="0">
                  <c:v>Anesthésiques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2025-09'!$G$3:$G$12</c:f>
              <c:numCache>
                <c:formatCode>General</c:formatCode>
                <c:ptCount val="10"/>
                <c:pt idx="0">
                  <c:v>4</c:v>
                </c:pt>
                <c:pt idx="1">
                  <c:v>1</c:v>
                </c:pt>
                <c:pt idx="2">
                  <c:v>9</c:v>
                </c:pt>
                <c:pt idx="3">
                  <c:v>7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C0D-4BA4-9A9A-7A855C841EB0}"/>
            </c:ext>
          </c:extLst>
        </c:ser>
        <c:ser>
          <c:idx val="5"/>
          <c:order val="5"/>
          <c:tx>
            <c:strRef>
              <c:f>'Bilan LB 2025-09'!$H$2</c:f>
              <c:strCache>
                <c:ptCount val="1"/>
                <c:pt idx="0">
                  <c:v>Autres</c:v>
                </c:pt>
              </c:strCache>
            </c:strRef>
          </c:tx>
          <c:spPr>
            <a:solidFill>
              <a:srgbClr val="FF9999"/>
            </a:solidFill>
            <a:ln w="25400">
              <a:noFill/>
            </a:ln>
          </c:spPr>
          <c:invertIfNegative val="0"/>
          <c:cat>
            <c:strRef>
              <c:f>'Bilan LB 2025-09'!$B$3:$B$12</c:f>
              <c:strCache>
                <c:ptCount val="10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2025-09</c:v>
                </c:pt>
              </c:strCache>
            </c:strRef>
          </c:cat>
          <c:val>
            <c:numRef>
              <c:f>'Bilan LB 2025-09'!$H$3:$H$12</c:f>
              <c:numCache>
                <c:formatCode>General</c:formatCode>
                <c:ptCount val="10"/>
                <c:pt idx="0">
                  <c:v>4</c:v>
                </c:pt>
                <c:pt idx="1">
                  <c:v>13</c:v>
                </c:pt>
                <c:pt idx="2">
                  <c:v>22</c:v>
                </c:pt>
                <c:pt idx="3">
                  <c:v>22</c:v>
                </c:pt>
                <c:pt idx="4">
                  <c:v>24</c:v>
                </c:pt>
                <c:pt idx="5">
                  <c:v>21</c:v>
                </c:pt>
                <c:pt idx="6">
                  <c:v>25</c:v>
                </c:pt>
                <c:pt idx="7">
                  <c:v>26</c:v>
                </c:pt>
                <c:pt idx="8">
                  <c:v>17</c:v>
                </c:pt>
                <c:pt idx="9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C0D-4BA4-9A9A-7A855C841E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81466416"/>
        <c:axId val="1"/>
      </c:barChart>
      <c:catAx>
        <c:axId val="148146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fr-FR"/>
          </a:p>
        </c:txPr>
        <c:crossAx val="148146641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27896877853772"/>
          <c:y val="0.37325084034590472"/>
          <c:w val="0.15447631089909375"/>
          <c:h val="0.50478532101084372"/>
        </c:manualLayout>
      </c:layout>
      <c:overlay val="0"/>
      <c:spPr>
        <a:solidFill>
          <a:schemeClr val="bg1"/>
        </a:solidFill>
        <a:ln w="9525">
          <a:solidFill>
            <a:sysClr val="windowText" lastClr="000000"/>
          </a:solidFill>
        </a:ln>
        <a:effectLst/>
      </c:spPr>
      <c:txPr>
        <a:bodyPr/>
        <a:lstStyle/>
        <a:p>
          <a:pPr>
            <a:defRPr sz="7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fr-FR"/>
        </a:p>
      </c:txPr>
    </c:legend>
    <c:plotVisOnly val="1"/>
    <c:dispBlanksAs val="gap"/>
    <c:showDLblsOverMax val="0"/>
  </c:chart>
  <c:spPr>
    <a:solidFill>
      <a:sysClr val="window" lastClr="FFFFFF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fr-FR"/>
    </a:p>
  </c:txPr>
  <c:externalData r:id="rId1">
    <c:autoUpdate val="0"/>
  </c:externalData>
  <c:userShapes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87BB06-289A-4238-89A2-82AA6C9DFB1A}" type="doc">
      <dgm:prSet loTypeId="urn:microsoft.com/office/officeart/2017/3/layout/DropPinTimeline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DE0C83-5E70-49D0-9AC0-BBEA4E5334BF}">
      <dgm:prSet custT="1"/>
      <dgm:spPr/>
      <dgm:t>
        <a:bodyPr/>
        <a:lstStyle/>
        <a:p>
          <a:pPr algn="l">
            <a:defRPr b="1"/>
          </a:pPr>
          <a:r>
            <a:rPr lang="en-US" sz="1400" dirty="0" smtClean="0">
              <a:solidFill>
                <a:srgbClr val="008080"/>
              </a:solidFill>
            </a:rPr>
            <a:t>31/01</a:t>
          </a:r>
          <a:endParaRPr lang="en-US" sz="1400" dirty="0">
            <a:solidFill>
              <a:srgbClr val="008080"/>
            </a:solidFill>
          </a:endParaRPr>
        </a:p>
      </dgm:t>
    </dgm:pt>
    <dgm:pt modelId="{158EDBA2-EE22-4D6C-9A10-4ACAFA73C321}" type="parTrans" cxnId="{BA5D85F5-8295-4AF1-B866-A6300B816D3D}">
      <dgm:prSet/>
      <dgm:spPr/>
      <dgm:t>
        <a:bodyPr/>
        <a:lstStyle/>
        <a:p>
          <a:endParaRPr lang="en-US"/>
        </a:p>
      </dgm:t>
    </dgm:pt>
    <dgm:pt modelId="{8A8A6658-B01D-42E1-96EE-B6A1B1F7EA5A}" type="sibTrans" cxnId="{BA5D85F5-8295-4AF1-B866-A6300B816D3D}">
      <dgm:prSet/>
      <dgm:spPr/>
      <dgm:t>
        <a:bodyPr/>
        <a:lstStyle/>
        <a:p>
          <a:endParaRPr lang="en-US"/>
        </a:p>
      </dgm:t>
    </dgm:pt>
    <dgm:pt modelId="{37636C61-F9F8-4DAC-B6A8-CC6238CCF61B}">
      <dgm:prSet custT="1"/>
      <dgm:spPr/>
      <dgm:t>
        <a:bodyPr/>
        <a:lstStyle/>
        <a:p>
          <a:pPr algn="l">
            <a:defRPr b="1"/>
          </a:pPr>
          <a:r>
            <a:rPr lang="en-US" sz="1400" dirty="0">
              <a:solidFill>
                <a:srgbClr val="009999"/>
              </a:solidFill>
            </a:rPr>
            <a:t>13/12</a:t>
          </a:r>
        </a:p>
      </dgm:t>
    </dgm:pt>
    <dgm:pt modelId="{CAE19A78-9371-429F-B33F-676998CDA14A}" type="parTrans" cxnId="{36874865-0D0D-46E0-AAC1-058D10D4F1E1}">
      <dgm:prSet/>
      <dgm:spPr/>
      <dgm:t>
        <a:bodyPr/>
        <a:lstStyle/>
        <a:p>
          <a:endParaRPr lang="en-US"/>
        </a:p>
      </dgm:t>
    </dgm:pt>
    <dgm:pt modelId="{74FB3085-09BC-4685-861E-B6F919ED3625}" type="sibTrans" cxnId="{36874865-0D0D-46E0-AAC1-058D10D4F1E1}">
      <dgm:prSet/>
      <dgm:spPr/>
      <dgm:t>
        <a:bodyPr/>
        <a:lstStyle/>
        <a:p>
          <a:endParaRPr lang="en-US"/>
        </a:p>
      </dgm:t>
    </dgm:pt>
    <dgm:pt modelId="{E3F92F9A-9709-4063-8D99-897BA6E46E4C}">
      <dgm:prSet custT="1"/>
      <dgm:spPr/>
      <dgm:t>
        <a:bodyPr/>
        <a:lstStyle/>
        <a:p>
          <a:pPr algn="l">
            <a:defRPr b="1"/>
          </a:pPr>
          <a:r>
            <a:rPr lang="en-US" sz="1400" dirty="0" smtClean="0">
              <a:solidFill>
                <a:schemeClr val="tx1"/>
              </a:solidFill>
            </a:rPr>
            <a:t>12/06 </a:t>
          </a:r>
          <a:endParaRPr lang="en-US" sz="1400" dirty="0">
            <a:solidFill>
              <a:schemeClr val="tx1"/>
            </a:solidFill>
          </a:endParaRPr>
        </a:p>
      </dgm:t>
    </dgm:pt>
    <dgm:pt modelId="{8A8E17DB-A545-473A-AA9B-76ABFBFA2192}" type="parTrans" cxnId="{BFB230D7-EFB9-4D87-A49F-B7974DD6BF03}">
      <dgm:prSet/>
      <dgm:spPr/>
      <dgm:t>
        <a:bodyPr/>
        <a:lstStyle/>
        <a:p>
          <a:endParaRPr lang="en-GB"/>
        </a:p>
      </dgm:t>
    </dgm:pt>
    <dgm:pt modelId="{8C64D2CE-5E81-4511-9606-106BEEA70E32}" type="sibTrans" cxnId="{BFB230D7-EFB9-4D87-A49F-B7974DD6BF03}">
      <dgm:prSet/>
      <dgm:spPr/>
      <dgm:t>
        <a:bodyPr/>
        <a:lstStyle/>
        <a:p>
          <a:endParaRPr lang="en-GB"/>
        </a:p>
      </dgm:t>
    </dgm:pt>
    <dgm:pt modelId="{382C5D02-E434-49A8-AAC1-7FF60CEE6604}">
      <dgm:prSet custT="1"/>
      <dgm:spPr/>
      <dgm:t>
        <a:bodyPr/>
        <a:lstStyle/>
        <a:p>
          <a:pPr>
            <a:defRPr b="1"/>
          </a:pPr>
          <a:r>
            <a:rPr lang="en-US" sz="1400" b="1" dirty="0" smtClean="0">
              <a:solidFill>
                <a:schemeClr val="tx1"/>
              </a:solidFill>
            </a:rPr>
            <a:t>15/12</a:t>
          </a:r>
          <a:endParaRPr lang="en-US" sz="1400" b="1" dirty="0">
            <a:solidFill>
              <a:schemeClr val="tx1"/>
            </a:solidFill>
          </a:endParaRPr>
        </a:p>
      </dgm:t>
    </dgm:pt>
    <dgm:pt modelId="{3F27BA20-F3A8-4742-8893-3450B3FD8720}" type="parTrans" cxnId="{C5703EA0-6304-47BE-9D33-09C0E3620A70}">
      <dgm:prSet/>
      <dgm:spPr/>
      <dgm:t>
        <a:bodyPr/>
        <a:lstStyle/>
        <a:p>
          <a:endParaRPr lang="en-GB"/>
        </a:p>
      </dgm:t>
    </dgm:pt>
    <dgm:pt modelId="{61BFC40A-E528-46CB-B997-0A9EF21A5A35}" type="sibTrans" cxnId="{C5703EA0-6304-47BE-9D33-09C0E3620A70}">
      <dgm:prSet/>
      <dgm:spPr/>
      <dgm:t>
        <a:bodyPr/>
        <a:lstStyle/>
        <a:p>
          <a:endParaRPr lang="en-GB"/>
        </a:p>
      </dgm:t>
    </dgm:pt>
    <dgm:pt modelId="{6776FF50-C9A2-4E22-8CA5-4FD157948E76}">
      <dgm:prSet/>
      <dgm:spPr/>
      <dgm:t>
        <a:bodyPr/>
        <a:lstStyle/>
        <a:p>
          <a:endParaRPr lang="en-US" dirty="0"/>
        </a:p>
      </dgm:t>
    </dgm:pt>
    <dgm:pt modelId="{B36F1901-E65D-4539-8903-539BB37B494E}" type="parTrans" cxnId="{A441E871-4EC6-4D2B-B011-7E1E0A709185}">
      <dgm:prSet/>
      <dgm:spPr/>
      <dgm:t>
        <a:bodyPr/>
        <a:lstStyle/>
        <a:p>
          <a:endParaRPr lang="en-GB"/>
        </a:p>
      </dgm:t>
    </dgm:pt>
    <dgm:pt modelId="{F82EE1BF-E033-4FAF-91A7-130BD1D58C07}" type="sibTrans" cxnId="{A441E871-4EC6-4D2B-B011-7E1E0A709185}">
      <dgm:prSet/>
      <dgm:spPr/>
      <dgm:t>
        <a:bodyPr/>
        <a:lstStyle/>
        <a:p>
          <a:endParaRPr lang="en-GB"/>
        </a:p>
      </dgm:t>
    </dgm:pt>
    <dgm:pt modelId="{EE809BEC-0AE8-4C3A-A979-8F60AAA5B872}">
      <dgm:prSet custT="1"/>
      <dgm:spPr/>
      <dgm:t>
        <a:bodyPr/>
        <a:lstStyle/>
        <a:p>
          <a:pPr algn="l" rtl="0">
            <a:defRPr b="1"/>
          </a:pPr>
          <a:r>
            <a:rPr lang="en-US" sz="1400" dirty="0" smtClean="0">
              <a:solidFill>
                <a:schemeClr val="tx1"/>
              </a:solidFill>
              <a:latin typeface="+mn-lt"/>
            </a:rPr>
            <a:t>03/07</a:t>
          </a:r>
          <a:endParaRPr lang="en-US" sz="1400" dirty="0">
            <a:solidFill>
              <a:schemeClr val="tx1"/>
            </a:solidFill>
            <a:latin typeface="+mn-lt"/>
          </a:endParaRPr>
        </a:p>
      </dgm:t>
    </dgm:pt>
    <dgm:pt modelId="{B2ABAEB3-C4F0-45F1-8221-9BF4ABA039CB}" type="parTrans" cxnId="{A2888188-3D10-4931-B055-6758D0B83A34}">
      <dgm:prSet/>
      <dgm:spPr/>
      <dgm:t>
        <a:bodyPr/>
        <a:lstStyle/>
        <a:p>
          <a:endParaRPr lang="en-GB"/>
        </a:p>
      </dgm:t>
    </dgm:pt>
    <dgm:pt modelId="{BEC12765-E8FB-4F25-8028-C6D9FDBCA16F}" type="sibTrans" cxnId="{A2888188-3D10-4931-B055-6758D0B83A34}">
      <dgm:prSet/>
      <dgm:spPr/>
      <dgm:t>
        <a:bodyPr/>
        <a:lstStyle/>
        <a:p>
          <a:endParaRPr lang="en-GB"/>
        </a:p>
      </dgm:t>
    </dgm:pt>
    <dgm:pt modelId="{09AC45DB-868C-48C1-B5C9-52B396C4E39A}">
      <dgm:prSet custT="1"/>
      <dgm:spPr/>
      <dgm:t>
        <a:bodyPr/>
        <a:lstStyle/>
        <a:p>
          <a:pPr algn="l">
            <a:defRPr b="1"/>
          </a:pPr>
          <a:r>
            <a:rPr lang="en-US" sz="1400" dirty="0">
              <a:solidFill>
                <a:srgbClr val="009999"/>
              </a:solidFill>
            </a:rPr>
            <a:t>10/12</a:t>
          </a:r>
        </a:p>
      </dgm:t>
    </dgm:pt>
    <dgm:pt modelId="{629AC42B-FA04-4C60-B969-2577DB52F019}" type="sibTrans" cxnId="{5BB58EC6-57B6-407B-A68C-6FE0E7681FEF}">
      <dgm:prSet/>
      <dgm:spPr/>
      <dgm:t>
        <a:bodyPr/>
        <a:lstStyle/>
        <a:p>
          <a:endParaRPr lang="en-US"/>
        </a:p>
      </dgm:t>
    </dgm:pt>
    <dgm:pt modelId="{D7701681-55EC-4D3B-8BBD-553A18528E07}" type="parTrans" cxnId="{5BB58EC6-57B6-407B-A68C-6FE0E7681FEF}">
      <dgm:prSet/>
      <dgm:spPr/>
      <dgm:t>
        <a:bodyPr/>
        <a:lstStyle/>
        <a:p>
          <a:endParaRPr lang="en-US"/>
        </a:p>
      </dgm:t>
    </dgm:pt>
    <dgm:pt modelId="{9D9993C3-6CF2-4EB5-900A-F7226CCBFD6D}">
      <dgm:prSet custT="1"/>
      <dgm:spPr/>
      <dgm:t>
        <a:bodyPr/>
        <a:lstStyle/>
        <a:p>
          <a:pPr algn="l"/>
          <a:r>
            <a:rPr lang="fr-FR" sz="1400" b="1" dirty="0">
              <a:solidFill>
                <a:srgbClr val="009999"/>
              </a:solidFill>
            </a:rPr>
            <a:t>30/04</a:t>
          </a:r>
        </a:p>
      </dgm:t>
    </dgm:pt>
    <dgm:pt modelId="{856AD820-D36B-44CF-A91D-1FC7893632EB}" type="parTrans" cxnId="{9C8EF66D-6EC1-4E26-AD45-DA87339AEC59}">
      <dgm:prSet/>
      <dgm:spPr/>
      <dgm:t>
        <a:bodyPr/>
        <a:lstStyle/>
        <a:p>
          <a:endParaRPr lang="fr-FR"/>
        </a:p>
      </dgm:t>
    </dgm:pt>
    <dgm:pt modelId="{E4AEDAE0-414E-4E70-9627-3377C63E7540}" type="sibTrans" cxnId="{9C8EF66D-6EC1-4E26-AD45-DA87339AEC59}">
      <dgm:prSet/>
      <dgm:spPr/>
      <dgm:t>
        <a:bodyPr/>
        <a:lstStyle/>
        <a:p>
          <a:endParaRPr lang="fr-FR"/>
        </a:p>
      </dgm:t>
    </dgm:pt>
    <dgm:pt modelId="{207D7578-1E18-4A0E-AC12-655AF6504F33}">
      <dgm:prSet/>
      <dgm:spPr/>
      <dgm:t>
        <a:bodyPr/>
        <a:lstStyle/>
        <a:p>
          <a:endParaRPr lang="fr-FR" dirty="0"/>
        </a:p>
      </dgm:t>
    </dgm:pt>
    <dgm:pt modelId="{2EDEC294-4C88-4698-A363-E2E70358A3AD}" type="parTrans" cxnId="{5A6A0210-76B8-4CDC-A244-261E0CE1DF28}">
      <dgm:prSet/>
      <dgm:spPr/>
      <dgm:t>
        <a:bodyPr/>
        <a:lstStyle/>
        <a:p>
          <a:endParaRPr lang="fr-FR"/>
        </a:p>
      </dgm:t>
    </dgm:pt>
    <dgm:pt modelId="{A11EA0F1-4F7A-483F-A40D-29BF00F9FC32}" type="sibTrans" cxnId="{5A6A0210-76B8-4CDC-A244-261E0CE1DF28}">
      <dgm:prSet/>
      <dgm:spPr/>
      <dgm:t>
        <a:bodyPr/>
        <a:lstStyle/>
        <a:p>
          <a:endParaRPr lang="fr-FR"/>
        </a:p>
      </dgm:t>
    </dgm:pt>
    <dgm:pt modelId="{21EF48F6-6530-44B3-B945-E2551A325C0C}">
      <dgm:prSet/>
      <dgm:spPr/>
      <dgm:t>
        <a:bodyPr/>
        <a:lstStyle/>
        <a:p>
          <a:endParaRPr lang="fr-FR"/>
        </a:p>
      </dgm:t>
    </dgm:pt>
    <dgm:pt modelId="{65A4CE9F-6BC1-491E-84CD-58D5C63FE92A}" type="parTrans" cxnId="{209819F9-7FD1-447E-A9FA-9909F1D774C8}">
      <dgm:prSet/>
      <dgm:spPr/>
      <dgm:t>
        <a:bodyPr/>
        <a:lstStyle/>
        <a:p>
          <a:endParaRPr lang="fr-FR"/>
        </a:p>
      </dgm:t>
    </dgm:pt>
    <dgm:pt modelId="{EF8DC9E5-4DCE-44C3-90D4-BC029F3FCEAF}" type="sibTrans" cxnId="{209819F9-7FD1-447E-A9FA-9909F1D774C8}">
      <dgm:prSet/>
      <dgm:spPr/>
      <dgm:t>
        <a:bodyPr/>
        <a:lstStyle/>
        <a:p>
          <a:endParaRPr lang="fr-FR"/>
        </a:p>
      </dgm:t>
    </dgm:pt>
    <dgm:pt modelId="{80A91CCD-CE13-4B02-AA46-4ECF4E6FCD78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18/12</a:t>
          </a:r>
          <a:endParaRPr lang="fr-FR" sz="1400" b="1" dirty="0">
            <a:solidFill>
              <a:srgbClr val="009999"/>
            </a:solidFill>
          </a:endParaRPr>
        </a:p>
      </dgm:t>
    </dgm:pt>
    <dgm:pt modelId="{3BEF83AE-4E5E-4406-93F3-9B3668E8A832}" type="sibTrans" cxnId="{142088E1-4B79-4D6C-B537-EFFA6468ED8B}">
      <dgm:prSet/>
      <dgm:spPr/>
      <dgm:t>
        <a:bodyPr/>
        <a:lstStyle/>
        <a:p>
          <a:endParaRPr lang="fr-FR"/>
        </a:p>
      </dgm:t>
    </dgm:pt>
    <dgm:pt modelId="{2BEAFD0A-79CB-4B0D-B3BC-7044A9B098D1}" type="parTrans" cxnId="{142088E1-4B79-4D6C-B537-EFFA6468ED8B}">
      <dgm:prSet/>
      <dgm:spPr/>
      <dgm:t>
        <a:bodyPr/>
        <a:lstStyle/>
        <a:p>
          <a:endParaRPr lang="fr-FR"/>
        </a:p>
      </dgm:t>
    </dgm:pt>
    <dgm:pt modelId="{77D386F2-66A4-46CA-A1F7-4AB51B624380}" type="pres">
      <dgm:prSet presAssocID="{EF87BB06-289A-4238-89A2-82AA6C9DFB1A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14764AF-35B9-4DB2-95A5-AA6CE373165F}" type="pres">
      <dgm:prSet presAssocID="{EF87BB06-289A-4238-89A2-82AA6C9DFB1A}" presName="divider" presStyleLbl="fgAcc1" presStyleIdx="0" presStyleCnt="11"/>
      <dgm:spPr/>
    </dgm:pt>
    <dgm:pt modelId="{0230C5E4-FB04-4C59-BCC2-D94FB816F0E2}" type="pres">
      <dgm:prSet presAssocID="{EF87BB06-289A-4238-89A2-82AA6C9DFB1A}" presName="nodes" presStyleCnt="0">
        <dgm:presLayoutVars>
          <dgm:chMax/>
          <dgm:chPref/>
          <dgm:animLvl val="lvl"/>
        </dgm:presLayoutVars>
      </dgm:prSet>
      <dgm:spPr/>
    </dgm:pt>
    <dgm:pt modelId="{ACACD574-0BA8-4615-B39B-AA1E413EACDF}" type="pres">
      <dgm:prSet presAssocID="{207D7578-1E18-4A0E-AC12-655AF6504F33}" presName="composite" presStyleCnt="0"/>
      <dgm:spPr/>
    </dgm:pt>
    <dgm:pt modelId="{07C89C2E-CA70-40FD-83B0-288C5870A9BD}" type="pres">
      <dgm:prSet presAssocID="{207D7578-1E18-4A0E-AC12-655AF6504F33}" presName="ConnectorPoint" presStyleLbl="lnNode1" presStyleIdx="0" presStyleCnt="10"/>
      <dgm:spPr/>
    </dgm:pt>
    <dgm:pt modelId="{4AE28B06-D7EF-4E12-982A-B34303C23ECF}" type="pres">
      <dgm:prSet presAssocID="{207D7578-1E18-4A0E-AC12-655AF6504F33}" presName="DropPinPlaceHolder" presStyleCnt="0"/>
      <dgm:spPr/>
    </dgm:pt>
    <dgm:pt modelId="{1DABA326-02F7-4BBA-9140-8640E9CD0A0C}" type="pres">
      <dgm:prSet presAssocID="{207D7578-1E18-4A0E-AC12-655AF6504F33}" presName="DropPin" presStyleLbl="alignNode1" presStyleIdx="0" presStyleCnt="10" custLinFactX="300000" custLinFactNeighborX="364224" custLinFactNeighborY="2587"/>
      <dgm:spPr/>
    </dgm:pt>
    <dgm:pt modelId="{A57AA2E2-D955-4185-8B90-6B57EF8D366B}" type="pres">
      <dgm:prSet presAssocID="{207D7578-1E18-4A0E-AC12-655AF6504F33}" presName="Ellipse" presStyleLbl="fgAcc1" presStyleIdx="1" presStyleCnt="11"/>
      <dgm:spPr/>
    </dgm:pt>
    <dgm:pt modelId="{12B87422-0532-4375-A0B5-04A511B038C8}" type="pres">
      <dgm:prSet presAssocID="{207D7578-1E18-4A0E-AC12-655AF6504F33}" presName="L2TextContainer" presStyleLbl="revTx" presStyleIdx="0" presStyleCnt="20">
        <dgm:presLayoutVars>
          <dgm:bulletEnabled val="1"/>
        </dgm:presLayoutVars>
      </dgm:prSet>
      <dgm:spPr/>
    </dgm:pt>
    <dgm:pt modelId="{1FA2AB01-517E-4B50-94CC-34D201AF78BD}" type="pres">
      <dgm:prSet presAssocID="{207D7578-1E18-4A0E-AC12-655AF6504F33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96430-031E-4F27-8A53-A097EF9853D4}" type="pres">
      <dgm:prSet presAssocID="{207D7578-1E18-4A0E-AC12-655AF6504F33}" presName="ConnectLine" presStyleLbl="sibTrans1D1" presStyleIdx="0" presStyleCnt="10" custLinFactX="2700000" custLinFactNeighborX="2798452" custLinFactNeighborY="1779"/>
      <dgm:spPr/>
    </dgm:pt>
    <dgm:pt modelId="{32E8D52A-77B7-439D-92C3-50CECE8583BB}" type="pres">
      <dgm:prSet presAssocID="{207D7578-1E18-4A0E-AC12-655AF6504F33}" presName="EmptyPlaceHolder" presStyleCnt="0"/>
      <dgm:spPr/>
    </dgm:pt>
    <dgm:pt modelId="{B4FD9670-862D-42B1-9697-DC1F460C52A7}" type="pres">
      <dgm:prSet presAssocID="{A11EA0F1-4F7A-483F-A40D-29BF00F9FC32}" presName="spaceBetweenRectangles" presStyleCnt="0"/>
      <dgm:spPr/>
    </dgm:pt>
    <dgm:pt modelId="{620F7A8F-1154-44BA-A020-D57F130620E9}" type="pres">
      <dgm:prSet presAssocID="{09AC45DB-868C-48C1-B5C9-52B396C4E39A}" presName="composite" presStyleCnt="0"/>
      <dgm:spPr/>
    </dgm:pt>
    <dgm:pt modelId="{A9E7E088-2231-4940-957F-50A6E7FF85BE}" type="pres">
      <dgm:prSet presAssocID="{09AC45DB-868C-48C1-B5C9-52B396C4E39A}" presName="ConnectorPoint" presStyleLbl="lnNode1" presStyleIdx="1" presStyleCnt="10"/>
      <dgm:spPr/>
    </dgm:pt>
    <dgm:pt modelId="{91EE2D31-BA9C-464E-8A86-E70E66870C13}" type="pres">
      <dgm:prSet presAssocID="{09AC45DB-868C-48C1-B5C9-52B396C4E39A}" presName="DropPinPlaceHolder" presStyleCnt="0"/>
      <dgm:spPr/>
    </dgm:pt>
    <dgm:pt modelId="{A624FD80-109B-4090-9800-5DC63E88A384}" type="pres">
      <dgm:prSet presAssocID="{09AC45DB-868C-48C1-B5C9-52B396C4E39A}" presName="DropPin" presStyleLbl="alignNode1" presStyleIdx="1" presStyleCnt="10" custLinFactNeighborX="50133" custLinFactNeighborY="91"/>
      <dgm:spPr/>
    </dgm:pt>
    <dgm:pt modelId="{99C37A1E-8D1C-4122-866B-4CA498753E40}" type="pres">
      <dgm:prSet presAssocID="{09AC45DB-868C-48C1-B5C9-52B396C4E39A}" presName="Ellipse" presStyleLbl="fgAcc1" presStyleIdx="2" presStyleCnt="11"/>
      <dgm:spPr/>
    </dgm:pt>
    <dgm:pt modelId="{19A49CE4-C870-4141-BE26-87FA73ED9191}" type="pres">
      <dgm:prSet presAssocID="{09AC45DB-868C-48C1-B5C9-52B396C4E39A}" presName="L2TextContainer" presStyleLbl="revTx" presStyleIdx="2" presStyleCnt="20">
        <dgm:presLayoutVars>
          <dgm:bulletEnabled val="1"/>
        </dgm:presLayoutVars>
      </dgm:prSet>
      <dgm:spPr/>
    </dgm:pt>
    <dgm:pt modelId="{AF4606A9-C4E2-4ABE-A60E-7B8B7AD2C4E7}" type="pres">
      <dgm:prSet presAssocID="{09AC45DB-868C-48C1-B5C9-52B396C4E39A}" presName="L1TextContainer" presStyleLbl="revTx" presStyleIdx="3" presStyleCnt="20" custLinFactY="-300000" custLinFactNeighborX="98980" custLinFactNeighborY="-361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44DB0D-CEA2-4576-845E-C1F0FB32370C}" type="pres">
      <dgm:prSet presAssocID="{09AC45DB-868C-48C1-B5C9-52B396C4E39A}" presName="ConnectLine" presStyleLbl="sibTrans1D1" presStyleIdx="1" presStyleCnt="10" custLinFactX="200000" custLinFactNeighborX="264000" custLinFactNeighborY="104"/>
      <dgm:spPr/>
    </dgm:pt>
    <dgm:pt modelId="{5705E453-A65D-46D8-82F2-D440296DBBC6}" type="pres">
      <dgm:prSet presAssocID="{09AC45DB-868C-48C1-B5C9-52B396C4E39A}" presName="EmptyPlaceHolder" presStyleCnt="0"/>
      <dgm:spPr/>
    </dgm:pt>
    <dgm:pt modelId="{DBAE2701-0E83-44AA-A392-DD73F264CCA5}" type="pres">
      <dgm:prSet presAssocID="{629AC42B-FA04-4C60-B969-2577DB52F019}" presName="spaceBetweenRectangles" presStyleCnt="0"/>
      <dgm:spPr/>
    </dgm:pt>
    <dgm:pt modelId="{DE7327BB-5212-452E-B6EE-DB2A4E34B51E}" type="pres">
      <dgm:prSet presAssocID="{23DE0C83-5E70-49D0-9AC0-BBEA4E5334BF}" presName="composite" presStyleCnt="0"/>
      <dgm:spPr/>
    </dgm:pt>
    <dgm:pt modelId="{DBAECE29-A37B-4E55-ADEE-F0D272897900}" type="pres">
      <dgm:prSet presAssocID="{23DE0C83-5E70-49D0-9AC0-BBEA4E5334BF}" presName="ConnectorPoint" presStyleLbl="lnNode1" presStyleIdx="2" presStyleCnt="10"/>
      <dgm:spPr/>
    </dgm:pt>
    <dgm:pt modelId="{2925DF82-110F-4C23-A3C3-6AEC88977A56}" type="pres">
      <dgm:prSet presAssocID="{23DE0C83-5E70-49D0-9AC0-BBEA4E5334BF}" presName="DropPinPlaceHolder" presStyleCnt="0"/>
      <dgm:spPr/>
    </dgm:pt>
    <dgm:pt modelId="{7326908A-087D-41C0-8963-7D7B58C7090E}" type="pres">
      <dgm:prSet presAssocID="{23DE0C83-5E70-49D0-9AC0-BBEA4E5334BF}" presName="DropPin" presStyleLbl="alignNode1" presStyleIdx="2" presStyleCnt="10" custLinFactX="300000" custLinFactNeighborX="345496" custLinFactNeighborY="2587"/>
      <dgm:spPr/>
    </dgm:pt>
    <dgm:pt modelId="{F359F248-4976-4048-8B1C-685192620453}" type="pres">
      <dgm:prSet presAssocID="{23DE0C83-5E70-49D0-9AC0-BBEA4E5334BF}" presName="Ellipse" presStyleLbl="fgAcc1" presStyleIdx="3" presStyleCnt="11"/>
      <dgm:spPr/>
    </dgm:pt>
    <dgm:pt modelId="{1C861C81-C4B1-44AB-B069-8F7DF1247EE2}" type="pres">
      <dgm:prSet presAssocID="{23DE0C83-5E70-49D0-9AC0-BBEA4E5334BF}" presName="L2TextContainer" presStyleLbl="revTx" presStyleIdx="4" presStyleCnt="20">
        <dgm:presLayoutVars>
          <dgm:bulletEnabled val="1"/>
        </dgm:presLayoutVars>
      </dgm:prSet>
      <dgm:spPr/>
    </dgm:pt>
    <dgm:pt modelId="{0F6F605F-E351-4981-8141-54C1F2C38AE5}" type="pres">
      <dgm:prSet presAssocID="{23DE0C83-5E70-49D0-9AC0-BBEA4E5334BF}" presName="L1TextContainer" presStyleLbl="revTx" presStyleIdx="5" presStyleCnt="20" custScaleX="86030" custScaleY="90158" custLinFactX="48945" custLinFactNeighborX="100000" custLinFactNeighborY="107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57365-2B51-43EB-BE74-D52C57D21CB5}" type="pres">
      <dgm:prSet presAssocID="{23DE0C83-5E70-49D0-9AC0-BBEA4E5334BF}" presName="ConnectLine" presStyleLbl="sibTrans1D1" presStyleIdx="2" presStyleCnt="10" custLinFactX="2615110" custLinFactNeighborX="2700000" custLinFactNeighborY="142"/>
      <dgm:spPr/>
    </dgm:pt>
    <dgm:pt modelId="{2DAB6535-DAF1-4CF6-9B95-F5B490B1F416}" type="pres">
      <dgm:prSet presAssocID="{23DE0C83-5E70-49D0-9AC0-BBEA4E5334BF}" presName="EmptyPlaceHolder" presStyleCnt="0"/>
      <dgm:spPr/>
    </dgm:pt>
    <dgm:pt modelId="{6E552B8F-A0BF-4384-8641-55C0395CE35E}" type="pres">
      <dgm:prSet presAssocID="{8A8A6658-B01D-42E1-96EE-B6A1B1F7EA5A}" presName="spaceBetweenRectangles" presStyleCnt="0"/>
      <dgm:spPr/>
    </dgm:pt>
    <dgm:pt modelId="{615C1EDC-1AA2-4CA1-A472-396DA42EFCAD}" type="pres">
      <dgm:prSet presAssocID="{37636C61-F9F8-4DAC-B6A8-CC6238CCF61B}" presName="composite" presStyleCnt="0"/>
      <dgm:spPr/>
    </dgm:pt>
    <dgm:pt modelId="{361B6FC1-512E-45FF-8064-06241CFE0D83}" type="pres">
      <dgm:prSet presAssocID="{37636C61-F9F8-4DAC-B6A8-CC6238CCF61B}" presName="ConnectorPoint" presStyleLbl="lnNode1" presStyleIdx="3" presStyleCnt="10"/>
      <dgm:spPr/>
    </dgm:pt>
    <dgm:pt modelId="{7FCB31CA-7330-4C8E-B303-81FE9095B624}" type="pres">
      <dgm:prSet presAssocID="{37636C61-F9F8-4DAC-B6A8-CC6238CCF61B}" presName="DropPinPlaceHolder" presStyleCnt="0"/>
      <dgm:spPr/>
    </dgm:pt>
    <dgm:pt modelId="{48F27385-F2FE-4A2E-ACB5-07205F604774}" type="pres">
      <dgm:prSet presAssocID="{37636C61-F9F8-4DAC-B6A8-CC6238CCF61B}" presName="DropPin" presStyleLbl="alignNode1" presStyleIdx="3" presStyleCnt="10" custLinFactNeighborX="18709" custLinFactNeighborY="959"/>
      <dgm:spPr/>
    </dgm:pt>
    <dgm:pt modelId="{8D7C050C-5131-465B-9B03-8EDFD3E16D6C}" type="pres">
      <dgm:prSet presAssocID="{37636C61-F9F8-4DAC-B6A8-CC6238CCF61B}" presName="Ellipse" presStyleLbl="fgAcc1" presStyleIdx="4" presStyleCnt="11"/>
      <dgm:spPr/>
    </dgm:pt>
    <dgm:pt modelId="{1A4922FA-4734-48AA-9162-B7161015BF01}" type="pres">
      <dgm:prSet presAssocID="{37636C61-F9F8-4DAC-B6A8-CC6238CCF61B}" presName="L2TextContainer" presStyleLbl="revTx" presStyleIdx="6" presStyleCnt="20">
        <dgm:presLayoutVars>
          <dgm:bulletEnabled val="1"/>
        </dgm:presLayoutVars>
      </dgm:prSet>
      <dgm:spPr/>
    </dgm:pt>
    <dgm:pt modelId="{89BB554A-23BC-449C-A093-92E55E0E6BD8}" type="pres">
      <dgm:prSet presAssocID="{37636C61-F9F8-4DAC-B6A8-CC6238CCF61B}" presName="L1TextContainer" presStyleLbl="revTx" presStyleIdx="7" presStyleCnt="20" custLinFactNeighborX="6329" custLinFactNeighborY="-8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735611-0C81-4FF6-80D0-CB70AC75243E}" type="pres">
      <dgm:prSet presAssocID="{37636C61-F9F8-4DAC-B6A8-CC6238CCF61B}" presName="ConnectLine" presStyleLbl="sibTrans1D1" presStyleIdx="3" presStyleCnt="10" custLinFactX="100000" custLinFactNeighborX="105492" custLinFactNeighborY="3473"/>
      <dgm:spPr/>
    </dgm:pt>
    <dgm:pt modelId="{19C21466-8C85-43D1-89C0-5DE872C2CC0C}" type="pres">
      <dgm:prSet presAssocID="{37636C61-F9F8-4DAC-B6A8-CC6238CCF61B}" presName="EmptyPlaceHolder" presStyleCnt="0"/>
      <dgm:spPr/>
    </dgm:pt>
    <dgm:pt modelId="{D975B47B-9E16-4E50-A2F3-17A83A7826DA}" type="pres">
      <dgm:prSet presAssocID="{74FB3085-09BC-4685-861E-B6F919ED3625}" presName="spaceBetweenRectangles" presStyleCnt="0"/>
      <dgm:spPr/>
    </dgm:pt>
    <dgm:pt modelId="{17540E2D-2CFD-4B1F-936B-58F5FB37B5EE}" type="pres">
      <dgm:prSet presAssocID="{E3F92F9A-9709-4063-8D99-897BA6E46E4C}" presName="composite" presStyleCnt="0"/>
      <dgm:spPr/>
    </dgm:pt>
    <dgm:pt modelId="{19220F55-1870-4F17-99F9-F51C6EEDA897}" type="pres">
      <dgm:prSet presAssocID="{E3F92F9A-9709-4063-8D99-897BA6E46E4C}" presName="ConnectorPoint" presStyleLbl="lnNode1" presStyleIdx="4" presStyleCnt="10"/>
      <dgm:spPr/>
    </dgm:pt>
    <dgm:pt modelId="{DA739AC0-4758-4C30-BAAB-B8B1A03CF6C1}" type="pres">
      <dgm:prSet presAssocID="{E3F92F9A-9709-4063-8D99-897BA6E46E4C}" presName="DropPinPlaceHolder" presStyleCnt="0"/>
      <dgm:spPr/>
    </dgm:pt>
    <dgm:pt modelId="{B118F360-7DA7-48DC-AE84-EC9EE7F73185}" type="pres">
      <dgm:prSet presAssocID="{E3F92F9A-9709-4063-8D99-897BA6E46E4C}" presName="DropPin" presStyleLbl="alignNode1" presStyleIdx="4" presStyleCnt="10" custLinFactX="253257" custLinFactNeighborX="300000" custLinFactNeighborY="-5350"/>
      <dgm:spPr/>
    </dgm:pt>
    <dgm:pt modelId="{4495756D-8202-4EB8-A1B0-30D5F7796FBF}" type="pres">
      <dgm:prSet presAssocID="{E3F92F9A-9709-4063-8D99-897BA6E46E4C}" presName="Ellipse" presStyleLbl="fgAcc1" presStyleIdx="5" presStyleCnt="11"/>
      <dgm:spPr/>
    </dgm:pt>
    <dgm:pt modelId="{A6EA5702-A0D8-48FF-A2BF-F9B402A165FB}" type="pres">
      <dgm:prSet presAssocID="{E3F92F9A-9709-4063-8D99-897BA6E46E4C}" presName="L2TextContainer" presStyleLbl="revTx" presStyleIdx="8" presStyleCnt="20">
        <dgm:presLayoutVars>
          <dgm:bulletEnabled val="1"/>
        </dgm:presLayoutVars>
      </dgm:prSet>
      <dgm:spPr/>
    </dgm:pt>
    <dgm:pt modelId="{E670089B-C820-457D-A5A0-0C40860AB4BD}" type="pres">
      <dgm:prSet presAssocID="{E3F92F9A-9709-4063-8D99-897BA6E46E4C}" presName="L1TextContainer" presStyleLbl="revTx" presStyleIdx="9" presStyleCnt="20" custScaleX="75711" custLinFactX="23093" custLinFactNeighborX="100000" custLinFactNeighborY="2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22B6B3-3D31-49DD-B4F3-B76BE1E49A3E}" type="pres">
      <dgm:prSet presAssocID="{E3F92F9A-9709-4063-8D99-897BA6E46E4C}" presName="ConnectLine" presStyleLbl="sibTrans1D1" presStyleIdx="4" presStyleCnt="10" custLinFactX="2300000" custLinFactNeighborX="2341925" custLinFactNeighborY="-1772"/>
      <dgm:spPr/>
    </dgm:pt>
    <dgm:pt modelId="{0C3D6F73-B5A7-4A03-9BF6-9EB96D06E0B6}" type="pres">
      <dgm:prSet presAssocID="{E3F92F9A-9709-4063-8D99-897BA6E46E4C}" presName="EmptyPlaceHolder" presStyleCnt="0"/>
      <dgm:spPr/>
    </dgm:pt>
    <dgm:pt modelId="{4D4D1D2E-963C-48A7-A96C-8A2BC3BB8F7F}" type="pres">
      <dgm:prSet presAssocID="{8C64D2CE-5E81-4511-9606-106BEEA70E32}" presName="spaceBetweenRectangles" presStyleCnt="0"/>
      <dgm:spPr/>
    </dgm:pt>
    <dgm:pt modelId="{EE70B206-321B-4C88-8C5F-6CEA336196C9}" type="pres">
      <dgm:prSet presAssocID="{EE809BEC-0AE8-4C3A-A979-8F60AAA5B872}" presName="composite" presStyleCnt="0"/>
      <dgm:spPr/>
    </dgm:pt>
    <dgm:pt modelId="{AFB95ECE-E32F-4467-9AE5-F2C11AE3D515}" type="pres">
      <dgm:prSet presAssocID="{EE809BEC-0AE8-4C3A-A979-8F60AAA5B872}" presName="ConnectorPoint" presStyleLbl="lnNode1" presStyleIdx="5" presStyleCnt="10"/>
      <dgm:spPr/>
    </dgm:pt>
    <dgm:pt modelId="{2D2A520C-BC5F-4D5A-A31C-83472F3F5DD5}" type="pres">
      <dgm:prSet presAssocID="{EE809BEC-0AE8-4C3A-A979-8F60AAA5B872}" presName="DropPinPlaceHolder" presStyleCnt="0"/>
      <dgm:spPr/>
    </dgm:pt>
    <dgm:pt modelId="{269F584A-B15D-4CEA-8B65-E3107D84D757}" type="pres">
      <dgm:prSet presAssocID="{EE809BEC-0AE8-4C3A-A979-8F60AAA5B872}" presName="DropPin" presStyleLbl="alignNode1" presStyleIdx="5" presStyleCnt="10" custLinFactX="200000" custLinFactNeighborX="205706" custLinFactNeighborY="-14936"/>
      <dgm:spPr/>
    </dgm:pt>
    <dgm:pt modelId="{9DDF215C-7920-4F76-8536-6C03BEE5CA89}" type="pres">
      <dgm:prSet presAssocID="{EE809BEC-0AE8-4C3A-A979-8F60AAA5B872}" presName="Ellipse" presStyleLbl="fgAcc1" presStyleIdx="6" presStyleCnt="11"/>
      <dgm:spPr/>
    </dgm:pt>
    <dgm:pt modelId="{6B5ED3D0-0D1C-4800-80AC-57E26B54D34B}" type="pres">
      <dgm:prSet presAssocID="{EE809BEC-0AE8-4C3A-A979-8F60AAA5B872}" presName="L2TextContainer" presStyleLbl="revTx" presStyleIdx="10" presStyleCnt="20">
        <dgm:presLayoutVars>
          <dgm:bulletEnabled val="1"/>
        </dgm:presLayoutVars>
      </dgm:prSet>
      <dgm:spPr/>
    </dgm:pt>
    <dgm:pt modelId="{0B207184-1AB1-4510-B906-8F627B7A6F0C}" type="pres">
      <dgm:prSet presAssocID="{EE809BEC-0AE8-4C3A-A979-8F60AAA5B872}" presName="L1TextContainer" presStyleLbl="revTx" presStyleIdx="11" presStyleCnt="20" custLinFactX="2549" custLinFactNeighborX="100000" custLinFactNeighborY="3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6548C0-D05E-4912-9C61-3FED7D2E94B2}" type="pres">
      <dgm:prSet presAssocID="{EE809BEC-0AE8-4C3A-A979-8F60AAA5B872}" presName="ConnectLine" presStyleLbl="sibTrans1D1" presStyleIdx="5" presStyleCnt="10" custLinFactX="1655322" custLinFactNeighborX="1700000" custLinFactNeighborY="2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0A8334-AEAA-4218-9A76-54107E2EC91F}" type="pres">
      <dgm:prSet presAssocID="{EE809BEC-0AE8-4C3A-A979-8F60AAA5B872}" presName="EmptyPlaceHolder" presStyleCnt="0"/>
      <dgm:spPr/>
    </dgm:pt>
    <dgm:pt modelId="{C87A126B-16AC-48A6-86F7-1CB20E92D6BF}" type="pres">
      <dgm:prSet presAssocID="{BEC12765-E8FB-4F25-8028-C6D9FDBCA16F}" presName="spaceBetweenRectangles" presStyleCnt="0"/>
      <dgm:spPr/>
    </dgm:pt>
    <dgm:pt modelId="{96202F6A-C455-466D-92C1-303F331C7B42}" type="pres">
      <dgm:prSet presAssocID="{382C5D02-E434-49A8-AAC1-7FF60CEE6604}" presName="composite" presStyleCnt="0"/>
      <dgm:spPr/>
    </dgm:pt>
    <dgm:pt modelId="{1BF6860D-EC78-48D3-BAB3-F31CC8A886FC}" type="pres">
      <dgm:prSet presAssocID="{382C5D02-E434-49A8-AAC1-7FF60CEE6604}" presName="ConnectorPoint" presStyleLbl="lnNode1" presStyleIdx="6" presStyleCnt="10"/>
      <dgm:spPr/>
    </dgm:pt>
    <dgm:pt modelId="{A1AB44A4-43B7-492C-8283-7B0CD1026B4A}" type="pres">
      <dgm:prSet presAssocID="{382C5D02-E434-49A8-AAC1-7FF60CEE6604}" presName="DropPinPlaceHolder" presStyleCnt="0"/>
      <dgm:spPr/>
    </dgm:pt>
    <dgm:pt modelId="{9C14C413-442B-4904-8876-4AA41A807C85}" type="pres">
      <dgm:prSet presAssocID="{382C5D02-E434-49A8-AAC1-7FF60CEE6604}" presName="DropPin" presStyleLbl="alignNode1" presStyleIdx="6" presStyleCnt="10" custLinFactX="321913" custLinFactNeighborX="400000" custLinFactNeighborY="-10150"/>
      <dgm:spPr/>
    </dgm:pt>
    <dgm:pt modelId="{0F0E4D3D-7E01-4A45-B3F2-1D63D09195F6}" type="pres">
      <dgm:prSet presAssocID="{382C5D02-E434-49A8-AAC1-7FF60CEE6604}" presName="Ellipse" presStyleLbl="fgAcc1" presStyleIdx="7" presStyleCnt="11"/>
      <dgm:spPr/>
    </dgm:pt>
    <dgm:pt modelId="{ED303423-6CD9-44F7-AED6-7349FD9674C8}" type="pres">
      <dgm:prSet presAssocID="{382C5D02-E434-49A8-AAC1-7FF60CEE6604}" presName="L2TextContainer" presStyleLbl="revTx" presStyleIdx="12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09A9A7-2C40-4F59-9F7C-1677ED85927B}" type="pres">
      <dgm:prSet presAssocID="{382C5D02-E434-49A8-AAC1-7FF60CEE6604}" presName="L1TextContainer" presStyleLbl="revTx" presStyleIdx="13" presStyleCnt="20" custScaleX="85797" custLinFactX="76019" custLinFactNeighborX="100000" custLinFactNeighborY="-1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F16ECB-1792-4171-8CA6-A39508A40C8B}" type="pres">
      <dgm:prSet presAssocID="{382C5D02-E434-49A8-AAC1-7FF60CEE6604}" presName="ConnectLine" presStyleLbl="sibTrans1D1" presStyleIdx="6" presStyleCnt="10" custLinFactX="2972047" custLinFactNeighborX="3000000" custLinFactNeighborY="724"/>
      <dgm:spPr/>
    </dgm:pt>
    <dgm:pt modelId="{E8B2E3ED-6C0A-4BA4-80B7-ACC7D16C8ACE}" type="pres">
      <dgm:prSet presAssocID="{382C5D02-E434-49A8-AAC1-7FF60CEE6604}" presName="EmptyPlaceHolder" presStyleCnt="0"/>
      <dgm:spPr/>
    </dgm:pt>
    <dgm:pt modelId="{E24F33FF-D894-487C-857F-D5409C25976E}" type="pres">
      <dgm:prSet presAssocID="{61BFC40A-E528-46CB-B997-0A9EF21A5A35}" presName="spaceBetweenRectangles" presStyleCnt="0"/>
      <dgm:spPr/>
    </dgm:pt>
    <dgm:pt modelId="{350706FD-0370-4595-A55E-B50DA1E698AC}" type="pres">
      <dgm:prSet presAssocID="{80A91CCD-CE13-4B02-AA46-4ECF4E6FCD78}" presName="composite" presStyleCnt="0"/>
      <dgm:spPr/>
    </dgm:pt>
    <dgm:pt modelId="{3946C00A-9D40-4DE2-834D-3C6018372DD4}" type="pres">
      <dgm:prSet presAssocID="{80A91CCD-CE13-4B02-AA46-4ECF4E6FCD78}" presName="ConnectorPoint" presStyleLbl="lnNode1" presStyleIdx="7" presStyleCnt="10"/>
      <dgm:spPr/>
    </dgm:pt>
    <dgm:pt modelId="{47B21437-4635-4C50-91CD-0C348BE09E0E}" type="pres">
      <dgm:prSet presAssocID="{80A91CCD-CE13-4B02-AA46-4ECF4E6FCD78}" presName="DropPinPlaceHolder" presStyleCnt="0"/>
      <dgm:spPr/>
    </dgm:pt>
    <dgm:pt modelId="{1A519A18-790A-4976-9B52-6292D275CFF2}" type="pres">
      <dgm:prSet presAssocID="{80A91CCD-CE13-4B02-AA46-4ECF4E6FCD78}" presName="DropPin" presStyleLbl="alignNode1" presStyleIdx="7" presStyleCnt="10" custLinFactX="100000" custLinFactY="100000" custLinFactNeighborX="186786" custLinFactNeighborY="174672"/>
      <dgm:spPr/>
    </dgm:pt>
    <dgm:pt modelId="{D20ED916-2147-4099-ADD4-0720B16A8EF3}" type="pres">
      <dgm:prSet presAssocID="{80A91CCD-CE13-4B02-AA46-4ECF4E6FCD78}" presName="Ellipse" presStyleLbl="fgAcc1" presStyleIdx="8" presStyleCnt="11"/>
      <dgm:spPr>
        <a:noFill/>
        <a:ln>
          <a:noFill/>
        </a:ln>
      </dgm:spPr>
    </dgm:pt>
    <dgm:pt modelId="{D7ED176E-0CB1-4D13-8029-5FC82A4DCAC1}" type="pres">
      <dgm:prSet presAssocID="{80A91CCD-CE13-4B02-AA46-4ECF4E6FCD78}" presName="L2TextContainer" presStyleLbl="revTx" presStyleIdx="14" presStyleCnt="20">
        <dgm:presLayoutVars>
          <dgm:bulletEnabled val="1"/>
        </dgm:presLayoutVars>
      </dgm:prSet>
      <dgm:spPr/>
    </dgm:pt>
    <dgm:pt modelId="{6770CC49-1DEA-45CD-89EF-DBD90A1954F4}" type="pres">
      <dgm:prSet presAssocID="{80A91CCD-CE13-4B02-AA46-4ECF4E6FCD78}" presName="L1TextContainer" presStyleLbl="revTx" presStyleIdx="15" presStyleCnt="20" custScaleX="69122" custScaleY="193518" custLinFactX="46263" custLinFactY="100000" custLinFactNeighborX="100000" custLinFactNeighborY="19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36CBB-5170-4BBE-9331-A55857AA8FE2}" type="pres">
      <dgm:prSet presAssocID="{80A91CCD-CE13-4B02-AA46-4ECF4E6FCD78}" presName="ConnectLine" presStyleLbl="sibTrans1D1" presStyleIdx="7" presStyleCnt="10" custFlipHor="0" custScaleX="44944" custScaleY="155272" custLinFactX="1200000" custLinFactNeighborX="1259734" custLinFactNeighborY="57902"/>
      <dgm:spPr/>
    </dgm:pt>
    <dgm:pt modelId="{15554512-1B1B-423D-8CB4-66A5C1BF195C}" type="pres">
      <dgm:prSet presAssocID="{80A91CCD-CE13-4B02-AA46-4ECF4E6FCD78}" presName="EmptyPlaceHolder" presStyleCnt="0"/>
      <dgm:spPr/>
    </dgm:pt>
    <dgm:pt modelId="{6707EF53-64E3-4C94-A85C-09D15A769D23}" type="pres">
      <dgm:prSet presAssocID="{3BEF83AE-4E5E-4406-93F3-9B3668E8A832}" presName="spaceBetweenRectangles" presStyleCnt="0"/>
      <dgm:spPr/>
    </dgm:pt>
    <dgm:pt modelId="{6C480319-CBCB-42E1-B385-963C1A63F108}" type="pres">
      <dgm:prSet presAssocID="{9D9993C3-6CF2-4EB5-900A-F7226CCBFD6D}" presName="composite" presStyleCnt="0"/>
      <dgm:spPr/>
    </dgm:pt>
    <dgm:pt modelId="{E510DEED-CEC2-4F8F-8C39-7F7786B8EBC7}" type="pres">
      <dgm:prSet presAssocID="{9D9993C3-6CF2-4EB5-900A-F7226CCBFD6D}" presName="ConnectorPoint" presStyleLbl="lnNode1" presStyleIdx="8" presStyleCnt="10"/>
      <dgm:spPr/>
    </dgm:pt>
    <dgm:pt modelId="{B5D0DAC1-9654-4B4B-8F03-FDF736F7D028}" type="pres">
      <dgm:prSet presAssocID="{9D9993C3-6CF2-4EB5-900A-F7226CCBFD6D}" presName="DropPinPlaceHolder" presStyleCnt="0"/>
      <dgm:spPr/>
    </dgm:pt>
    <dgm:pt modelId="{114434EE-4D59-458B-B29A-406F4968979D}" type="pres">
      <dgm:prSet presAssocID="{9D9993C3-6CF2-4EB5-900A-F7226CCBFD6D}" presName="DropPin" presStyleLbl="alignNode1" presStyleIdx="8" presStyleCnt="10" custLinFactX="-900000" custLinFactNeighborX="-929911" custLinFactNeighborY="-3715"/>
      <dgm:spPr/>
    </dgm:pt>
    <dgm:pt modelId="{0B48E35B-5CFC-4EFB-B0F3-6C286BF9B722}" type="pres">
      <dgm:prSet presAssocID="{9D9993C3-6CF2-4EB5-900A-F7226CCBFD6D}" presName="Ellipse" presStyleLbl="fgAcc1" presStyleIdx="9" presStyleCnt="11"/>
      <dgm:spPr/>
    </dgm:pt>
    <dgm:pt modelId="{BA9BD70C-C6E6-4258-AA83-1B431FE68631}" type="pres">
      <dgm:prSet presAssocID="{9D9993C3-6CF2-4EB5-900A-F7226CCBFD6D}" presName="L2TextContainer" presStyleLbl="revTx" presStyleIdx="16" presStyleCnt="20">
        <dgm:presLayoutVars>
          <dgm:bulletEnabled val="1"/>
        </dgm:presLayoutVars>
      </dgm:prSet>
      <dgm:spPr/>
    </dgm:pt>
    <dgm:pt modelId="{97A0336C-1E97-4E5C-B42E-73CE747694D7}" type="pres">
      <dgm:prSet presAssocID="{9D9993C3-6CF2-4EB5-900A-F7226CCBFD6D}" presName="L1TextContainer" presStyleLbl="revTx" presStyleIdx="17" presStyleCnt="20" custScaleX="84194" custLinFactX="-231367" custLinFactNeighborX="-300000" custLinFactNeighborY="67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922AB-946B-4802-8FED-8ABD49E4638E}" type="pres">
      <dgm:prSet presAssocID="{9D9993C3-6CF2-4EB5-900A-F7226CCBFD6D}" presName="ConnectLine" presStyleLbl="sibTrans1D1" presStyleIdx="8" presStyleCnt="10" custLinFactX="-7582842" custLinFactNeighborX="-7600000" custLinFactNeighborY="280"/>
      <dgm:spPr/>
    </dgm:pt>
    <dgm:pt modelId="{2876DB76-4EA4-4C0A-9FDB-91F15A1907F0}" type="pres">
      <dgm:prSet presAssocID="{9D9993C3-6CF2-4EB5-900A-F7226CCBFD6D}" presName="EmptyPlaceHolder" presStyleCnt="0"/>
      <dgm:spPr/>
    </dgm:pt>
    <dgm:pt modelId="{57C12CB1-C9E3-41AE-BA0D-3C24F9C9164F}" type="pres">
      <dgm:prSet presAssocID="{E4AEDAE0-414E-4E70-9627-3377C63E7540}" presName="spaceBetweenRectangles" presStyleCnt="0"/>
      <dgm:spPr/>
    </dgm:pt>
    <dgm:pt modelId="{76418735-6EDE-44E9-B112-10C9FA0BCB61}" type="pres">
      <dgm:prSet presAssocID="{21EF48F6-6530-44B3-B945-E2551A325C0C}" presName="composite" presStyleCnt="0"/>
      <dgm:spPr/>
    </dgm:pt>
    <dgm:pt modelId="{6A038708-7C32-45FF-BD51-E455DC9A3975}" type="pres">
      <dgm:prSet presAssocID="{21EF48F6-6530-44B3-B945-E2551A325C0C}" presName="ConnectorPoint" presStyleLbl="lnNode1" presStyleIdx="9" presStyleCnt="10"/>
      <dgm:spPr/>
    </dgm:pt>
    <dgm:pt modelId="{E27713FA-F0F6-4594-B3BC-C445E947C2CD}" type="pres">
      <dgm:prSet presAssocID="{21EF48F6-6530-44B3-B945-E2551A325C0C}" presName="DropPinPlaceHolder" presStyleCnt="0"/>
      <dgm:spPr/>
    </dgm:pt>
    <dgm:pt modelId="{0130691F-6782-4400-BEA1-724D4ABCBB99}" type="pres">
      <dgm:prSet presAssocID="{21EF48F6-6530-44B3-B945-E2551A325C0C}" presName="DropPin" presStyleLbl="alignNode1" presStyleIdx="9" presStyleCnt="10" custLinFactX="77655" custLinFactNeighborX="100000" custLinFactNeighborY="951"/>
      <dgm:spPr/>
    </dgm:pt>
    <dgm:pt modelId="{2C77C22A-F7E2-4E60-A89F-80F97E0A3730}" type="pres">
      <dgm:prSet presAssocID="{21EF48F6-6530-44B3-B945-E2551A325C0C}" presName="Ellipse" presStyleLbl="fgAcc1" presStyleIdx="10" presStyleCnt="11"/>
      <dgm:spPr/>
    </dgm:pt>
    <dgm:pt modelId="{566ADF45-F6C6-4B9D-8649-D3BA22A9DC74}" type="pres">
      <dgm:prSet presAssocID="{21EF48F6-6530-44B3-B945-E2551A325C0C}" presName="L2TextContainer" presStyleLbl="revTx" presStyleIdx="18" presStyleCnt="20">
        <dgm:presLayoutVars>
          <dgm:bulletEnabled val="1"/>
        </dgm:presLayoutVars>
      </dgm:prSet>
      <dgm:spPr/>
    </dgm:pt>
    <dgm:pt modelId="{F1DE84E6-7792-4230-902F-F0CF1B7737A3}" type="pres">
      <dgm:prSet presAssocID="{21EF48F6-6530-44B3-B945-E2551A325C0C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9819B6-3BD8-4AA2-8B52-F2AB86729FB6}" type="pres">
      <dgm:prSet presAssocID="{21EF48F6-6530-44B3-B945-E2551A325C0C}" presName="ConnectLine" presStyleLbl="sibTrans1D1" presStyleIdx="9" presStyleCnt="10" custLinFactX="708081" custLinFactNeighborX="800000" custLinFactNeighborY="-1736"/>
      <dgm:spPr/>
    </dgm:pt>
    <dgm:pt modelId="{44911A8C-DAC3-43AD-BFFF-24AE401DCA35}" type="pres">
      <dgm:prSet presAssocID="{21EF48F6-6530-44B3-B945-E2551A325C0C}" presName="EmptyPlaceHolder" presStyleCnt="0"/>
      <dgm:spPr/>
    </dgm:pt>
  </dgm:ptLst>
  <dgm:cxnLst>
    <dgm:cxn modelId="{5BB58EC6-57B6-407B-A68C-6FE0E7681FEF}" srcId="{EF87BB06-289A-4238-89A2-82AA6C9DFB1A}" destId="{09AC45DB-868C-48C1-B5C9-52B396C4E39A}" srcOrd="1" destOrd="0" parTransId="{D7701681-55EC-4D3B-8BBD-553A18528E07}" sibTransId="{629AC42B-FA04-4C60-B969-2577DB52F019}"/>
    <dgm:cxn modelId="{A441E871-4EC6-4D2B-B011-7E1E0A709185}" srcId="{382C5D02-E434-49A8-AAC1-7FF60CEE6604}" destId="{6776FF50-C9A2-4E22-8CA5-4FD157948E76}" srcOrd="0" destOrd="0" parTransId="{B36F1901-E65D-4539-8903-539BB37B494E}" sibTransId="{F82EE1BF-E033-4FAF-91A7-130BD1D58C07}"/>
    <dgm:cxn modelId="{BA5D85F5-8295-4AF1-B866-A6300B816D3D}" srcId="{EF87BB06-289A-4238-89A2-82AA6C9DFB1A}" destId="{23DE0C83-5E70-49D0-9AC0-BBEA4E5334BF}" srcOrd="2" destOrd="0" parTransId="{158EDBA2-EE22-4D6C-9A10-4ACAFA73C321}" sibTransId="{8A8A6658-B01D-42E1-96EE-B6A1B1F7EA5A}"/>
    <dgm:cxn modelId="{5A6A0210-76B8-4CDC-A244-261E0CE1DF28}" srcId="{EF87BB06-289A-4238-89A2-82AA6C9DFB1A}" destId="{207D7578-1E18-4A0E-AC12-655AF6504F33}" srcOrd="0" destOrd="0" parTransId="{2EDEC294-4C88-4698-A363-E2E70358A3AD}" sibTransId="{A11EA0F1-4F7A-483F-A40D-29BF00F9FC32}"/>
    <dgm:cxn modelId="{D7A90CF0-2880-4DB1-A819-8B9307E0C2A5}" type="presOf" srcId="{EF87BB06-289A-4238-89A2-82AA6C9DFB1A}" destId="{77D386F2-66A4-46CA-A1F7-4AB51B624380}" srcOrd="0" destOrd="0" presId="urn:microsoft.com/office/officeart/2017/3/layout/DropPinTimeline"/>
    <dgm:cxn modelId="{9D3C690F-EE09-4112-87FD-F1B4BFF3FDD9}" type="presOf" srcId="{382C5D02-E434-49A8-AAC1-7FF60CEE6604}" destId="{8E09A9A7-2C40-4F59-9F7C-1677ED85927B}" srcOrd="0" destOrd="0" presId="urn:microsoft.com/office/officeart/2017/3/layout/DropPinTimeline"/>
    <dgm:cxn modelId="{3664D315-1140-4977-8455-17DA4B1FEEF7}" type="presOf" srcId="{21EF48F6-6530-44B3-B945-E2551A325C0C}" destId="{F1DE84E6-7792-4230-902F-F0CF1B7737A3}" srcOrd="0" destOrd="0" presId="urn:microsoft.com/office/officeart/2017/3/layout/DropPinTimeline"/>
    <dgm:cxn modelId="{142088E1-4B79-4D6C-B537-EFFA6468ED8B}" srcId="{EF87BB06-289A-4238-89A2-82AA6C9DFB1A}" destId="{80A91CCD-CE13-4B02-AA46-4ECF4E6FCD78}" srcOrd="7" destOrd="0" parTransId="{2BEAFD0A-79CB-4B0D-B3BC-7044A9B098D1}" sibTransId="{3BEF83AE-4E5E-4406-93F3-9B3668E8A832}"/>
    <dgm:cxn modelId="{9F95C35C-4BDF-47FA-B79D-95CFDC5B6CF1}" type="presOf" srcId="{E3F92F9A-9709-4063-8D99-897BA6E46E4C}" destId="{E670089B-C820-457D-A5A0-0C40860AB4BD}" srcOrd="0" destOrd="0" presId="urn:microsoft.com/office/officeart/2017/3/layout/DropPinTimeline"/>
    <dgm:cxn modelId="{6308BC78-560C-47DC-A2F9-326C53BF71F1}" type="presOf" srcId="{6776FF50-C9A2-4E22-8CA5-4FD157948E76}" destId="{ED303423-6CD9-44F7-AED6-7349FD9674C8}" srcOrd="0" destOrd="0" presId="urn:microsoft.com/office/officeart/2017/3/layout/DropPinTimeline"/>
    <dgm:cxn modelId="{6FAF2C0B-CC16-40B0-84D1-F5EBEAA87F5C}" type="presOf" srcId="{23DE0C83-5E70-49D0-9AC0-BBEA4E5334BF}" destId="{0F6F605F-E351-4981-8141-54C1F2C38AE5}" srcOrd="0" destOrd="0" presId="urn:microsoft.com/office/officeart/2017/3/layout/DropPinTimeline"/>
    <dgm:cxn modelId="{9EAC4A8F-D452-412F-A07F-666F2860BD82}" type="presOf" srcId="{80A91CCD-CE13-4B02-AA46-4ECF4E6FCD78}" destId="{6770CC49-1DEA-45CD-89EF-DBD90A1954F4}" srcOrd="0" destOrd="0" presId="urn:microsoft.com/office/officeart/2017/3/layout/DropPinTimeline"/>
    <dgm:cxn modelId="{CD9E38CD-005F-4A4D-B13E-C90C08EAFF03}" type="presOf" srcId="{37636C61-F9F8-4DAC-B6A8-CC6238CCF61B}" destId="{89BB554A-23BC-449C-A093-92E55E0E6BD8}" srcOrd="0" destOrd="0" presId="urn:microsoft.com/office/officeart/2017/3/layout/DropPinTimeline"/>
    <dgm:cxn modelId="{209819F9-7FD1-447E-A9FA-9909F1D774C8}" srcId="{EF87BB06-289A-4238-89A2-82AA6C9DFB1A}" destId="{21EF48F6-6530-44B3-B945-E2551A325C0C}" srcOrd="9" destOrd="0" parTransId="{65A4CE9F-6BC1-491E-84CD-58D5C63FE92A}" sibTransId="{EF8DC9E5-4DCE-44C3-90D4-BC029F3FCEAF}"/>
    <dgm:cxn modelId="{9C8EF66D-6EC1-4E26-AD45-DA87339AEC59}" srcId="{EF87BB06-289A-4238-89A2-82AA6C9DFB1A}" destId="{9D9993C3-6CF2-4EB5-900A-F7226CCBFD6D}" srcOrd="8" destOrd="0" parTransId="{856AD820-D36B-44CF-A91D-1FC7893632EB}" sibTransId="{E4AEDAE0-414E-4E70-9627-3377C63E7540}"/>
    <dgm:cxn modelId="{36874865-0D0D-46E0-AAC1-058D10D4F1E1}" srcId="{EF87BB06-289A-4238-89A2-82AA6C9DFB1A}" destId="{37636C61-F9F8-4DAC-B6A8-CC6238CCF61B}" srcOrd="3" destOrd="0" parTransId="{CAE19A78-9371-429F-B33F-676998CDA14A}" sibTransId="{74FB3085-09BC-4685-861E-B6F919ED3625}"/>
    <dgm:cxn modelId="{C5703EA0-6304-47BE-9D33-09C0E3620A70}" srcId="{EF87BB06-289A-4238-89A2-82AA6C9DFB1A}" destId="{382C5D02-E434-49A8-AAC1-7FF60CEE6604}" srcOrd="6" destOrd="0" parTransId="{3F27BA20-F3A8-4742-8893-3450B3FD8720}" sibTransId="{61BFC40A-E528-46CB-B997-0A9EF21A5A35}"/>
    <dgm:cxn modelId="{F8976F56-DDD1-45FB-9FCF-AD88616008F1}" type="presOf" srcId="{09AC45DB-868C-48C1-B5C9-52B396C4E39A}" destId="{AF4606A9-C4E2-4ABE-A60E-7B8B7AD2C4E7}" srcOrd="0" destOrd="0" presId="urn:microsoft.com/office/officeart/2017/3/layout/DropPinTimeline"/>
    <dgm:cxn modelId="{3A57F5E5-A6FD-42D3-B5C0-6640E10CC15F}" type="presOf" srcId="{9D9993C3-6CF2-4EB5-900A-F7226CCBFD6D}" destId="{97A0336C-1E97-4E5C-B42E-73CE747694D7}" srcOrd="0" destOrd="0" presId="urn:microsoft.com/office/officeart/2017/3/layout/DropPinTimeline"/>
    <dgm:cxn modelId="{A2888188-3D10-4931-B055-6758D0B83A34}" srcId="{EF87BB06-289A-4238-89A2-82AA6C9DFB1A}" destId="{EE809BEC-0AE8-4C3A-A979-8F60AAA5B872}" srcOrd="5" destOrd="0" parTransId="{B2ABAEB3-C4F0-45F1-8221-9BF4ABA039CB}" sibTransId="{BEC12765-E8FB-4F25-8028-C6D9FDBCA16F}"/>
    <dgm:cxn modelId="{3279E95F-30E5-46CF-A5A2-6600BA6CD56A}" type="presOf" srcId="{EE809BEC-0AE8-4C3A-A979-8F60AAA5B872}" destId="{0B207184-1AB1-4510-B906-8F627B7A6F0C}" srcOrd="0" destOrd="0" presId="urn:microsoft.com/office/officeart/2017/3/layout/DropPinTimeline"/>
    <dgm:cxn modelId="{BFB230D7-EFB9-4D87-A49F-B7974DD6BF03}" srcId="{EF87BB06-289A-4238-89A2-82AA6C9DFB1A}" destId="{E3F92F9A-9709-4063-8D99-897BA6E46E4C}" srcOrd="4" destOrd="0" parTransId="{8A8E17DB-A545-473A-AA9B-76ABFBFA2192}" sibTransId="{8C64D2CE-5E81-4511-9606-106BEEA70E32}"/>
    <dgm:cxn modelId="{97CA395F-F57F-4322-B747-D3AC4513A825}" type="presOf" srcId="{207D7578-1E18-4A0E-AC12-655AF6504F33}" destId="{1FA2AB01-517E-4B50-94CC-34D201AF78BD}" srcOrd="0" destOrd="0" presId="urn:microsoft.com/office/officeart/2017/3/layout/DropPinTimeline"/>
    <dgm:cxn modelId="{D113E050-4815-47DB-B8F4-05BCB79B4F0F}" type="presParOf" srcId="{77D386F2-66A4-46CA-A1F7-4AB51B624380}" destId="{014764AF-35B9-4DB2-95A5-AA6CE373165F}" srcOrd="0" destOrd="0" presId="urn:microsoft.com/office/officeart/2017/3/layout/DropPinTimeline"/>
    <dgm:cxn modelId="{B6F8B633-09F5-4E85-ADDE-28CE8DFEA91B}" type="presParOf" srcId="{77D386F2-66A4-46CA-A1F7-4AB51B624380}" destId="{0230C5E4-FB04-4C59-BCC2-D94FB816F0E2}" srcOrd="1" destOrd="0" presId="urn:microsoft.com/office/officeart/2017/3/layout/DropPinTimeline"/>
    <dgm:cxn modelId="{2D4E079B-3F34-48BA-B731-CE06D0834E76}" type="presParOf" srcId="{0230C5E4-FB04-4C59-BCC2-D94FB816F0E2}" destId="{ACACD574-0BA8-4615-B39B-AA1E413EACDF}" srcOrd="0" destOrd="0" presId="urn:microsoft.com/office/officeart/2017/3/layout/DropPinTimeline"/>
    <dgm:cxn modelId="{FA9E3E59-25C1-4C3D-80F2-6711F187B2D6}" type="presParOf" srcId="{ACACD574-0BA8-4615-B39B-AA1E413EACDF}" destId="{07C89C2E-CA70-40FD-83B0-288C5870A9BD}" srcOrd="0" destOrd="0" presId="urn:microsoft.com/office/officeart/2017/3/layout/DropPinTimeline"/>
    <dgm:cxn modelId="{09EB13A7-2364-4FF4-92D1-22BB9B2D5C28}" type="presParOf" srcId="{ACACD574-0BA8-4615-B39B-AA1E413EACDF}" destId="{4AE28B06-D7EF-4E12-982A-B34303C23ECF}" srcOrd="1" destOrd="0" presId="urn:microsoft.com/office/officeart/2017/3/layout/DropPinTimeline"/>
    <dgm:cxn modelId="{2582974B-E797-4484-BF65-BA94F0F90188}" type="presParOf" srcId="{4AE28B06-D7EF-4E12-982A-B34303C23ECF}" destId="{1DABA326-02F7-4BBA-9140-8640E9CD0A0C}" srcOrd="0" destOrd="0" presId="urn:microsoft.com/office/officeart/2017/3/layout/DropPinTimeline"/>
    <dgm:cxn modelId="{067C61A4-133A-416F-83F2-F12E5D417099}" type="presParOf" srcId="{4AE28B06-D7EF-4E12-982A-B34303C23ECF}" destId="{A57AA2E2-D955-4185-8B90-6B57EF8D366B}" srcOrd="1" destOrd="0" presId="urn:microsoft.com/office/officeart/2017/3/layout/DropPinTimeline"/>
    <dgm:cxn modelId="{8E78FE04-8542-4092-93D4-563C3F00F238}" type="presParOf" srcId="{ACACD574-0BA8-4615-B39B-AA1E413EACDF}" destId="{12B87422-0532-4375-A0B5-04A511B038C8}" srcOrd="2" destOrd="0" presId="urn:microsoft.com/office/officeart/2017/3/layout/DropPinTimeline"/>
    <dgm:cxn modelId="{13545455-D68E-4037-A1F9-10471FA6C4ED}" type="presParOf" srcId="{ACACD574-0BA8-4615-B39B-AA1E413EACDF}" destId="{1FA2AB01-517E-4B50-94CC-34D201AF78BD}" srcOrd="3" destOrd="0" presId="urn:microsoft.com/office/officeart/2017/3/layout/DropPinTimeline"/>
    <dgm:cxn modelId="{B2F7327A-68F2-46DB-A738-F2F6ACCB5836}" type="presParOf" srcId="{ACACD574-0BA8-4615-B39B-AA1E413EACDF}" destId="{81E96430-031E-4F27-8A53-A097EF9853D4}" srcOrd="4" destOrd="0" presId="urn:microsoft.com/office/officeart/2017/3/layout/DropPinTimeline"/>
    <dgm:cxn modelId="{E0A82057-3D35-45C4-9FA8-88DC1E88F101}" type="presParOf" srcId="{ACACD574-0BA8-4615-B39B-AA1E413EACDF}" destId="{32E8D52A-77B7-439D-92C3-50CECE8583BB}" srcOrd="5" destOrd="0" presId="urn:microsoft.com/office/officeart/2017/3/layout/DropPinTimeline"/>
    <dgm:cxn modelId="{125FB809-1BFB-4CB8-A77D-B762FACA73C1}" type="presParOf" srcId="{0230C5E4-FB04-4C59-BCC2-D94FB816F0E2}" destId="{B4FD9670-862D-42B1-9697-DC1F460C52A7}" srcOrd="1" destOrd="0" presId="urn:microsoft.com/office/officeart/2017/3/layout/DropPinTimeline"/>
    <dgm:cxn modelId="{A765147B-EC30-4BBE-B01B-EA59164D016D}" type="presParOf" srcId="{0230C5E4-FB04-4C59-BCC2-D94FB816F0E2}" destId="{620F7A8F-1154-44BA-A020-D57F130620E9}" srcOrd="2" destOrd="0" presId="urn:microsoft.com/office/officeart/2017/3/layout/DropPinTimeline"/>
    <dgm:cxn modelId="{3325912B-9C49-438F-AA01-C730BDD0CFF4}" type="presParOf" srcId="{620F7A8F-1154-44BA-A020-D57F130620E9}" destId="{A9E7E088-2231-4940-957F-50A6E7FF85BE}" srcOrd="0" destOrd="0" presId="urn:microsoft.com/office/officeart/2017/3/layout/DropPinTimeline"/>
    <dgm:cxn modelId="{1BC0B04C-B508-4711-AC76-AD1EE9F921FD}" type="presParOf" srcId="{620F7A8F-1154-44BA-A020-D57F130620E9}" destId="{91EE2D31-BA9C-464E-8A86-E70E66870C13}" srcOrd="1" destOrd="0" presId="urn:microsoft.com/office/officeart/2017/3/layout/DropPinTimeline"/>
    <dgm:cxn modelId="{20DD22EC-5EDE-43D6-8B7F-287A941E6C1A}" type="presParOf" srcId="{91EE2D31-BA9C-464E-8A86-E70E66870C13}" destId="{A624FD80-109B-4090-9800-5DC63E88A384}" srcOrd="0" destOrd="0" presId="urn:microsoft.com/office/officeart/2017/3/layout/DropPinTimeline"/>
    <dgm:cxn modelId="{5A702EF0-39D1-4C0D-A699-890124B647EF}" type="presParOf" srcId="{91EE2D31-BA9C-464E-8A86-E70E66870C13}" destId="{99C37A1E-8D1C-4122-866B-4CA498753E40}" srcOrd="1" destOrd="0" presId="urn:microsoft.com/office/officeart/2017/3/layout/DropPinTimeline"/>
    <dgm:cxn modelId="{6C54B613-B17B-48C7-8C2D-A7A47D7E1513}" type="presParOf" srcId="{620F7A8F-1154-44BA-A020-D57F130620E9}" destId="{19A49CE4-C870-4141-BE26-87FA73ED9191}" srcOrd="2" destOrd="0" presId="urn:microsoft.com/office/officeart/2017/3/layout/DropPinTimeline"/>
    <dgm:cxn modelId="{61256120-C72F-4BA2-8FC8-F6BB62ECFC26}" type="presParOf" srcId="{620F7A8F-1154-44BA-A020-D57F130620E9}" destId="{AF4606A9-C4E2-4ABE-A60E-7B8B7AD2C4E7}" srcOrd="3" destOrd="0" presId="urn:microsoft.com/office/officeart/2017/3/layout/DropPinTimeline"/>
    <dgm:cxn modelId="{FAB4E177-DDCC-4C51-944D-887EDC9852AC}" type="presParOf" srcId="{620F7A8F-1154-44BA-A020-D57F130620E9}" destId="{AA44DB0D-CEA2-4576-845E-C1F0FB32370C}" srcOrd="4" destOrd="0" presId="urn:microsoft.com/office/officeart/2017/3/layout/DropPinTimeline"/>
    <dgm:cxn modelId="{D330B269-3C47-4776-B71E-36D5E18FC408}" type="presParOf" srcId="{620F7A8F-1154-44BA-A020-D57F130620E9}" destId="{5705E453-A65D-46D8-82F2-D440296DBBC6}" srcOrd="5" destOrd="0" presId="urn:microsoft.com/office/officeart/2017/3/layout/DropPinTimeline"/>
    <dgm:cxn modelId="{1E99FC94-2FA5-464E-9E6E-2D24B77EE7F9}" type="presParOf" srcId="{0230C5E4-FB04-4C59-BCC2-D94FB816F0E2}" destId="{DBAE2701-0E83-44AA-A392-DD73F264CCA5}" srcOrd="3" destOrd="0" presId="urn:microsoft.com/office/officeart/2017/3/layout/DropPinTimeline"/>
    <dgm:cxn modelId="{41C38833-9653-43E0-98A2-7C746385503F}" type="presParOf" srcId="{0230C5E4-FB04-4C59-BCC2-D94FB816F0E2}" destId="{DE7327BB-5212-452E-B6EE-DB2A4E34B51E}" srcOrd="4" destOrd="0" presId="urn:microsoft.com/office/officeart/2017/3/layout/DropPinTimeline"/>
    <dgm:cxn modelId="{114EC71C-C8A2-42B6-B0D8-E7D899064818}" type="presParOf" srcId="{DE7327BB-5212-452E-B6EE-DB2A4E34B51E}" destId="{DBAECE29-A37B-4E55-ADEE-F0D272897900}" srcOrd="0" destOrd="0" presId="urn:microsoft.com/office/officeart/2017/3/layout/DropPinTimeline"/>
    <dgm:cxn modelId="{DB32B5E7-465E-45A1-A039-C6425E584F47}" type="presParOf" srcId="{DE7327BB-5212-452E-B6EE-DB2A4E34B51E}" destId="{2925DF82-110F-4C23-A3C3-6AEC88977A56}" srcOrd="1" destOrd="0" presId="urn:microsoft.com/office/officeart/2017/3/layout/DropPinTimeline"/>
    <dgm:cxn modelId="{DF8DB805-677D-45FE-8D2C-956A4A863BBE}" type="presParOf" srcId="{2925DF82-110F-4C23-A3C3-6AEC88977A56}" destId="{7326908A-087D-41C0-8963-7D7B58C7090E}" srcOrd="0" destOrd="0" presId="urn:microsoft.com/office/officeart/2017/3/layout/DropPinTimeline"/>
    <dgm:cxn modelId="{C5E7080A-EF7F-4135-876C-EC4DC6278120}" type="presParOf" srcId="{2925DF82-110F-4C23-A3C3-6AEC88977A56}" destId="{F359F248-4976-4048-8B1C-685192620453}" srcOrd="1" destOrd="0" presId="urn:microsoft.com/office/officeart/2017/3/layout/DropPinTimeline"/>
    <dgm:cxn modelId="{E37F89F0-761C-4036-A231-7F613C8377EB}" type="presParOf" srcId="{DE7327BB-5212-452E-B6EE-DB2A4E34B51E}" destId="{1C861C81-C4B1-44AB-B069-8F7DF1247EE2}" srcOrd="2" destOrd="0" presId="urn:microsoft.com/office/officeart/2017/3/layout/DropPinTimeline"/>
    <dgm:cxn modelId="{CF8F2D5F-CFC8-44BE-A14C-E9A772D0BAC4}" type="presParOf" srcId="{DE7327BB-5212-452E-B6EE-DB2A4E34B51E}" destId="{0F6F605F-E351-4981-8141-54C1F2C38AE5}" srcOrd="3" destOrd="0" presId="urn:microsoft.com/office/officeart/2017/3/layout/DropPinTimeline"/>
    <dgm:cxn modelId="{EE926584-2F29-47C5-ABC3-B9B631E245DA}" type="presParOf" srcId="{DE7327BB-5212-452E-B6EE-DB2A4E34B51E}" destId="{36157365-2B51-43EB-BE74-D52C57D21CB5}" srcOrd="4" destOrd="0" presId="urn:microsoft.com/office/officeart/2017/3/layout/DropPinTimeline"/>
    <dgm:cxn modelId="{E3CD9E89-462C-4170-987E-5F67EF7B8DD9}" type="presParOf" srcId="{DE7327BB-5212-452E-B6EE-DB2A4E34B51E}" destId="{2DAB6535-DAF1-4CF6-9B95-F5B490B1F416}" srcOrd="5" destOrd="0" presId="urn:microsoft.com/office/officeart/2017/3/layout/DropPinTimeline"/>
    <dgm:cxn modelId="{3C7812B2-77E1-4901-A9D1-0B9C73A4F444}" type="presParOf" srcId="{0230C5E4-FB04-4C59-BCC2-D94FB816F0E2}" destId="{6E552B8F-A0BF-4384-8641-55C0395CE35E}" srcOrd="5" destOrd="0" presId="urn:microsoft.com/office/officeart/2017/3/layout/DropPinTimeline"/>
    <dgm:cxn modelId="{74B3F7EC-A463-43B3-84B2-75A277ADE799}" type="presParOf" srcId="{0230C5E4-FB04-4C59-BCC2-D94FB816F0E2}" destId="{615C1EDC-1AA2-4CA1-A472-396DA42EFCAD}" srcOrd="6" destOrd="0" presId="urn:microsoft.com/office/officeart/2017/3/layout/DropPinTimeline"/>
    <dgm:cxn modelId="{7E9B3600-3EE2-4CF2-BBB4-F7F55434D1DE}" type="presParOf" srcId="{615C1EDC-1AA2-4CA1-A472-396DA42EFCAD}" destId="{361B6FC1-512E-45FF-8064-06241CFE0D83}" srcOrd="0" destOrd="0" presId="urn:microsoft.com/office/officeart/2017/3/layout/DropPinTimeline"/>
    <dgm:cxn modelId="{4AF5FBF9-B75E-451F-9262-C3E9F75CBC62}" type="presParOf" srcId="{615C1EDC-1AA2-4CA1-A472-396DA42EFCAD}" destId="{7FCB31CA-7330-4C8E-B303-81FE9095B624}" srcOrd="1" destOrd="0" presId="urn:microsoft.com/office/officeart/2017/3/layout/DropPinTimeline"/>
    <dgm:cxn modelId="{B836012B-7DC9-45CE-8604-4BB78BCDDC51}" type="presParOf" srcId="{7FCB31CA-7330-4C8E-B303-81FE9095B624}" destId="{48F27385-F2FE-4A2E-ACB5-07205F604774}" srcOrd="0" destOrd="0" presId="urn:microsoft.com/office/officeart/2017/3/layout/DropPinTimeline"/>
    <dgm:cxn modelId="{F741FF8A-599E-40F8-9F37-B3E9E3568A70}" type="presParOf" srcId="{7FCB31CA-7330-4C8E-B303-81FE9095B624}" destId="{8D7C050C-5131-465B-9B03-8EDFD3E16D6C}" srcOrd="1" destOrd="0" presId="urn:microsoft.com/office/officeart/2017/3/layout/DropPinTimeline"/>
    <dgm:cxn modelId="{C4C7EC09-E777-436A-B03F-4F2A51DC8C76}" type="presParOf" srcId="{615C1EDC-1AA2-4CA1-A472-396DA42EFCAD}" destId="{1A4922FA-4734-48AA-9162-B7161015BF01}" srcOrd="2" destOrd="0" presId="urn:microsoft.com/office/officeart/2017/3/layout/DropPinTimeline"/>
    <dgm:cxn modelId="{A4E99F46-5621-40EC-B6A8-048735BC3C1C}" type="presParOf" srcId="{615C1EDC-1AA2-4CA1-A472-396DA42EFCAD}" destId="{89BB554A-23BC-449C-A093-92E55E0E6BD8}" srcOrd="3" destOrd="0" presId="urn:microsoft.com/office/officeart/2017/3/layout/DropPinTimeline"/>
    <dgm:cxn modelId="{DB7FE15D-9F3A-40C9-850F-04D0B2612909}" type="presParOf" srcId="{615C1EDC-1AA2-4CA1-A472-396DA42EFCAD}" destId="{18735611-0C81-4FF6-80D0-CB70AC75243E}" srcOrd="4" destOrd="0" presId="urn:microsoft.com/office/officeart/2017/3/layout/DropPinTimeline"/>
    <dgm:cxn modelId="{415E4092-8B3F-4032-B4A4-03EC538956BD}" type="presParOf" srcId="{615C1EDC-1AA2-4CA1-A472-396DA42EFCAD}" destId="{19C21466-8C85-43D1-89C0-5DE872C2CC0C}" srcOrd="5" destOrd="0" presId="urn:microsoft.com/office/officeart/2017/3/layout/DropPinTimeline"/>
    <dgm:cxn modelId="{670D6685-BBDC-4D5B-8617-CCB409700898}" type="presParOf" srcId="{0230C5E4-FB04-4C59-BCC2-D94FB816F0E2}" destId="{D975B47B-9E16-4E50-A2F3-17A83A7826DA}" srcOrd="7" destOrd="0" presId="urn:microsoft.com/office/officeart/2017/3/layout/DropPinTimeline"/>
    <dgm:cxn modelId="{FBC4A2AF-BA29-467C-8F6C-B49F1229BF82}" type="presParOf" srcId="{0230C5E4-FB04-4C59-BCC2-D94FB816F0E2}" destId="{17540E2D-2CFD-4B1F-936B-58F5FB37B5EE}" srcOrd="8" destOrd="0" presId="urn:microsoft.com/office/officeart/2017/3/layout/DropPinTimeline"/>
    <dgm:cxn modelId="{FA3AA13F-BDE5-4DAD-ACA1-DFF857635606}" type="presParOf" srcId="{17540E2D-2CFD-4B1F-936B-58F5FB37B5EE}" destId="{19220F55-1870-4F17-99F9-F51C6EEDA897}" srcOrd="0" destOrd="0" presId="urn:microsoft.com/office/officeart/2017/3/layout/DropPinTimeline"/>
    <dgm:cxn modelId="{C6C2F528-95B4-49F0-8B02-D2DC80E65571}" type="presParOf" srcId="{17540E2D-2CFD-4B1F-936B-58F5FB37B5EE}" destId="{DA739AC0-4758-4C30-BAAB-B8B1A03CF6C1}" srcOrd="1" destOrd="0" presId="urn:microsoft.com/office/officeart/2017/3/layout/DropPinTimeline"/>
    <dgm:cxn modelId="{D4DDF401-1600-4E5A-85E8-4E44CC5EA0B5}" type="presParOf" srcId="{DA739AC0-4758-4C30-BAAB-B8B1A03CF6C1}" destId="{B118F360-7DA7-48DC-AE84-EC9EE7F73185}" srcOrd="0" destOrd="0" presId="urn:microsoft.com/office/officeart/2017/3/layout/DropPinTimeline"/>
    <dgm:cxn modelId="{D752A2B2-5B5B-4557-88DD-D39EFCBD69F0}" type="presParOf" srcId="{DA739AC0-4758-4C30-BAAB-B8B1A03CF6C1}" destId="{4495756D-8202-4EB8-A1B0-30D5F7796FBF}" srcOrd="1" destOrd="0" presId="urn:microsoft.com/office/officeart/2017/3/layout/DropPinTimeline"/>
    <dgm:cxn modelId="{452BA7F5-D749-4CA1-8992-57F8ADD46911}" type="presParOf" srcId="{17540E2D-2CFD-4B1F-936B-58F5FB37B5EE}" destId="{A6EA5702-A0D8-48FF-A2BF-F9B402A165FB}" srcOrd="2" destOrd="0" presId="urn:microsoft.com/office/officeart/2017/3/layout/DropPinTimeline"/>
    <dgm:cxn modelId="{3BB0E8A2-EF27-47AF-BF00-261AE0AEFB59}" type="presParOf" srcId="{17540E2D-2CFD-4B1F-936B-58F5FB37B5EE}" destId="{E670089B-C820-457D-A5A0-0C40860AB4BD}" srcOrd="3" destOrd="0" presId="urn:microsoft.com/office/officeart/2017/3/layout/DropPinTimeline"/>
    <dgm:cxn modelId="{E2DF6319-2477-4760-A510-1BEFD7AFD027}" type="presParOf" srcId="{17540E2D-2CFD-4B1F-936B-58F5FB37B5EE}" destId="{9322B6B3-3D31-49DD-B4F3-B76BE1E49A3E}" srcOrd="4" destOrd="0" presId="urn:microsoft.com/office/officeart/2017/3/layout/DropPinTimeline"/>
    <dgm:cxn modelId="{43E0A06F-0BEB-4280-976D-6C540CFF84D5}" type="presParOf" srcId="{17540E2D-2CFD-4B1F-936B-58F5FB37B5EE}" destId="{0C3D6F73-B5A7-4A03-9BF6-9EB96D06E0B6}" srcOrd="5" destOrd="0" presId="urn:microsoft.com/office/officeart/2017/3/layout/DropPinTimeline"/>
    <dgm:cxn modelId="{94E2AC5C-D721-46FF-A804-73D84190BD52}" type="presParOf" srcId="{0230C5E4-FB04-4C59-BCC2-D94FB816F0E2}" destId="{4D4D1D2E-963C-48A7-A96C-8A2BC3BB8F7F}" srcOrd="9" destOrd="0" presId="urn:microsoft.com/office/officeart/2017/3/layout/DropPinTimeline"/>
    <dgm:cxn modelId="{4B8442EB-4829-4181-B03F-E56651DB07F6}" type="presParOf" srcId="{0230C5E4-FB04-4C59-BCC2-D94FB816F0E2}" destId="{EE70B206-321B-4C88-8C5F-6CEA336196C9}" srcOrd="10" destOrd="0" presId="urn:microsoft.com/office/officeart/2017/3/layout/DropPinTimeline"/>
    <dgm:cxn modelId="{1E52BBA1-DE5F-46CB-A077-3F4C481942AC}" type="presParOf" srcId="{EE70B206-321B-4C88-8C5F-6CEA336196C9}" destId="{AFB95ECE-E32F-4467-9AE5-F2C11AE3D515}" srcOrd="0" destOrd="0" presId="urn:microsoft.com/office/officeart/2017/3/layout/DropPinTimeline"/>
    <dgm:cxn modelId="{C685B3DA-A800-446F-B81C-23EB2BB418D7}" type="presParOf" srcId="{EE70B206-321B-4C88-8C5F-6CEA336196C9}" destId="{2D2A520C-BC5F-4D5A-A31C-83472F3F5DD5}" srcOrd="1" destOrd="0" presId="urn:microsoft.com/office/officeart/2017/3/layout/DropPinTimeline"/>
    <dgm:cxn modelId="{D1CDEA03-77AF-42DC-98AF-691DF6164A3F}" type="presParOf" srcId="{2D2A520C-BC5F-4D5A-A31C-83472F3F5DD5}" destId="{269F584A-B15D-4CEA-8B65-E3107D84D757}" srcOrd="0" destOrd="0" presId="urn:microsoft.com/office/officeart/2017/3/layout/DropPinTimeline"/>
    <dgm:cxn modelId="{D3E5B542-CFA9-450F-8834-0A1138DF5CF2}" type="presParOf" srcId="{2D2A520C-BC5F-4D5A-A31C-83472F3F5DD5}" destId="{9DDF215C-7920-4F76-8536-6C03BEE5CA89}" srcOrd="1" destOrd="0" presId="urn:microsoft.com/office/officeart/2017/3/layout/DropPinTimeline"/>
    <dgm:cxn modelId="{861091C9-B381-4798-A013-5E190943D24D}" type="presParOf" srcId="{EE70B206-321B-4C88-8C5F-6CEA336196C9}" destId="{6B5ED3D0-0D1C-4800-80AC-57E26B54D34B}" srcOrd="2" destOrd="0" presId="urn:microsoft.com/office/officeart/2017/3/layout/DropPinTimeline"/>
    <dgm:cxn modelId="{292A31DD-8271-4651-BF09-8765138FDEE5}" type="presParOf" srcId="{EE70B206-321B-4C88-8C5F-6CEA336196C9}" destId="{0B207184-1AB1-4510-B906-8F627B7A6F0C}" srcOrd="3" destOrd="0" presId="urn:microsoft.com/office/officeart/2017/3/layout/DropPinTimeline"/>
    <dgm:cxn modelId="{0A1581EB-48BB-42DB-958E-2E9CC3E8E0D3}" type="presParOf" srcId="{EE70B206-321B-4C88-8C5F-6CEA336196C9}" destId="{AB6548C0-D05E-4912-9C61-3FED7D2E94B2}" srcOrd="4" destOrd="0" presId="urn:microsoft.com/office/officeart/2017/3/layout/DropPinTimeline"/>
    <dgm:cxn modelId="{FA81F775-DB95-4DAF-8E47-C3C31E749CC3}" type="presParOf" srcId="{EE70B206-321B-4C88-8C5F-6CEA336196C9}" destId="{6E0A8334-AEAA-4218-9A76-54107E2EC91F}" srcOrd="5" destOrd="0" presId="urn:microsoft.com/office/officeart/2017/3/layout/DropPinTimeline"/>
    <dgm:cxn modelId="{3EE42B2B-BDC8-48AF-AC37-4EF0B9577EFA}" type="presParOf" srcId="{0230C5E4-FB04-4C59-BCC2-D94FB816F0E2}" destId="{C87A126B-16AC-48A6-86F7-1CB20E92D6BF}" srcOrd="11" destOrd="0" presId="urn:microsoft.com/office/officeart/2017/3/layout/DropPinTimeline"/>
    <dgm:cxn modelId="{616E2036-5282-4CDC-923E-C74E69FE3A69}" type="presParOf" srcId="{0230C5E4-FB04-4C59-BCC2-D94FB816F0E2}" destId="{96202F6A-C455-466D-92C1-303F331C7B42}" srcOrd="12" destOrd="0" presId="urn:microsoft.com/office/officeart/2017/3/layout/DropPinTimeline"/>
    <dgm:cxn modelId="{9D0EDEE0-92CD-4F3F-B1D4-1EB679E5A464}" type="presParOf" srcId="{96202F6A-C455-466D-92C1-303F331C7B42}" destId="{1BF6860D-EC78-48D3-BAB3-F31CC8A886FC}" srcOrd="0" destOrd="0" presId="urn:microsoft.com/office/officeart/2017/3/layout/DropPinTimeline"/>
    <dgm:cxn modelId="{F92AC026-0E7E-4498-BF8F-7F6DFE641501}" type="presParOf" srcId="{96202F6A-C455-466D-92C1-303F331C7B42}" destId="{A1AB44A4-43B7-492C-8283-7B0CD1026B4A}" srcOrd="1" destOrd="0" presId="urn:microsoft.com/office/officeart/2017/3/layout/DropPinTimeline"/>
    <dgm:cxn modelId="{C6E17752-1F1E-450C-A5F3-10E48ACB001A}" type="presParOf" srcId="{A1AB44A4-43B7-492C-8283-7B0CD1026B4A}" destId="{9C14C413-442B-4904-8876-4AA41A807C85}" srcOrd="0" destOrd="0" presId="urn:microsoft.com/office/officeart/2017/3/layout/DropPinTimeline"/>
    <dgm:cxn modelId="{557763E1-811D-4D3D-8E2E-65094F5F30FA}" type="presParOf" srcId="{A1AB44A4-43B7-492C-8283-7B0CD1026B4A}" destId="{0F0E4D3D-7E01-4A45-B3F2-1D63D09195F6}" srcOrd="1" destOrd="0" presId="urn:microsoft.com/office/officeart/2017/3/layout/DropPinTimeline"/>
    <dgm:cxn modelId="{AFE83029-06AB-4441-AA74-33AB0B591FE1}" type="presParOf" srcId="{96202F6A-C455-466D-92C1-303F331C7B42}" destId="{ED303423-6CD9-44F7-AED6-7349FD9674C8}" srcOrd="2" destOrd="0" presId="urn:microsoft.com/office/officeart/2017/3/layout/DropPinTimeline"/>
    <dgm:cxn modelId="{917D08E6-4D6C-4ED0-9699-88D132AA1F3C}" type="presParOf" srcId="{96202F6A-C455-466D-92C1-303F331C7B42}" destId="{8E09A9A7-2C40-4F59-9F7C-1677ED85927B}" srcOrd="3" destOrd="0" presId="urn:microsoft.com/office/officeart/2017/3/layout/DropPinTimeline"/>
    <dgm:cxn modelId="{4E96615F-8806-46FC-A9BC-54AB6E4A3CD5}" type="presParOf" srcId="{96202F6A-C455-466D-92C1-303F331C7B42}" destId="{7FF16ECB-1792-4171-8CA6-A39508A40C8B}" srcOrd="4" destOrd="0" presId="urn:microsoft.com/office/officeart/2017/3/layout/DropPinTimeline"/>
    <dgm:cxn modelId="{AB06BECD-2512-4E64-A036-6536AB985E6B}" type="presParOf" srcId="{96202F6A-C455-466D-92C1-303F331C7B42}" destId="{E8B2E3ED-6C0A-4BA4-80B7-ACC7D16C8ACE}" srcOrd="5" destOrd="0" presId="urn:microsoft.com/office/officeart/2017/3/layout/DropPinTimeline"/>
    <dgm:cxn modelId="{0A12447C-6B07-47DB-AA96-F55E13045EB5}" type="presParOf" srcId="{0230C5E4-FB04-4C59-BCC2-D94FB816F0E2}" destId="{E24F33FF-D894-487C-857F-D5409C25976E}" srcOrd="13" destOrd="0" presId="urn:microsoft.com/office/officeart/2017/3/layout/DropPinTimeline"/>
    <dgm:cxn modelId="{666D1094-7161-4E4F-B0F6-412065AEC7A6}" type="presParOf" srcId="{0230C5E4-FB04-4C59-BCC2-D94FB816F0E2}" destId="{350706FD-0370-4595-A55E-B50DA1E698AC}" srcOrd="14" destOrd="0" presId="urn:microsoft.com/office/officeart/2017/3/layout/DropPinTimeline"/>
    <dgm:cxn modelId="{5E32D67E-2A63-43BE-860E-8D43127D0A26}" type="presParOf" srcId="{350706FD-0370-4595-A55E-B50DA1E698AC}" destId="{3946C00A-9D40-4DE2-834D-3C6018372DD4}" srcOrd="0" destOrd="0" presId="urn:microsoft.com/office/officeart/2017/3/layout/DropPinTimeline"/>
    <dgm:cxn modelId="{B8C70458-323C-4474-B281-6687064FAD25}" type="presParOf" srcId="{350706FD-0370-4595-A55E-B50DA1E698AC}" destId="{47B21437-4635-4C50-91CD-0C348BE09E0E}" srcOrd="1" destOrd="0" presId="urn:microsoft.com/office/officeart/2017/3/layout/DropPinTimeline"/>
    <dgm:cxn modelId="{9EBC3B5E-921B-4E02-A46C-A90B81C1A7E8}" type="presParOf" srcId="{47B21437-4635-4C50-91CD-0C348BE09E0E}" destId="{1A519A18-790A-4976-9B52-6292D275CFF2}" srcOrd="0" destOrd="0" presId="urn:microsoft.com/office/officeart/2017/3/layout/DropPinTimeline"/>
    <dgm:cxn modelId="{7E783BE9-AF47-43F4-B8A8-896584D50CCB}" type="presParOf" srcId="{47B21437-4635-4C50-91CD-0C348BE09E0E}" destId="{D20ED916-2147-4099-ADD4-0720B16A8EF3}" srcOrd="1" destOrd="0" presId="urn:microsoft.com/office/officeart/2017/3/layout/DropPinTimeline"/>
    <dgm:cxn modelId="{DD334663-486C-40E8-B23C-17FAC5581499}" type="presParOf" srcId="{350706FD-0370-4595-A55E-B50DA1E698AC}" destId="{D7ED176E-0CB1-4D13-8029-5FC82A4DCAC1}" srcOrd="2" destOrd="0" presId="urn:microsoft.com/office/officeart/2017/3/layout/DropPinTimeline"/>
    <dgm:cxn modelId="{839C4B1E-3955-4A6B-BF32-5A3B5A035541}" type="presParOf" srcId="{350706FD-0370-4595-A55E-B50DA1E698AC}" destId="{6770CC49-1DEA-45CD-89EF-DBD90A1954F4}" srcOrd="3" destOrd="0" presId="urn:microsoft.com/office/officeart/2017/3/layout/DropPinTimeline"/>
    <dgm:cxn modelId="{09A53C62-882F-4F96-8772-11F843DC29A1}" type="presParOf" srcId="{350706FD-0370-4595-A55E-B50DA1E698AC}" destId="{E7F36CBB-5170-4BBE-9331-A55857AA8FE2}" srcOrd="4" destOrd="0" presId="urn:microsoft.com/office/officeart/2017/3/layout/DropPinTimeline"/>
    <dgm:cxn modelId="{7D02FF5A-174C-4594-A676-1E04B14A9238}" type="presParOf" srcId="{350706FD-0370-4595-A55E-B50DA1E698AC}" destId="{15554512-1B1B-423D-8CB4-66A5C1BF195C}" srcOrd="5" destOrd="0" presId="urn:microsoft.com/office/officeart/2017/3/layout/DropPinTimeline"/>
    <dgm:cxn modelId="{BCF44CFF-DA34-4312-AFF2-348E3AE7C8F3}" type="presParOf" srcId="{0230C5E4-FB04-4C59-BCC2-D94FB816F0E2}" destId="{6707EF53-64E3-4C94-A85C-09D15A769D23}" srcOrd="15" destOrd="0" presId="urn:microsoft.com/office/officeart/2017/3/layout/DropPinTimeline"/>
    <dgm:cxn modelId="{4CAE4AC9-7324-4347-976D-CC758E1F222E}" type="presParOf" srcId="{0230C5E4-FB04-4C59-BCC2-D94FB816F0E2}" destId="{6C480319-CBCB-42E1-B385-963C1A63F108}" srcOrd="16" destOrd="0" presId="urn:microsoft.com/office/officeart/2017/3/layout/DropPinTimeline"/>
    <dgm:cxn modelId="{E3BACB10-EB48-4662-BDF2-9F2DFC236C05}" type="presParOf" srcId="{6C480319-CBCB-42E1-B385-963C1A63F108}" destId="{E510DEED-CEC2-4F8F-8C39-7F7786B8EBC7}" srcOrd="0" destOrd="0" presId="urn:microsoft.com/office/officeart/2017/3/layout/DropPinTimeline"/>
    <dgm:cxn modelId="{9C96C1BD-9F1C-4AEB-9E45-8C190CFE72D6}" type="presParOf" srcId="{6C480319-CBCB-42E1-B385-963C1A63F108}" destId="{B5D0DAC1-9654-4B4B-8F03-FDF736F7D028}" srcOrd="1" destOrd="0" presId="urn:microsoft.com/office/officeart/2017/3/layout/DropPinTimeline"/>
    <dgm:cxn modelId="{C0B61603-00BD-4C39-910F-DC4ED920B9D1}" type="presParOf" srcId="{B5D0DAC1-9654-4B4B-8F03-FDF736F7D028}" destId="{114434EE-4D59-458B-B29A-406F4968979D}" srcOrd="0" destOrd="0" presId="urn:microsoft.com/office/officeart/2017/3/layout/DropPinTimeline"/>
    <dgm:cxn modelId="{74F93514-CD4C-4BB5-A724-5E87D5083A28}" type="presParOf" srcId="{B5D0DAC1-9654-4B4B-8F03-FDF736F7D028}" destId="{0B48E35B-5CFC-4EFB-B0F3-6C286BF9B722}" srcOrd="1" destOrd="0" presId="urn:microsoft.com/office/officeart/2017/3/layout/DropPinTimeline"/>
    <dgm:cxn modelId="{3DFAE405-258E-4E07-8B49-13C586119BCD}" type="presParOf" srcId="{6C480319-CBCB-42E1-B385-963C1A63F108}" destId="{BA9BD70C-C6E6-4258-AA83-1B431FE68631}" srcOrd="2" destOrd="0" presId="urn:microsoft.com/office/officeart/2017/3/layout/DropPinTimeline"/>
    <dgm:cxn modelId="{AB3657F5-C0B6-4FC0-8C02-B380003145A4}" type="presParOf" srcId="{6C480319-CBCB-42E1-B385-963C1A63F108}" destId="{97A0336C-1E97-4E5C-B42E-73CE747694D7}" srcOrd="3" destOrd="0" presId="urn:microsoft.com/office/officeart/2017/3/layout/DropPinTimeline"/>
    <dgm:cxn modelId="{B3289F95-B84E-4DB2-B192-03593D2F894E}" type="presParOf" srcId="{6C480319-CBCB-42E1-B385-963C1A63F108}" destId="{E6B922AB-946B-4802-8FED-8ABD49E4638E}" srcOrd="4" destOrd="0" presId="urn:microsoft.com/office/officeart/2017/3/layout/DropPinTimeline"/>
    <dgm:cxn modelId="{71017227-DFA4-454C-A2B9-04AAEC5ED249}" type="presParOf" srcId="{6C480319-CBCB-42E1-B385-963C1A63F108}" destId="{2876DB76-4EA4-4C0A-9FDB-91F15A1907F0}" srcOrd="5" destOrd="0" presId="urn:microsoft.com/office/officeart/2017/3/layout/DropPinTimeline"/>
    <dgm:cxn modelId="{48E5F7C9-50DA-4309-AD91-D7F64FC6225B}" type="presParOf" srcId="{0230C5E4-FB04-4C59-BCC2-D94FB816F0E2}" destId="{57C12CB1-C9E3-41AE-BA0D-3C24F9C9164F}" srcOrd="17" destOrd="0" presId="urn:microsoft.com/office/officeart/2017/3/layout/DropPinTimeline"/>
    <dgm:cxn modelId="{D265F2E8-BB64-4967-85DA-4BCFACE3F4D5}" type="presParOf" srcId="{0230C5E4-FB04-4C59-BCC2-D94FB816F0E2}" destId="{76418735-6EDE-44E9-B112-10C9FA0BCB61}" srcOrd="18" destOrd="0" presId="urn:microsoft.com/office/officeart/2017/3/layout/DropPinTimeline"/>
    <dgm:cxn modelId="{4D70423B-9D4A-4D9C-A6EA-796B5F6150B6}" type="presParOf" srcId="{76418735-6EDE-44E9-B112-10C9FA0BCB61}" destId="{6A038708-7C32-45FF-BD51-E455DC9A3975}" srcOrd="0" destOrd="0" presId="urn:microsoft.com/office/officeart/2017/3/layout/DropPinTimeline"/>
    <dgm:cxn modelId="{D65DFA71-7E34-4D21-A043-F0654DFCC11E}" type="presParOf" srcId="{76418735-6EDE-44E9-B112-10C9FA0BCB61}" destId="{E27713FA-F0F6-4594-B3BC-C445E947C2CD}" srcOrd="1" destOrd="0" presId="urn:microsoft.com/office/officeart/2017/3/layout/DropPinTimeline"/>
    <dgm:cxn modelId="{EC7F9110-DE81-4C72-844D-120EE579B963}" type="presParOf" srcId="{E27713FA-F0F6-4594-B3BC-C445E947C2CD}" destId="{0130691F-6782-4400-BEA1-724D4ABCBB99}" srcOrd="0" destOrd="0" presId="urn:microsoft.com/office/officeart/2017/3/layout/DropPinTimeline"/>
    <dgm:cxn modelId="{7A071BD7-342D-4D5E-9DED-7D7FB8904F6B}" type="presParOf" srcId="{E27713FA-F0F6-4594-B3BC-C445E947C2CD}" destId="{2C77C22A-F7E2-4E60-A89F-80F97E0A3730}" srcOrd="1" destOrd="0" presId="urn:microsoft.com/office/officeart/2017/3/layout/DropPinTimeline"/>
    <dgm:cxn modelId="{10F4CB03-4693-44EA-B8AF-DDEB5956E6BE}" type="presParOf" srcId="{76418735-6EDE-44E9-B112-10C9FA0BCB61}" destId="{566ADF45-F6C6-4B9D-8649-D3BA22A9DC74}" srcOrd="2" destOrd="0" presId="urn:microsoft.com/office/officeart/2017/3/layout/DropPinTimeline"/>
    <dgm:cxn modelId="{647115B8-9B14-4E1D-BD31-61E24391ADAB}" type="presParOf" srcId="{76418735-6EDE-44E9-B112-10C9FA0BCB61}" destId="{F1DE84E6-7792-4230-902F-F0CF1B7737A3}" srcOrd="3" destOrd="0" presId="urn:microsoft.com/office/officeart/2017/3/layout/DropPinTimeline"/>
    <dgm:cxn modelId="{902CED55-7AE9-40C7-ABB3-05A4B38B94A0}" type="presParOf" srcId="{76418735-6EDE-44E9-B112-10C9FA0BCB61}" destId="{069819B6-3BD8-4AA2-8B52-F2AB86729FB6}" srcOrd="4" destOrd="0" presId="urn:microsoft.com/office/officeart/2017/3/layout/DropPinTimeline"/>
    <dgm:cxn modelId="{B85A4490-33EC-4581-B1E1-252C3DB41CEA}" type="presParOf" srcId="{76418735-6EDE-44E9-B112-10C9FA0BCB61}" destId="{44911A8C-DAC3-43AD-BFFF-24AE401DCA3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4906346-0429-4641-9883-39D4A466C69A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fr-FR"/>
        </a:p>
      </dgm:t>
    </dgm:pt>
    <dgm:pt modelId="{D1F53966-5E9F-4D04-9A08-2CEE220D1304}">
      <dgm:prSet phldrT="[Texte]" custT="1"/>
      <dgm:spPr/>
      <dgm:t>
        <a:bodyPr/>
        <a:lstStyle/>
        <a:p>
          <a:pPr algn="ctr"/>
          <a:r>
            <a:rPr lang="fr-FR" sz="1400" b="1" dirty="0"/>
            <a:t>En cours de </a:t>
          </a:r>
          <a:br>
            <a:rPr lang="fr-FR" sz="1400" b="1" dirty="0"/>
          </a:br>
          <a:r>
            <a:rPr lang="fr-FR" sz="1400" b="1" dirty="0"/>
            <a:t>finalisation</a:t>
          </a:r>
        </a:p>
      </dgm:t>
    </dgm:pt>
    <dgm:pt modelId="{107AADD1-F31B-455B-8563-D24797965D9C}" type="parTrans" cxnId="{4958E8A7-A758-4AA6-BE95-D2602AAE567F}">
      <dgm:prSet/>
      <dgm:spPr/>
      <dgm:t>
        <a:bodyPr/>
        <a:lstStyle/>
        <a:p>
          <a:endParaRPr lang="fr-FR"/>
        </a:p>
      </dgm:t>
    </dgm:pt>
    <dgm:pt modelId="{FFDDA8CF-A95A-4904-B48A-940F5EA1517F}" type="sibTrans" cxnId="{4958E8A7-A758-4AA6-BE95-D2602AAE567F}">
      <dgm:prSet/>
      <dgm:spPr/>
      <dgm:t>
        <a:bodyPr/>
        <a:lstStyle/>
        <a:p>
          <a:endParaRPr lang="fr-FR"/>
        </a:p>
      </dgm:t>
    </dgm:pt>
    <dgm:pt modelId="{60BA3A6E-E495-4575-A5FD-C04FD168F454}">
      <dgm:prSet phldrT="[Texte]" custT="1"/>
      <dgm:spPr/>
      <dgm:t>
        <a:bodyPr/>
        <a:lstStyle/>
        <a:p>
          <a:pPr algn="ctr"/>
          <a:r>
            <a:rPr lang="fr-FR" sz="1400" b="1" dirty="0"/>
            <a:t>Adoptés </a:t>
          </a:r>
          <a:br>
            <a:rPr lang="fr-FR" sz="1400" b="1" dirty="0"/>
          </a:br>
          <a:r>
            <a:rPr lang="fr-FR" sz="1400" b="1" dirty="0"/>
            <a:t>(2022/2024)</a:t>
          </a:r>
        </a:p>
      </dgm:t>
    </dgm:pt>
    <dgm:pt modelId="{403A6F86-F608-4E6A-BEA7-CFE401813761}" type="parTrans" cxnId="{B78B9956-B41E-4AAD-A275-F222BC2705D7}">
      <dgm:prSet/>
      <dgm:spPr/>
      <dgm:t>
        <a:bodyPr/>
        <a:lstStyle/>
        <a:p>
          <a:endParaRPr lang="fr-FR"/>
        </a:p>
      </dgm:t>
    </dgm:pt>
    <dgm:pt modelId="{C57E881D-9CA7-4116-9FC7-8F537607AE19}" type="sibTrans" cxnId="{B78B9956-B41E-4AAD-A275-F222BC2705D7}">
      <dgm:prSet/>
      <dgm:spPr/>
      <dgm:t>
        <a:bodyPr/>
        <a:lstStyle/>
        <a:p>
          <a:endParaRPr lang="fr-FR"/>
        </a:p>
      </dgm:t>
    </dgm:pt>
    <dgm:pt modelId="{6A63F8B6-DB5D-4692-B83C-D30F42698448}">
      <dgm:prSet phldrT="[Texte]" custT="1"/>
      <dgm:spPr/>
      <dgm:t>
        <a:bodyPr/>
        <a:lstStyle/>
        <a:p>
          <a:pPr algn="ctr"/>
          <a:r>
            <a:rPr lang="fr-FR" sz="1400" b="1" dirty="0">
              <a:solidFill>
                <a:srgbClr val="FF0000"/>
              </a:solidFill>
            </a:rPr>
            <a:t>A VENIR</a:t>
          </a:r>
        </a:p>
      </dgm:t>
    </dgm:pt>
    <dgm:pt modelId="{CEE63D79-6DA1-4E29-9A0B-83B29CE04B06}" type="parTrans" cxnId="{B52307BD-536D-451E-BD5A-DE96511E0DE3}">
      <dgm:prSet/>
      <dgm:spPr/>
      <dgm:t>
        <a:bodyPr/>
        <a:lstStyle/>
        <a:p>
          <a:endParaRPr lang="fr-FR"/>
        </a:p>
      </dgm:t>
    </dgm:pt>
    <dgm:pt modelId="{C7E06F84-A58E-4A25-A61A-6154CD979619}" type="sibTrans" cxnId="{B52307BD-536D-451E-BD5A-DE96511E0DE3}">
      <dgm:prSet/>
      <dgm:spPr/>
      <dgm:t>
        <a:bodyPr/>
        <a:lstStyle/>
        <a:p>
          <a:endParaRPr lang="fr-FR"/>
        </a:p>
      </dgm:t>
    </dgm:pt>
    <dgm:pt modelId="{3F9C31A0-2E7A-4CAD-A1FA-F77808129CC1}">
      <dgm:prSet phldrT="[Texte]" custT="1"/>
      <dgm:spPr/>
      <dgm:t>
        <a:bodyPr/>
        <a:lstStyle/>
        <a:p>
          <a:r>
            <a:rPr lang="fr-FR" sz="1200" dirty="0"/>
            <a:t>AE BPF et VMPs, BPF active </a:t>
          </a:r>
          <a:r>
            <a:rPr lang="fr-FR" sz="1200" dirty="0" smtClean="0"/>
            <a:t>substances : vote favorable le 26/03</a:t>
          </a:r>
          <a:endParaRPr lang="fr-FR" sz="1200" dirty="0"/>
        </a:p>
      </dgm:t>
    </dgm:pt>
    <dgm:pt modelId="{F2A6BC14-B1D5-4615-9EFD-229AB4309FD5}" type="parTrans" cxnId="{AD6A4AE9-D282-4987-8180-4340860B953D}">
      <dgm:prSet/>
      <dgm:spPr/>
      <dgm:t>
        <a:bodyPr/>
        <a:lstStyle/>
        <a:p>
          <a:endParaRPr lang="fr-FR"/>
        </a:p>
      </dgm:t>
    </dgm:pt>
    <dgm:pt modelId="{407A1C24-BCFA-43C5-92F4-9C9F2A63515A}" type="sibTrans" cxnId="{AD6A4AE9-D282-4987-8180-4340860B953D}">
      <dgm:prSet/>
      <dgm:spPr/>
      <dgm:t>
        <a:bodyPr/>
        <a:lstStyle/>
        <a:p>
          <a:endParaRPr lang="fr-FR"/>
        </a:p>
      </dgm:t>
    </dgm:pt>
    <dgm:pt modelId="{0FC5BDA2-534F-4644-B1BF-2D02ACD63002}">
      <dgm:prSet phldrT="[Texte]" custT="1"/>
      <dgm:spPr/>
      <dgm:t>
        <a:bodyPr/>
        <a:lstStyle/>
        <a:p>
          <a:r>
            <a:rPr lang="fr-FR" sz="1200" dirty="0"/>
            <a:t>AE Procédure de « worksharing »</a:t>
          </a:r>
        </a:p>
      </dgm:t>
    </dgm:pt>
    <dgm:pt modelId="{D7BE52BC-2ACE-4B42-86BE-224BE184F8B6}" type="parTrans" cxnId="{88CB3AE5-1A6B-4D73-944B-6815EEA0B804}">
      <dgm:prSet/>
      <dgm:spPr/>
      <dgm:t>
        <a:bodyPr/>
        <a:lstStyle/>
        <a:p>
          <a:endParaRPr lang="fr-FR"/>
        </a:p>
      </dgm:t>
    </dgm:pt>
    <dgm:pt modelId="{41BBE2DA-3B24-4FFB-80F4-B6DFF576F2BF}" type="sibTrans" cxnId="{88CB3AE5-1A6B-4D73-944B-6815EEA0B804}">
      <dgm:prSet/>
      <dgm:spPr/>
      <dgm:t>
        <a:bodyPr/>
        <a:lstStyle/>
        <a:p>
          <a:endParaRPr lang="fr-FR"/>
        </a:p>
      </dgm:t>
    </dgm:pt>
    <dgm:pt modelId="{C5EC20C4-9794-47CA-BF51-449E234B3013}">
      <dgm:prSet phldrT="[Texte]" custT="1"/>
      <dgm:spPr/>
      <dgm:t>
        <a:bodyPr/>
        <a:lstStyle/>
        <a:p>
          <a:r>
            <a:rPr lang="fr-FR" sz="1200" dirty="0"/>
            <a:t>AE sur l’uniformisation des codes d’identification</a:t>
          </a:r>
        </a:p>
      </dgm:t>
    </dgm:pt>
    <dgm:pt modelId="{0D62F56C-EAC6-4D17-B3A0-331BC6F0255E}" type="parTrans" cxnId="{5C58B9A9-C21B-4F6F-9C83-20E19D7BEDBF}">
      <dgm:prSet/>
      <dgm:spPr/>
      <dgm:t>
        <a:bodyPr/>
        <a:lstStyle/>
        <a:p>
          <a:endParaRPr lang="fr-FR"/>
        </a:p>
      </dgm:t>
    </dgm:pt>
    <dgm:pt modelId="{5BE1309A-2933-44DB-9852-A3529867E54D}" type="sibTrans" cxnId="{5C58B9A9-C21B-4F6F-9C83-20E19D7BEDBF}">
      <dgm:prSet/>
      <dgm:spPr/>
      <dgm:t>
        <a:bodyPr/>
        <a:lstStyle/>
        <a:p>
          <a:endParaRPr lang="fr-FR"/>
        </a:p>
      </dgm:t>
    </dgm:pt>
    <dgm:pt modelId="{440D9418-D976-4649-875C-379B60092DCA}">
      <dgm:prSet phldrT="[Texte]" custT="1"/>
      <dgm:spPr/>
      <dgm:t>
        <a:bodyPr/>
        <a:lstStyle/>
        <a:p>
          <a:r>
            <a:rPr lang="fr-FR" sz="1200" dirty="0" smtClean="0"/>
            <a:t>AD </a:t>
          </a:r>
          <a:r>
            <a:rPr lang="fr-FR" sz="1200" dirty="0"/>
            <a:t>Règles pour usage oral</a:t>
          </a:r>
        </a:p>
      </dgm:t>
    </dgm:pt>
    <dgm:pt modelId="{A2F91677-A8A7-499D-A477-941E1F01A44F}" type="parTrans" cxnId="{1B2A6691-E2C2-45E7-9563-64D147C092AB}">
      <dgm:prSet/>
      <dgm:spPr/>
      <dgm:t>
        <a:bodyPr/>
        <a:lstStyle/>
        <a:p>
          <a:endParaRPr lang="fr-FR"/>
        </a:p>
      </dgm:t>
    </dgm:pt>
    <dgm:pt modelId="{58F1A6FB-3B61-4133-86D0-FDFE65EBA63E}" type="sibTrans" cxnId="{1B2A6691-E2C2-45E7-9563-64D147C092AB}">
      <dgm:prSet/>
      <dgm:spPr/>
      <dgm:t>
        <a:bodyPr/>
        <a:lstStyle/>
        <a:p>
          <a:endParaRPr lang="fr-FR"/>
        </a:p>
      </dgm:t>
    </dgm:pt>
    <dgm:pt modelId="{55DFA361-48E7-4F49-AABD-1A8D311DAADA}">
      <dgm:prSet phldrT="[Texte]" custT="1"/>
      <dgm:spPr/>
      <dgm:t>
        <a:bodyPr/>
        <a:lstStyle/>
        <a:p>
          <a:r>
            <a:rPr lang="fr-FR" sz="1200" dirty="0"/>
            <a:t>AE Pictogrammes et abréviations</a:t>
          </a:r>
        </a:p>
      </dgm:t>
    </dgm:pt>
    <dgm:pt modelId="{FDF6F7D2-A4AE-4F61-9CFD-ABB2C61FFE18}" type="parTrans" cxnId="{DF38BF8A-F808-4D2C-9C48-6CDAF70D4645}">
      <dgm:prSet/>
      <dgm:spPr/>
      <dgm:t>
        <a:bodyPr/>
        <a:lstStyle/>
        <a:p>
          <a:endParaRPr lang="fr-FR"/>
        </a:p>
      </dgm:t>
    </dgm:pt>
    <dgm:pt modelId="{4E3998AF-0DED-45D0-8992-6443B384B646}" type="sibTrans" cxnId="{DF38BF8A-F808-4D2C-9C48-6CDAF70D4645}">
      <dgm:prSet/>
      <dgm:spPr/>
      <dgm:t>
        <a:bodyPr/>
        <a:lstStyle/>
        <a:p>
          <a:endParaRPr lang="fr-FR"/>
        </a:p>
      </dgm:t>
    </dgm:pt>
    <dgm:pt modelId="{C179366D-5FBB-401F-B15D-87880AF04D8B}">
      <dgm:prSet phldrT="[Texte]" custT="1"/>
      <dgm:spPr/>
      <dgm:t>
        <a:bodyPr/>
        <a:lstStyle/>
        <a:p>
          <a:r>
            <a:rPr lang="fr-FR" sz="1200" dirty="0"/>
            <a:t>AE Petits contenants</a:t>
          </a:r>
        </a:p>
      </dgm:t>
    </dgm:pt>
    <dgm:pt modelId="{CFC8225D-3940-481B-9307-A39BCB5E5381}" type="parTrans" cxnId="{B5B9A67A-8B4B-4657-86E6-E138EA796284}">
      <dgm:prSet/>
      <dgm:spPr/>
      <dgm:t>
        <a:bodyPr/>
        <a:lstStyle/>
        <a:p>
          <a:endParaRPr lang="fr-FR"/>
        </a:p>
      </dgm:t>
    </dgm:pt>
    <dgm:pt modelId="{5D524D5D-A2D9-4454-B4DE-87C43546E3B2}" type="sibTrans" cxnId="{B5B9A67A-8B4B-4657-86E6-E138EA796284}">
      <dgm:prSet/>
      <dgm:spPr/>
      <dgm:t>
        <a:bodyPr/>
        <a:lstStyle/>
        <a:p>
          <a:endParaRPr lang="fr-FR"/>
        </a:p>
      </dgm:t>
    </dgm:pt>
    <dgm:pt modelId="{492F3B83-DF6D-4FD9-A48B-35116F1DDB74}">
      <dgm:prSet phldrT="[Texte]" custT="1"/>
      <dgm:spPr/>
      <dgm:t>
        <a:bodyPr/>
        <a:lstStyle/>
        <a:p>
          <a:r>
            <a:rPr lang="fr-FR" sz="1200" dirty="0"/>
            <a:t>AE sur la liste des antimicrobiens réservés à un usage humain</a:t>
          </a:r>
        </a:p>
      </dgm:t>
    </dgm:pt>
    <dgm:pt modelId="{61D839FE-EC4D-4B78-AA3A-B079F0DCB626}" type="parTrans" cxnId="{3EFC8ACA-C6BB-45D3-A6BC-E20750A8606B}">
      <dgm:prSet/>
      <dgm:spPr/>
      <dgm:t>
        <a:bodyPr/>
        <a:lstStyle/>
        <a:p>
          <a:endParaRPr lang="fr-FR"/>
        </a:p>
      </dgm:t>
    </dgm:pt>
    <dgm:pt modelId="{25BAEB8D-6094-4658-A7FB-73FC0BCF2927}" type="sibTrans" cxnId="{3EFC8ACA-C6BB-45D3-A6BC-E20750A8606B}">
      <dgm:prSet/>
      <dgm:spPr/>
      <dgm:t>
        <a:bodyPr/>
        <a:lstStyle/>
        <a:p>
          <a:endParaRPr lang="fr-FR"/>
        </a:p>
      </dgm:t>
    </dgm:pt>
    <dgm:pt modelId="{49B4EFBF-D3D1-41CB-B874-1E0641C5DFB1}">
      <dgm:prSet phldrT="[Texte]" custT="1"/>
      <dgm:spPr/>
      <dgm:t>
        <a:bodyPr/>
        <a:lstStyle/>
        <a:p>
          <a:r>
            <a:rPr lang="fr-FR" sz="1200" dirty="0"/>
            <a:t>AD Règles d’importation des produits d’origine animaux (art 118)</a:t>
          </a:r>
        </a:p>
      </dgm:t>
    </dgm:pt>
    <dgm:pt modelId="{99C3A1CB-DE46-433D-AE3F-EC21CA0D36B9}" type="parTrans" cxnId="{1A9509E4-2AF3-4B12-80A7-73F5C961E711}">
      <dgm:prSet/>
      <dgm:spPr/>
      <dgm:t>
        <a:bodyPr/>
        <a:lstStyle/>
        <a:p>
          <a:endParaRPr lang="fr-FR"/>
        </a:p>
      </dgm:t>
    </dgm:pt>
    <dgm:pt modelId="{EDC1C5DF-3A77-4E07-B7D1-AF3928A9D98A}" type="sibTrans" cxnId="{1A9509E4-2AF3-4B12-80A7-73F5C961E711}">
      <dgm:prSet/>
      <dgm:spPr/>
      <dgm:t>
        <a:bodyPr/>
        <a:lstStyle/>
        <a:p>
          <a:endParaRPr lang="fr-FR"/>
        </a:p>
      </dgm:t>
    </dgm:pt>
    <dgm:pt modelId="{87121247-DFD4-4656-90E5-D4110886DC80}">
      <dgm:prSet phldrT="[Texte]" custT="1"/>
      <dgm:spPr/>
      <dgm:t>
        <a:bodyPr/>
        <a:lstStyle/>
        <a:p>
          <a:r>
            <a:rPr lang="fr-FR" sz="1200" dirty="0"/>
            <a:t>AE Format collecte des usages antimicrobiens</a:t>
          </a:r>
        </a:p>
      </dgm:t>
    </dgm:pt>
    <dgm:pt modelId="{B5314FD1-D0F1-4D17-836B-23AE6C2F1EE2}" type="parTrans" cxnId="{7D80FE7A-2222-4F46-94B4-CDF000B6237F}">
      <dgm:prSet/>
      <dgm:spPr/>
      <dgm:t>
        <a:bodyPr/>
        <a:lstStyle/>
        <a:p>
          <a:endParaRPr lang="fr-FR"/>
        </a:p>
      </dgm:t>
    </dgm:pt>
    <dgm:pt modelId="{68F472E2-6881-461F-BFDE-ACC7E2735D7D}" type="sibTrans" cxnId="{7D80FE7A-2222-4F46-94B4-CDF000B6237F}">
      <dgm:prSet/>
      <dgm:spPr/>
      <dgm:t>
        <a:bodyPr/>
        <a:lstStyle/>
        <a:p>
          <a:endParaRPr lang="fr-FR"/>
        </a:p>
      </dgm:t>
    </dgm:pt>
    <dgm:pt modelId="{197B8655-F67A-42C6-9108-070D674D377D}">
      <dgm:prSet phldrT="[Texte]" custT="1"/>
      <dgm:spPr/>
      <dgm:t>
        <a:bodyPr/>
        <a:lstStyle/>
        <a:p>
          <a:r>
            <a:rPr lang="fr-FR" sz="1200"/>
            <a:t>Acte </a:t>
          </a:r>
          <a:r>
            <a:rPr lang="fr-FR" sz="1200" dirty="0"/>
            <a:t>d’exécution (AE) sur le format des prescriptions</a:t>
          </a:r>
        </a:p>
      </dgm:t>
    </dgm:pt>
    <dgm:pt modelId="{2FA15F02-C65B-4F9A-B1A4-F1FB40DF0887}" type="parTrans" cxnId="{F64C15E4-BF07-4170-9C5B-C506624CEA82}">
      <dgm:prSet/>
      <dgm:spPr/>
      <dgm:t>
        <a:bodyPr/>
        <a:lstStyle/>
        <a:p>
          <a:endParaRPr lang="fr-FR"/>
        </a:p>
      </dgm:t>
    </dgm:pt>
    <dgm:pt modelId="{7795A83E-E18D-40B6-A82A-079A1B2E5152}" type="sibTrans" cxnId="{F64C15E4-BF07-4170-9C5B-C506624CEA82}">
      <dgm:prSet/>
      <dgm:spPr/>
      <dgm:t>
        <a:bodyPr/>
        <a:lstStyle/>
        <a:p>
          <a:endParaRPr lang="fr-FR"/>
        </a:p>
      </dgm:t>
    </dgm:pt>
    <dgm:pt modelId="{21CD2729-9FE1-48EF-8533-F097712F2496}">
      <dgm:prSet phldrT="[Texte]" custT="1"/>
      <dgm:spPr/>
      <dgm:t>
        <a:bodyPr/>
        <a:lstStyle/>
        <a:p>
          <a:r>
            <a:rPr lang="fr-FR" sz="1200" dirty="0"/>
            <a:t>AE Liste des substances essentielles pour les </a:t>
          </a:r>
          <a:r>
            <a:rPr lang="fr-FR" sz="1200" dirty="0" smtClean="0"/>
            <a:t>chevaux : publiée JO 20/05/25</a:t>
          </a:r>
          <a:endParaRPr lang="fr-FR" sz="1200" dirty="0"/>
        </a:p>
      </dgm:t>
    </dgm:pt>
    <dgm:pt modelId="{AFBD10DA-FE7E-40D6-93BA-9F3CF94012E7}" type="parTrans" cxnId="{568C9E85-15CC-4CC4-8ABB-93512DCA0759}">
      <dgm:prSet/>
      <dgm:spPr/>
      <dgm:t>
        <a:bodyPr/>
        <a:lstStyle/>
        <a:p>
          <a:endParaRPr lang="fr-FR"/>
        </a:p>
      </dgm:t>
    </dgm:pt>
    <dgm:pt modelId="{0363D464-95AD-450C-9907-4E7E89C1EDD8}" type="sibTrans" cxnId="{568C9E85-15CC-4CC4-8ABB-93512DCA0759}">
      <dgm:prSet/>
      <dgm:spPr/>
      <dgm:t>
        <a:bodyPr/>
        <a:lstStyle/>
        <a:p>
          <a:endParaRPr lang="fr-FR"/>
        </a:p>
      </dgm:t>
    </dgm:pt>
    <dgm:pt modelId="{2D96690C-E5BC-463D-8079-EF7694EE086A}">
      <dgm:prSet phldrT="[Texte]" custT="1"/>
      <dgm:spPr/>
      <dgm:t>
        <a:bodyPr/>
        <a:lstStyle/>
        <a:p>
          <a:r>
            <a:rPr lang="fr-FR" sz="1200"/>
            <a:t>AE Liste des substances utilisables pour le traitement des animaux de production aquatiques</a:t>
          </a:r>
          <a:endParaRPr lang="fr-FR" sz="1200" dirty="0"/>
        </a:p>
      </dgm:t>
    </dgm:pt>
    <dgm:pt modelId="{DB82777B-F2B8-4EFC-B7F4-241CB10961C0}" type="parTrans" cxnId="{9051DFCB-576B-440E-9DB8-13070E7ADFB9}">
      <dgm:prSet/>
      <dgm:spPr/>
      <dgm:t>
        <a:bodyPr/>
        <a:lstStyle/>
        <a:p>
          <a:endParaRPr lang="fr-FR"/>
        </a:p>
      </dgm:t>
    </dgm:pt>
    <dgm:pt modelId="{E0313FF0-52DC-48E0-93C7-003CC6163266}" type="sibTrans" cxnId="{9051DFCB-576B-440E-9DB8-13070E7ADFB9}">
      <dgm:prSet/>
      <dgm:spPr/>
      <dgm:t>
        <a:bodyPr/>
        <a:lstStyle/>
        <a:p>
          <a:endParaRPr lang="fr-FR"/>
        </a:p>
      </dgm:t>
    </dgm:pt>
    <dgm:pt modelId="{A7F7F5A8-D91B-45BE-85B1-7DBA982529BF}">
      <dgm:prSet phldrT="[Texte]" custT="1"/>
      <dgm:spPr/>
      <dgm:t>
        <a:bodyPr/>
        <a:lstStyle/>
        <a:p>
          <a:r>
            <a:rPr lang="fr-FR" sz="1200" dirty="0"/>
            <a:t>Acte délégué (AD) sur les Sanctions pour médicaments décentralisées</a:t>
          </a:r>
        </a:p>
      </dgm:t>
    </dgm:pt>
    <dgm:pt modelId="{F2FECD9C-4BDF-401F-87E7-635F4D940D91}" type="parTrans" cxnId="{B2B68722-88A2-4D89-A653-BF99512C3E32}">
      <dgm:prSet/>
      <dgm:spPr/>
      <dgm:t>
        <a:bodyPr/>
        <a:lstStyle/>
        <a:p>
          <a:endParaRPr lang="fr-FR"/>
        </a:p>
      </dgm:t>
    </dgm:pt>
    <dgm:pt modelId="{EB0D2140-51AF-48D2-BD5D-65AEC1F3D613}" type="sibTrans" cxnId="{B2B68722-88A2-4D89-A653-BF99512C3E32}">
      <dgm:prSet/>
      <dgm:spPr/>
      <dgm:t>
        <a:bodyPr/>
        <a:lstStyle/>
        <a:p>
          <a:endParaRPr lang="fr-FR"/>
        </a:p>
      </dgm:t>
    </dgm:pt>
    <dgm:pt modelId="{333027BE-42BE-4CF1-B6A1-9804110739FD}">
      <dgm:prSet phldrT="[Texte]" custT="1"/>
      <dgm:spPr/>
      <dgm:t>
        <a:bodyPr/>
        <a:lstStyle/>
        <a:p>
          <a:r>
            <a:rPr lang="fr-FR" sz="1200"/>
            <a:t>AE Liste des antimicrobiens interdits dans la cascade</a:t>
          </a:r>
          <a:endParaRPr lang="fr-FR" sz="1200" dirty="0"/>
        </a:p>
      </dgm:t>
    </dgm:pt>
    <dgm:pt modelId="{E0DDD28B-7607-42D9-B8AF-FE6936C5E7E8}" type="parTrans" cxnId="{75D3E157-3ADC-4A2A-9080-D5970EE28208}">
      <dgm:prSet/>
      <dgm:spPr/>
      <dgm:t>
        <a:bodyPr/>
        <a:lstStyle/>
        <a:p>
          <a:endParaRPr lang="fr-FR"/>
        </a:p>
      </dgm:t>
    </dgm:pt>
    <dgm:pt modelId="{01D05FF3-3170-4BB8-9086-579862FF153A}" type="sibTrans" cxnId="{75D3E157-3ADC-4A2A-9080-D5970EE28208}">
      <dgm:prSet/>
      <dgm:spPr/>
      <dgm:t>
        <a:bodyPr/>
        <a:lstStyle/>
        <a:p>
          <a:endParaRPr lang="fr-FR"/>
        </a:p>
      </dgm:t>
    </dgm:pt>
    <dgm:pt modelId="{9ADD8BEF-9A32-4392-ABDC-80AEAD974537}">
      <dgm:prSet phldrT="[Texte]" custT="1"/>
      <dgm:spPr/>
      <dgm:t>
        <a:bodyPr/>
        <a:lstStyle/>
        <a:p>
          <a:r>
            <a:rPr lang="fr-FR" sz="1200" dirty="0" smtClean="0"/>
            <a:t>AE Certificats et AE liste de pays tiers (publiée au JO = Reg 2024/2598)</a:t>
          </a:r>
          <a:endParaRPr lang="fr-FR" sz="1200" dirty="0"/>
        </a:p>
      </dgm:t>
    </dgm:pt>
    <dgm:pt modelId="{77A601A0-DFF5-4A86-B66B-AA96211DEFC5}" type="sibTrans" cxnId="{83F26DD6-E7D1-4444-87F4-7AAAEF913882}">
      <dgm:prSet/>
      <dgm:spPr/>
      <dgm:t>
        <a:bodyPr/>
        <a:lstStyle/>
        <a:p>
          <a:endParaRPr lang="fr-FR"/>
        </a:p>
      </dgm:t>
    </dgm:pt>
    <dgm:pt modelId="{F1763879-7DFD-4747-B561-59805E74CF1D}" type="parTrans" cxnId="{83F26DD6-E7D1-4444-87F4-7AAAEF913882}">
      <dgm:prSet/>
      <dgm:spPr/>
      <dgm:t>
        <a:bodyPr/>
        <a:lstStyle/>
        <a:p>
          <a:endParaRPr lang="fr-FR"/>
        </a:p>
      </dgm:t>
    </dgm:pt>
    <dgm:pt modelId="{133B19E7-AE0D-4FC1-8FE6-C18AA3CAF6B5}" type="pres">
      <dgm:prSet presAssocID="{34906346-0429-4641-9883-39D4A466C6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143AE337-0AA6-498B-9D83-877B51A959D1}" type="pres">
      <dgm:prSet presAssocID="{6A63F8B6-DB5D-4692-B83C-D30F42698448}" presName="thickLine" presStyleLbl="alignNode1" presStyleIdx="0" presStyleCnt="3"/>
      <dgm:spPr/>
    </dgm:pt>
    <dgm:pt modelId="{EF651D68-4B97-4DDB-B18E-90C2957DAB2E}" type="pres">
      <dgm:prSet presAssocID="{6A63F8B6-DB5D-4692-B83C-D30F42698448}" presName="horz1" presStyleCnt="0"/>
      <dgm:spPr/>
    </dgm:pt>
    <dgm:pt modelId="{D2F8026F-E15B-41C9-882A-3E6E7B31890E}" type="pres">
      <dgm:prSet presAssocID="{6A63F8B6-DB5D-4692-B83C-D30F42698448}" presName="tx1" presStyleLbl="revTx" presStyleIdx="0" presStyleCnt="18"/>
      <dgm:spPr/>
      <dgm:t>
        <a:bodyPr/>
        <a:lstStyle/>
        <a:p>
          <a:endParaRPr lang="fr-FR"/>
        </a:p>
      </dgm:t>
    </dgm:pt>
    <dgm:pt modelId="{636B0114-26D2-43A7-AC03-10D8121C45A0}" type="pres">
      <dgm:prSet presAssocID="{6A63F8B6-DB5D-4692-B83C-D30F42698448}" presName="vert1" presStyleCnt="0"/>
      <dgm:spPr/>
    </dgm:pt>
    <dgm:pt modelId="{AC497CC6-F1C1-437D-A943-4BAF919D80C2}" type="pres">
      <dgm:prSet presAssocID="{197B8655-F67A-42C6-9108-070D674D377D}" presName="vertSpace2a" presStyleCnt="0"/>
      <dgm:spPr/>
    </dgm:pt>
    <dgm:pt modelId="{868C5CBD-4F81-4783-9F70-6FB5D753EA47}" type="pres">
      <dgm:prSet presAssocID="{197B8655-F67A-42C6-9108-070D674D377D}" presName="horz2" presStyleCnt="0"/>
      <dgm:spPr/>
    </dgm:pt>
    <dgm:pt modelId="{74103D8B-DD8F-4049-985A-97C0503C177B}" type="pres">
      <dgm:prSet presAssocID="{197B8655-F67A-42C6-9108-070D674D377D}" presName="horzSpace2" presStyleCnt="0"/>
      <dgm:spPr/>
    </dgm:pt>
    <dgm:pt modelId="{4A6C62FF-D66D-4251-9A34-C41E6CD5C376}" type="pres">
      <dgm:prSet presAssocID="{197B8655-F67A-42C6-9108-070D674D377D}" presName="tx2" presStyleLbl="revTx" presStyleIdx="1" presStyleCnt="18"/>
      <dgm:spPr/>
      <dgm:t>
        <a:bodyPr/>
        <a:lstStyle/>
        <a:p>
          <a:endParaRPr lang="fr-FR"/>
        </a:p>
      </dgm:t>
    </dgm:pt>
    <dgm:pt modelId="{496E27CA-0401-4860-AC1D-EFDBE2DC6BAB}" type="pres">
      <dgm:prSet presAssocID="{197B8655-F67A-42C6-9108-070D674D377D}" presName="vert2" presStyleCnt="0"/>
      <dgm:spPr/>
    </dgm:pt>
    <dgm:pt modelId="{5A5D649F-F2A8-403E-A2C9-F44A45E1DFC5}" type="pres">
      <dgm:prSet presAssocID="{197B8655-F67A-42C6-9108-070D674D377D}" presName="thinLine2b" presStyleLbl="callout" presStyleIdx="0" presStyleCnt="15"/>
      <dgm:spPr/>
    </dgm:pt>
    <dgm:pt modelId="{D2FCA4AD-2154-40C0-A8F2-1D3CCB0DE2C4}" type="pres">
      <dgm:prSet presAssocID="{197B8655-F67A-42C6-9108-070D674D377D}" presName="vertSpace2b" presStyleCnt="0"/>
      <dgm:spPr/>
    </dgm:pt>
    <dgm:pt modelId="{009702D2-C01B-46F9-905C-BD2B4CB95968}" type="pres">
      <dgm:prSet presAssocID="{A7F7F5A8-D91B-45BE-85B1-7DBA982529BF}" presName="horz2" presStyleCnt="0"/>
      <dgm:spPr/>
    </dgm:pt>
    <dgm:pt modelId="{AD851D2C-0E2D-4441-994C-07002E912124}" type="pres">
      <dgm:prSet presAssocID="{A7F7F5A8-D91B-45BE-85B1-7DBA982529BF}" presName="horzSpace2" presStyleCnt="0"/>
      <dgm:spPr/>
    </dgm:pt>
    <dgm:pt modelId="{A208B7EA-5A5A-4C93-9D61-E977C42DD6D3}" type="pres">
      <dgm:prSet presAssocID="{A7F7F5A8-D91B-45BE-85B1-7DBA982529BF}" presName="tx2" presStyleLbl="revTx" presStyleIdx="2" presStyleCnt="18"/>
      <dgm:spPr/>
      <dgm:t>
        <a:bodyPr/>
        <a:lstStyle/>
        <a:p>
          <a:endParaRPr lang="fr-FR"/>
        </a:p>
      </dgm:t>
    </dgm:pt>
    <dgm:pt modelId="{3DB36EBC-9474-483E-9B41-278720DA652E}" type="pres">
      <dgm:prSet presAssocID="{A7F7F5A8-D91B-45BE-85B1-7DBA982529BF}" presName="vert2" presStyleCnt="0"/>
      <dgm:spPr/>
    </dgm:pt>
    <dgm:pt modelId="{840243F1-D844-4070-8819-2397051A71BB}" type="pres">
      <dgm:prSet presAssocID="{A7F7F5A8-D91B-45BE-85B1-7DBA982529BF}" presName="thinLine2b" presStyleLbl="callout" presStyleIdx="1" presStyleCnt="15"/>
      <dgm:spPr/>
    </dgm:pt>
    <dgm:pt modelId="{25A301B8-CCF0-405C-9250-773F3A254BCC}" type="pres">
      <dgm:prSet presAssocID="{A7F7F5A8-D91B-45BE-85B1-7DBA982529BF}" presName="vertSpace2b" presStyleCnt="0"/>
      <dgm:spPr/>
    </dgm:pt>
    <dgm:pt modelId="{C5E1B893-6435-457C-97B8-1EF7E14A2209}" type="pres">
      <dgm:prSet presAssocID="{0FC5BDA2-534F-4644-B1BF-2D02ACD63002}" presName="horz2" presStyleCnt="0"/>
      <dgm:spPr/>
    </dgm:pt>
    <dgm:pt modelId="{CFBCA186-A499-4C18-8F18-D49CF64BE8C3}" type="pres">
      <dgm:prSet presAssocID="{0FC5BDA2-534F-4644-B1BF-2D02ACD63002}" presName="horzSpace2" presStyleCnt="0"/>
      <dgm:spPr/>
    </dgm:pt>
    <dgm:pt modelId="{E6E7CB4D-6AB4-45C9-9D4A-474838C8186A}" type="pres">
      <dgm:prSet presAssocID="{0FC5BDA2-534F-4644-B1BF-2D02ACD63002}" presName="tx2" presStyleLbl="revTx" presStyleIdx="3" presStyleCnt="18"/>
      <dgm:spPr/>
      <dgm:t>
        <a:bodyPr/>
        <a:lstStyle/>
        <a:p>
          <a:endParaRPr lang="fr-FR"/>
        </a:p>
      </dgm:t>
    </dgm:pt>
    <dgm:pt modelId="{362AD978-E6C7-4D68-B012-EBAB25DA61D6}" type="pres">
      <dgm:prSet presAssocID="{0FC5BDA2-534F-4644-B1BF-2D02ACD63002}" presName="vert2" presStyleCnt="0"/>
      <dgm:spPr/>
    </dgm:pt>
    <dgm:pt modelId="{5CC0BF6C-D19B-49F9-B40E-926205B8BDD1}" type="pres">
      <dgm:prSet presAssocID="{0FC5BDA2-534F-4644-B1BF-2D02ACD63002}" presName="thinLine2b" presStyleLbl="callout" presStyleIdx="2" presStyleCnt="15"/>
      <dgm:spPr/>
    </dgm:pt>
    <dgm:pt modelId="{E3237AE5-0A2F-42C7-8AAD-F51629FEFEFD}" type="pres">
      <dgm:prSet presAssocID="{0FC5BDA2-534F-4644-B1BF-2D02ACD63002}" presName="vertSpace2b" presStyleCnt="0"/>
      <dgm:spPr/>
    </dgm:pt>
    <dgm:pt modelId="{C64938A3-F880-4D92-B4AD-98BEB13AF2A9}" type="pres">
      <dgm:prSet presAssocID="{C5EC20C4-9794-47CA-BF51-449E234B3013}" presName="horz2" presStyleCnt="0"/>
      <dgm:spPr/>
    </dgm:pt>
    <dgm:pt modelId="{316071CD-1C8A-4964-A2A0-01D2CFD4D8A7}" type="pres">
      <dgm:prSet presAssocID="{C5EC20C4-9794-47CA-BF51-449E234B3013}" presName="horzSpace2" presStyleCnt="0"/>
      <dgm:spPr/>
    </dgm:pt>
    <dgm:pt modelId="{8DDDDFF3-E6D8-410D-B64C-E48865645CC3}" type="pres">
      <dgm:prSet presAssocID="{C5EC20C4-9794-47CA-BF51-449E234B3013}" presName="tx2" presStyleLbl="revTx" presStyleIdx="4" presStyleCnt="18"/>
      <dgm:spPr/>
      <dgm:t>
        <a:bodyPr/>
        <a:lstStyle/>
        <a:p>
          <a:endParaRPr lang="fr-FR"/>
        </a:p>
      </dgm:t>
    </dgm:pt>
    <dgm:pt modelId="{362B5F4E-B9C9-401E-B704-81DE260A26D9}" type="pres">
      <dgm:prSet presAssocID="{C5EC20C4-9794-47CA-BF51-449E234B3013}" presName="vert2" presStyleCnt="0"/>
      <dgm:spPr/>
    </dgm:pt>
    <dgm:pt modelId="{19423376-D187-4748-B9D7-FCBCF3177A34}" type="pres">
      <dgm:prSet presAssocID="{C5EC20C4-9794-47CA-BF51-449E234B3013}" presName="thinLine2b" presStyleLbl="callout" presStyleIdx="3" presStyleCnt="15"/>
      <dgm:spPr/>
    </dgm:pt>
    <dgm:pt modelId="{5B05C26F-7F69-4588-92CA-1F6A38D8658A}" type="pres">
      <dgm:prSet presAssocID="{C5EC20C4-9794-47CA-BF51-449E234B3013}" presName="vertSpace2b" presStyleCnt="0"/>
      <dgm:spPr/>
    </dgm:pt>
    <dgm:pt modelId="{154463BA-1D10-4C8A-9652-82FE39DD6F91}" type="pres">
      <dgm:prSet presAssocID="{2D96690C-E5BC-463D-8079-EF7694EE086A}" presName="horz2" presStyleCnt="0"/>
      <dgm:spPr/>
    </dgm:pt>
    <dgm:pt modelId="{F2B6824C-CBA7-4BBA-9936-5C23CF859B55}" type="pres">
      <dgm:prSet presAssocID="{2D96690C-E5BC-463D-8079-EF7694EE086A}" presName="horzSpace2" presStyleCnt="0"/>
      <dgm:spPr/>
    </dgm:pt>
    <dgm:pt modelId="{129E371E-06EA-4EC7-9FA4-59DF9A2305DE}" type="pres">
      <dgm:prSet presAssocID="{2D96690C-E5BC-463D-8079-EF7694EE086A}" presName="tx2" presStyleLbl="revTx" presStyleIdx="5" presStyleCnt="18"/>
      <dgm:spPr/>
      <dgm:t>
        <a:bodyPr/>
        <a:lstStyle/>
        <a:p>
          <a:endParaRPr lang="fr-FR"/>
        </a:p>
      </dgm:t>
    </dgm:pt>
    <dgm:pt modelId="{BE2E5316-1120-42E3-8F03-6696692A162D}" type="pres">
      <dgm:prSet presAssocID="{2D96690C-E5BC-463D-8079-EF7694EE086A}" presName="vert2" presStyleCnt="0"/>
      <dgm:spPr/>
    </dgm:pt>
    <dgm:pt modelId="{21D52763-7CD6-4CA8-8C8E-896DB5837FC9}" type="pres">
      <dgm:prSet presAssocID="{2D96690C-E5BC-463D-8079-EF7694EE086A}" presName="thinLine2b" presStyleLbl="callout" presStyleIdx="4" presStyleCnt="15"/>
      <dgm:spPr/>
    </dgm:pt>
    <dgm:pt modelId="{E2D00B5E-F574-4956-AD69-A1515122DCA5}" type="pres">
      <dgm:prSet presAssocID="{2D96690C-E5BC-463D-8079-EF7694EE086A}" presName="vertSpace2b" presStyleCnt="0"/>
      <dgm:spPr/>
    </dgm:pt>
    <dgm:pt modelId="{BF9409BF-7FCD-4E89-B81E-7C638161EDC2}" type="pres">
      <dgm:prSet presAssocID="{D1F53966-5E9F-4D04-9A08-2CEE220D1304}" presName="thickLine" presStyleLbl="alignNode1" presStyleIdx="1" presStyleCnt="3"/>
      <dgm:spPr/>
    </dgm:pt>
    <dgm:pt modelId="{C040DE92-6CFD-49A5-96E3-33B48C035E08}" type="pres">
      <dgm:prSet presAssocID="{D1F53966-5E9F-4D04-9A08-2CEE220D1304}" presName="horz1" presStyleCnt="0"/>
      <dgm:spPr/>
    </dgm:pt>
    <dgm:pt modelId="{45B654B3-0B66-420E-8117-0093767E1538}" type="pres">
      <dgm:prSet presAssocID="{D1F53966-5E9F-4D04-9A08-2CEE220D1304}" presName="tx1" presStyleLbl="revTx" presStyleIdx="6" presStyleCnt="18"/>
      <dgm:spPr/>
      <dgm:t>
        <a:bodyPr/>
        <a:lstStyle/>
        <a:p>
          <a:endParaRPr lang="fr-FR"/>
        </a:p>
      </dgm:t>
    </dgm:pt>
    <dgm:pt modelId="{59DA791B-1D57-415A-9FF8-159E8700153B}" type="pres">
      <dgm:prSet presAssocID="{D1F53966-5E9F-4D04-9A08-2CEE220D1304}" presName="vert1" presStyleCnt="0"/>
      <dgm:spPr/>
    </dgm:pt>
    <dgm:pt modelId="{03A7B476-E366-4428-ABF3-A6A986C8D422}" type="pres">
      <dgm:prSet presAssocID="{3F9C31A0-2E7A-4CAD-A1FA-F77808129CC1}" presName="vertSpace2a" presStyleCnt="0"/>
      <dgm:spPr/>
    </dgm:pt>
    <dgm:pt modelId="{C807B801-E585-4A3A-91DF-DDA786125D3E}" type="pres">
      <dgm:prSet presAssocID="{3F9C31A0-2E7A-4CAD-A1FA-F77808129CC1}" presName="horz2" presStyleCnt="0"/>
      <dgm:spPr/>
    </dgm:pt>
    <dgm:pt modelId="{48D6955A-39D2-4271-960E-9F38F818D4B1}" type="pres">
      <dgm:prSet presAssocID="{3F9C31A0-2E7A-4CAD-A1FA-F77808129CC1}" presName="horzSpace2" presStyleCnt="0"/>
      <dgm:spPr/>
    </dgm:pt>
    <dgm:pt modelId="{27FCEECF-93EC-4D0F-9AD5-9BEF672D5458}" type="pres">
      <dgm:prSet presAssocID="{3F9C31A0-2E7A-4CAD-A1FA-F77808129CC1}" presName="tx2" presStyleLbl="revTx" presStyleIdx="7" presStyleCnt="18"/>
      <dgm:spPr/>
      <dgm:t>
        <a:bodyPr/>
        <a:lstStyle/>
        <a:p>
          <a:endParaRPr lang="fr-FR"/>
        </a:p>
      </dgm:t>
    </dgm:pt>
    <dgm:pt modelId="{8008822C-3754-4266-A76E-90F982247B2F}" type="pres">
      <dgm:prSet presAssocID="{3F9C31A0-2E7A-4CAD-A1FA-F77808129CC1}" presName="vert2" presStyleCnt="0"/>
      <dgm:spPr/>
    </dgm:pt>
    <dgm:pt modelId="{0D54F079-3EA4-49C2-A839-9EBCA7BECD71}" type="pres">
      <dgm:prSet presAssocID="{3F9C31A0-2E7A-4CAD-A1FA-F77808129CC1}" presName="thinLine2b" presStyleLbl="callout" presStyleIdx="5" presStyleCnt="15"/>
      <dgm:spPr/>
    </dgm:pt>
    <dgm:pt modelId="{F72EF416-5F83-4751-A709-D7A232CCF4DD}" type="pres">
      <dgm:prSet presAssocID="{3F9C31A0-2E7A-4CAD-A1FA-F77808129CC1}" presName="vertSpace2b" presStyleCnt="0"/>
      <dgm:spPr/>
    </dgm:pt>
    <dgm:pt modelId="{EF79013D-FA0A-45F4-B008-5A99FD94FE12}" type="pres">
      <dgm:prSet presAssocID="{9ADD8BEF-9A32-4392-ABDC-80AEAD974537}" presName="horz2" presStyleCnt="0"/>
      <dgm:spPr/>
    </dgm:pt>
    <dgm:pt modelId="{A10E90D3-2FBA-4E4C-9A7C-AA56C92A2C5C}" type="pres">
      <dgm:prSet presAssocID="{9ADD8BEF-9A32-4392-ABDC-80AEAD974537}" presName="horzSpace2" presStyleCnt="0"/>
      <dgm:spPr/>
    </dgm:pt>
    <dgm:pt modelId="{66675E1E-C480-47D9-92E6-6FA3CA3F9A50}" type="pres">
      <dgm:prSet presAssocID="{9ADD8BEF-9A32-4392-ABDC-80AEAD974537}" presName="tx2" presStyleLbl="revTx" presStyleIdx="8" presStyleCnt="18" custLinFactY="24153" custLinFactNeighborX="0" custLinFactNeighborY="100000"/>
      <dgm:spPr/>
      <dgm:t>
        <a:bodyPr/>
        <a:lstStyle/>
        <a:p>
          <a:endParaRPr lang="fr-FR"/>
        </a:p>
      </dgm:t>
    </dgm:pt>
    <dgm:pt modelId="{84821F2C-33F7-4BA8-83BE-B66193A85296}" type="pres">
      <dgm:prSet presAssocID="{9ADD8BEF-9A32-4392-ABDC-80AEAD974537}" presName="vert2" presStyleCnt="0"/>
      <dgm:spPr/>
    </dgm:pt>
    <dgm:pt modelId="{4B500F13-FF37-43F6-B11B-1422D45FC750}" type="pres">
      <dgm:prSet presAssocID="{9ADD8BEF-9A32-4392-ABDC-80AEAD974537}" presName="thinLine2b" presStyleLbl="callout" presStyleIdx="6" presStyleCnt="15"/>
      <dgm:spPr/>
    </dgm:pt>
    <dgm:pt modelId="{59DC80DB-CAFF-4B37-9061-0A2A69B5BB88}" type="pres">
      <dgm:prSet presAssocID="{9ADD8BEF-9A32-4392-ABDC-80AEAD974537}" presName="vertSpace2b" presStyleCnt="0"/>
      <dgm:spPr/>
    </dgm:pt>
    <dgm:pt modelId="{D0117C09-6D74-412B-8671-C6DEA17BA6E5}" type="pres">
      <dgm:prSet presAssocID="{21CD2729-9FE1-48EF-8533-F097712F2496}" presName="horz2" presStyleCnt="0"/>
      <dgm:spPr/>
    </dgm:pt>
    <dgm:pt modelId="{928CE74A-A545-4564-A879-A574513307F6}" type="pres">
      <dgm:prSet presAssocID="{21CD2729-9FE1-48EF-8533-F097712F2496}" presName="horzSpace2" presStyleCnt="0"/>
      <dgm:spPr/>
    </dgm:pt>
    <dgm:pt modelId="{C835A0B6-DBA7-4443-B1E1-55C5C54D846C}" type="pres">
      <dgm:prSet presAssocID="{21CD2729-9FE1-48EF-8533-F097712F2496}" presName="tx2" presStyleLbl="revTx" presStyleIdx="9" presStyleCnt="18" custLinFactY="-4452" custLinFactNeighborX="0" custLinFactNeighborY="-100000"/>
      <dgm:spPr/>
      <dgm:t>
        <a:bodyPr/>
        <a:lstStyle/>
        <a:p>
          <a:endParaRPr lang="fr-FR"/>
        </a:p>
      </dgm:t>
    </dgm:pt>
    <dgm:pt modelId="{CEA46DDE-8E0F-43FE-9021-37B9305016CE}" type="pres">
      <dgm:prSet presAssocID="{21CD2729-9FE1-48EF-8533-F097712F2496}" presName="vert2" presStyleCnt="0"/>
      <dgm:spPr/>
    </dgm:pt>
    <dgm:pt modelId="{ABDAEE2F-D584-4D90-88F9-270347D7B8A3}" type="pres">
      <dgm:prSet presAssocID="{21CD2729-9FE1-48EF-8533-F097712F2496}" presName="thinLine2b" presStyleLbl="callout" presStyleIdx="7" presStyleCnt="15"/>
      <dgm:spPr/>
    </dgm:pt>
    <dgm:pt modelId="{FFE5D695-870D-4BDF-AB37-8A89E6FA062B}" type="pres">
      <dgm:prSet presAssocID="{21CD2729-9FE1-48EF-8533-F097712F2496}" presName="vertSpace2b" presStyleCnt="0"/>
      <dgm:spPr/>
    </dgm:pt>
    <dgm:pt modelId="{CADC6D7B-B154-4DA9-816C-5B3E17779348}" type="pres">
      <dgm:prSet presAssocID="{60BA3A6E-E495-4575-A5FD-C04FD168F454}" presName="thickLine" presStyleLbl="alignNode1" presStyleIdx="2" presStyleCnt="3" custLinFactNeighborX="406" custLinFactNeighborY="-66062"/>
      <dgm:spPr/>
    </dgm:pt>
    <dgm:pt modelId="{D0BC49CB-18D4-4FFD-9DB4-12A6931373E7}" type="pres">
      <dgm:prSet presAssocID="{60BA3A6E-E495-4575-A5FD-C04FD168F454}" presName="horz1" presStyleCnt="0"/>
      <dgm:spPr/>
    </dgm:pt>
    <dgm:pt modelId="{B3217386-3BDD-493D-AB4F-690BFA021B13}" type="pres">
      <dgm:prSet presAssocID="{60BA3A6E-E495-4575-A5FD-C04FD168F454}" presName="tx1" presStyleLbl="revTx" presStyleIdx="10" presStyleCnt="18" custLinFactNeighborX="-177" custLinFactNeighborY="-31187"/>
      <dgm:spPr/>
      <dgm:t>
        <a:bodyPr/>
        <a:lstStyle/>
        <a:p>
          <a:endParaRPr lang="fr-FR"/>
        </a:p>
      </dgm:t>
    </dgm:pt>
    <dgm:pt modelId="{7D34832A-927A-4498-B2C9-279EC8A47748}" type="pres">
      <dgm:prSet presAssocID="{60BA3A6E-E495-4575-A5FD-C04FD168F454}" presName="vert1" presStyleCnt="0"/>
      <dgm:spPr/>
    </dgm:pt>
    <dgm:pt modelId="{0B9A87B4-997C-4631-9984-A99BB6BC88F6}" type="pres">
      <dgm:prSet presAssocID="{440D9418-D976-4649-875C-379B60092DCA}" presName="vertSpace2a" presStyleCnt="0"/>
      <dgm:spPr/>
    </dgm:pt>
    <dgm:pt modelId="{65EB6C33-2171-4638-8DB8-A8DFC9DD5004}" type="pres">
      <dgm:prSet presAssocID="{440D9418-D976-4649-875C-379B60092DCA}" presName="horz2" presStyleCnt="0"/>
      <dgm:spPr/>
    </dgm:pt>
    <dgm:pt modelId="{32F97CE2-48C7-40B1-B802-5A247B391561}" type="pres">
      <dgm:prSet presAssocID="{440D9418-D976-4649-875C-379B60092DCA}" presName="horzSpace2" presStyleCnt="0"/>
      <dgm:spPr/>
    </dgm:pt>
    <dgm:pt modelId="{C3AAFE67-5593-4B72-8E34-909BC65263D2}" type="pres">
      <dgm:prSet presAssocID="{440D9418-D976-4649-875C-379B60092DCA}" presName="tx2" presStyleLbl="revTx" presStyleIdx="11" presStyleCnt="18"/>
      <dgm:spPr/>
      <dgm:t>
        <a:bodyPr/>
        <a:lstStyle/>
        <a:p>
          <a:endParaRPr lang="fr-FR"/>
        </a:p>
      </dgm:t>
    </dgm:pt>
    <dgm:pt modelId="{6B28032F-DF1B-48E0-AC66-E47C98363A10}" type="pres">
      <dgm:prSet presAssocID="{440D9418-D976-4649-875C-379B60092DCA}" presName="vert2" presStyleCnt="0"/>
      <dgm:spPr/>
    </dgm:pt>
    <dgm:pt modelId="{4DB5EB2C-2DDD-4C2F-BCEC-D594FE62CD51}" type="pres">
      <dgm:prSet presAssocID="{440D9418-D976-4649-875C-379B60092DCA}" presName="thinLine2b" presStyleLbl="callout" presStyleIdx="8" presStyleCnt="15"/>
      <dgm:spPr/>
    </dgm:pt>
    <dgm:pt modelId="{B9E7267E-DF4A-43C5-BA33-D99431EE4AD5}" type="pres">
      <dgm:prSet presAssocID="{440D9418-D976-4649-875C-379B60092DCA}" presName="vertSpace2b" presStyleCnt="0"/>
      <dgm:spPr/>
    </dgm:pt>
    <dgm:pt modelId="{C83E93DF-D7F9-404A-A19E-97E09DC9B3C0}" type="pres">
      <dgm:prSet presAssocID="{55DFA361-48E7-4F49-AABD-1A8D311DAADA}" presName="horz2" presStyleCnt="0"/>
      <dgm:spPr/>
    </dgm:pt>
    <dgm:pt modelId="{41C96B5D-8E88-49A5-A0B4-84E70FED4C54}" type="pres">
      <dgm:prSet presAssocID="{55DFA361-48E7-4F49-AABD-1A8D311DAADA}" presName="horzSpace2" presStyleCnt="0"/>
      <dgm:spPr/>
    </dgm:pt>
    <dgm:pt modelId="{4EF3A4F1-B330-4DD1-88B2-3C317F3792F0}" type="pres">
      <dgm:prSet presAssocID="{55DFA361-48E7-4F49-AABD-1A8D311DAADA}" presName="tx2" presStyleLbl="revTx" presStyleIdx="12" presStyleCnt="18"/>
      <dgm:spPr/>
      <dgm:t>
        <a:bodyPr/>
        <a:lstStyle/>
        <a:p>
          <a:endParaRPr lang="fr-FR"/>
        </a:p>
      </dgm:t>
    </dgm:pt>
    <dgm:pt modelId="{BEAA8DDF-2428-479C-8D26-A02302E68A27}" type="pres">
      <dgm:prSet presAssocID="{55DFA361-48E7-4F49-AABD-1A8D311DAADA}" presName="vert2" presStyleCnt="0"/>
      <dgm:spPr/>
    </dgm:pt>
    <dgm:pt modelId="{FF2D5414-9E90-416F-8F5B-1D39D360751D}" type="pres">
      <dgm:prSet presAssocID="{55DFA361-48E7-4F49-AABD-1A8D311DAADA}" presName="thinLine2b" presStyleLbl="callout" presStyleIdx="9" presStyleCnt="15"/>
      <dgm:spPr/>
    </dgm:pt>
    <dgm:pt modelId="{E5E9F38C-31A5-4793-932A-86F6C6DC74ED}" type="pres">
      <dgm:prSet presAssocID="{55DFA361-48E7-4F49-AABD-1A8D311DAADA}" presName="vertSpace2b" presStyleCnt="0"/>
      <dgm:spPr/>
    </dgm:pt>
    <dgm:pt modelId="{FDF151B7-1DC9-4F13-8CBF-E571E4A0FCED}" type="pres">
      <dgm:prSet presAssocID="{C179366D-5FBB-401F-B15D-87880AF04D8B}" presName="horz2" presStyleCnt="0"/>
      <dgm:spPr/>
    </dgm:pt>
    <dgm:pt modelId="{B12FE67D-6229-41AA-9D40-749A688D0049}" type="pres">
      <dgm:prSet presAssocID="{C179366D-5FBB-401F-B15D-87880AF04D8B}" presName="horzSpace2" presStyleCnt="0"/>
      <dgm:spPr/>
    </dgm:pt>
    <dgm:pt modelId="{6EEFD5E4-6944-417C-A037-1946327A67D3}" type="pres">
      <dgm:prSet presAssocID="{C179366D-5FBB-401F-B15D-87880AF04D8B}" presName="tx2" presStyleLbl="revTx" presStyleIdx="13" presStyleCnt="18"/>
      <dgm:spPr/>
      <dgm:t>
        <a:bodyPr/>
        <a:lstStyle/>
        <a:p>
          <a:endParaRPr lang="fr-FR"/>
        </a:p>
      </dgm:t>
    </dgm:pt>
    <dgm:pt modelId="{34EF9D4A-4C05-439C-AB80-BA3C2EF563D8}" type="pres">
      <dgm:prSet presAssocID="{C179366D-5FBB-401F-B15D-87880AF04D8B}" presName="vert2" presStyleCnt="0"/>
      <dgm:spPr/>
    </dgm:pt>
    <dgm:pt modelId="{250DECA9-EAED-4864-BDFD-2F94A5BE1D48}" type="pres">
      <dgm:prSet presAssocID="{C179366D-5FBB-401F-B15D-87880AF04D8B}" presName="thinLine2b" presStyleLbl="callout" presStyleIdx="10" presStyleCnt="15"/>
      <dgm:spPr/>
    </dgm:pt>
    <dgm:pt modelId="{1DA119CC-454D-4E0B-8E53-9B25F2381521}" type="pres">
      <dgm:prSet presAssocID="{C179366D-5FBB-401F-B15D-87880AF04D8B}" presName="vertSpace2b" presStyleCnt="0"/>
      <dgm:spPr/>
    </dgm:pt>
    <dgm:pt modelId="{B13B5C2D-4AF7-41DD-B92D-B7964C7E9215}" type="pres">
      <dgm:prSet presAssocID="{492F3B83-DF6D-4FD9-A48B-35116F1DDB74}" presName="horz2" presStyleCnt="0"/>
      <dgm:spPr/>
    </dgm:pt>
    <dgm:pt modelId="{489B064D-AC5C-4B57-8F00-4918AACB929C}" type="pres">
      <dgm:prSet presAssocID="{492F3B83-DF6D-4FD9-A48B-35116F1DDB74}" presName="horzSpace2" presStyleCnt="0"/>
      <dgm:spPr/>
    </dgm:pt>
    <dgm:pt modelId="{F112D733-8E0F-41DA-B396-5289C90427AD}" type="pres">
      <dgm:prSet presAssocID="{492F3B83-DF6D-4FD9-A48B-35116F1DDB74}" presName="tx2" presStyleLbl="revTx" presStyleIdx="14" presStyleCnt="18"/>
      <dgm:spPr/>
      <dgm:t>
        <a:bodyPr/>
        <a:lstStyle/>
        <a:p>
          <a:endParaRPr lang="fr-FR"/>
        </a:p>
      </dgm:t>
    </dgm:pt>
    <dgm:pt modelId="{34798A03-83AE-4027-A750-1FE3AFFA990B}" type="pres">
      <dgm:prSet presAssocID="{492F3B83-DF6D-4FD9-A48B-35116F1DDB74}" presName="vert2" presStyleCnt="0"/>
      <dgm:spPr/>
    </dgm:pt>
    <dgm:pt modelId="{EABBC043-AEB8-4032-9776-8B7DAAF9A209}" type="pres">
      <dgm:prSet presAssocID="{492F3B83-DF6D-4FD9-A48B-35116F1DDB74}" presName="thinLine2b" presStyleLbl="callout" presStyleIdx="11" presStyleCnt="15"/>
      <dgm:spPr/>
    </dgm:pt>
    <dgm:pt modelId="{2B4A99FF-21C6-46FD-A2DE-62DBBC89A7F2}" type="pres">
      <dgm:prSet presAssocID="{492F3B83-DF6D-4FD9-A48B-35116F1DDB74}" presName="vertSpace2b" presStyleCnt="0"/>
      <dgm:spPr/>
    </dgm:pt>
    <dgm:pt modelId="{B74663E0-F7DB-465B-BD0D-4BABD05BBBD0}" type="pres">
      <dgm:prSet presAssocID="{49B4EFBF-D3D1-41CB-B874-1E0641C5DFB1}" presName="horz2" presStyleCnt="0"/>
      <dgm:spPr/>
    </dgm:pt>
    <dgm:pt modelId="{801817AD-B54C-4E57-9EE5-8BFD7B8A0819}" type="pres">
      <dgm:prSet presAssocID="{49B4EFBF-D3D1-41CB-B874-1E0641C5DFB1}" presName="horzSpace2" presStyleCnt="0"/>
      <dgm:spPr/>
    </dgm:pt>
    <dgm:pt modelId="{7E8DFD53-0F92-4F42-8D4F-90588FCB713E}" type="pres">
      <dgm:prSet presAssocID="{49B4EFBF-D3D1-41CB-B874-1E0641C5DFB1}" presName="tx2" presStyleLbl="revTx" presStyleIdx="15" presStyleCnt="18"/>
      <dgm:spPr/>
      <dgm:t>
        <a:bodyPr/>
        <a:lstStyle/>
        <a:p>
          <a:endParaRPr lang="fr-FR"/>
        </a:p>
      </dgm:t>
    </dgm:pt>
    <dgm:pt modelId="{3951DFDA-BBDE-4BA3-96F8-80F6EA5B2570}" type="pres">
      <dgm:prSet presAssocID="{49B4EFBF-D3D1-41CB-B874-1E0641C5DFB1}" presName="vert2" presStyleCnt="0"/>
      <dgm:spPr/>
    </dgm:pt>
    <dgm:pt modelId="{A21A9E56-7F60-4F5E-8D8C-5C5301DAE336}" type="pres">
      <dgm:prSet presAssocID="{49B4EFBF-D3D1-41CB-B874-1E0641C5DFB1}" presName="thinLine2b" presStyleLbl="callout" presStyleIdx="12" presStyleCnt="15"/>
      <dgm:spPr/>
    </dgm:pt>
    <dgm:pt modelId="{9C34CE59-0A9F-42F9-BC2E-E62D2EE52BAE}" type="pres">
      <dgm:prSet presAssocID="{49B4EFBF-D3D1-41CB-B874-1E0641C5DFB1}" presName="vertSpace2b" presStyleCnt="0"/>
      <dgm:spPr/>
    </dgm:pt>
    <dgm:pt modelId="{27D4C6A9-11AE-4654-851F-6A8B462639CF}" type="pres">
      <dgm:prSet presAssocID="{87121247-DFD4-4656-90E5-D4110886DC80}" presName="horz2" presStyleCnt="0"/>
      <dgm:spPr/>
    </dgm:pt>
    <dgm:pt modelId="{C88EDD75-6453-4445-82CB-EE21534D80C3}" type="pres">
      <dgm:prSet presAssocID="{87121247-DFD4-4656-90E5-D4110886DC80}" presName="horzSpace2" presStyleCnt="0"/>
      <dgm:spPr/>
    </dgm:pt>
    <dgm:pt modelId="{DA31036B-A15A-4D7F-8A57-4B6C1FA46EB2}" type="pres">
      <dgm:prSet presAssocID="{87121247-DFD4-4656-90E5-D4110886DC80}" presName="tx2" presStyleLbl="revTx" presStyleIdx="16" presStyleCnt="18"/>
      <dgm:spPr/>
      <dgm:t>
        <a:bodyPr/>
        <a:lstStyle/>
        <a:p>
          <a:endParaRPr lang="fr-FR"/>
        </a:p>
      </dgm:t>
    </dgm:pt>
    <dgm:pt modelId="{EE2E4FFF-A836-4ED6-806D-B6BFA7F33303}" type="pres">
      <dgm:prSet presAssocID="{87121247-DFD4-4656-90E5-D4110886DC80}" presName="vert2" presStyleCnt="0"/>
      <dgm:spPr/>
    </dgm:pt>
    <dgm:pt modelId="{18FEDB8E-E7BC-4F05-B8FC-9BE0E866D48A}" type="pres">
      <dgm:prSet presAssocID="{87121247-DFD4-4656-90E5-D4110886DC80}" presName="thinLine2b" presStyleLbl="callout" presStyleIdx="13" presStyleCnt="15"/>
      <dgm:spPr/>
    </dgm:pt>
    <dgm:pt modelId="{DE92B461-33E3-4103-9ED2-B94FBA578653}" type="pres">
      <dgm:prSet presAssocID="{87121247-DFD4-4656-90E5-D4110886DC80}" presName="vertSpace2b" presStyleCnt="0"/>
      <dgm:spPr/>
    </dgm:pt>
    <dgm:pt modelId="{858E75DB-7033-4C2E-BF2F-9E693198431A}" type="pres">
      <dgm:prSet presAssocID="{333027BE-42BE-4CF1-B6A1-9804110739FD}" presName="horz2" presStyleCnt="0"/>
      <dgm:spPr/>
    </dgm:pt>
    <dgm:pt modelId="{D98E09CB-DD16-4986-8274-38D7CE623393}" type="pres">
      <dgm:prSet presAssocID="{333027BE-42BE-4CF1-B6A1-9804110739FD}" presName="horzSpace2" presStyleCnt="0"/>
      <dgm:spPr/>
    </dgm:pt>
    <dgm:pt modelId="{C63120A8-80C1-4869-A879-F3F83F910046}" type="pres">
      <dgm:prSet presAssocID="{333027BE-42BE-4CF1-B6A1-9804110739FD}" presName="tx2" presStyleLbl="revTx" presStyleIdx="17" presStyleCnt="18"/>
      <dgm:spPr/>
      <dgm:t>
        <a:bodyPr/>
        <a:lstStyle/>
        <a:p>
          <a:endParaRPr lang="fr-FR"/>
        </a:p>
      </dgm:t>
    </dgm:pt>
    <dgm:pt modelId="{344DA60D-E90C-42A6-A1C6-845DC4A1B44D}" type="pres">
      <dgm:prSet presAssocID="{333027BE-42BE-4CF1-B6A1-9804110739FD}" presName="vert2" presStyleCnt="0"/>
      <dgm:spPr/>
    </dgm:pt>
    <dgm:pt modelId="{03A9FFDC-F4BC-4450-8690-24FCDCE7E295}" type="pres">
      <dgm:prSet presAssocID="{333027BE-42BE-4CF1-B6A1-9804110739FD}" presName="thinLine2b" presStyleLbl="callout" presStyleIdx="14" presStyleCnt="15"/>
      <dgm:spPr/>
    </dgm:pt>
    <dgm:pt modelId="{60F6465C-2C63-4D5F-92F2-BB3ABA78A396}" type="pres">
      <dgm:prSet presAssocID="{333027BE-42BE-4CF1-B6A1-9804110739FD}" presName="vertSpace2b" presStyleCnt="0"/>
      <dgm:spPr/>
    </dgm:pt>
  </dgm:ptLst>
  <dgm:cxnLst>
    <dgm:cxn modelId="{AD6A4AE9-D282-4987-8180-4340860B953D}" srcId="{D1F53966-5E9F-4D04-9A08-2CEE220D1304}" destId="{3F9C31A0-2E7A-4CAD-A1FA-F77808129CC1}" srcOrd="0" destOrd="0" parTransId="{F2A6BC14-B1D5-4615-9EFD-229AB4309FD5}" sibTransId="{407A1C24-BCFA-43C5-92F4-9C9F2A63515A}"/>
    <dgm:cxn modelId="{5C2F26C0-75E1-4730-8665-59FA39DFDE49}" type="presOf" srcId="{A7F7F5A8-D91B-45BE-85B1-7DBA982529BF}" destId="{A208B7EA-5A5A-4C93-9D61-E977C42DD6D3}" srcOrd="0" destOrd="0" presId="urn:microsoft.com/office/officeart/2008/layout/LinedList"/>
    <dgm:cxn modelId="{22ED9B7A-9E78-4320-B3DC-3594D7C0F4A4}" type="presOf" srcId="{60BA3A6E-E495-4575-A5FD-C04FD168F454}" destId="{B3217386-3BDD-493D-AB4F-690BFA021B13}" srcOrd="0" destOrd="0" presId="urn:microsoft.com/office/officeart/2008/layout/LinedList"/>
    <dgm:cxn modelId="{B2B68722-88A2-4D89-A653-BF99512C3E32}" srcId="{6A63F8B6-DB5D-4692-B83C-D30F42698448}" destId="{A7F7F5A8-D91B-45BE-85B1-7DBA982529BF}" srcOrd="1" destOrd="0" parTransId="{F2FECD9C-4BDF-401F-87E7-635F4D940D91}" sibTransId="{EB0D2140-51AF-48D2-BD5D-65AEC1F3D613}"/>
    <dgm:cxn modelId="{D32DB631-1C14-4BDF-9D72-1449905137F7}" type="presOf" srcId="{9ADD8BEF-9A32-4392-ABDC-80AEAD974537}" destId="{66675E1E-C480-47D9-92E6-6FA3CA3F9A50}" srcOrd="0" destOrd="0" presId="urn:microsoft.com/office/officeart/2008/layout/LinedList"/>
    <dgm:cxn modelId="{3E9198EF-F8D3-4D9E-B9DD-8438063A5554}" type="presOf" srcId="{55DFA361-48E7-4F49-AABD-1A8D311DAADA}" destId="{4EF3A4F1-B330-4DD1-88B2-3C317F3792F0}" srcOrd="0" destOrd="0" presId="urn:microsoft.com/office/officeart/2008/layout/LinedList"/>
    <dgm:cxn modelId="{B5B9A67A-8B4B-4657-86E6-E138EA796284}" srcId="{60BA3A6E-E495-4575-A5FD-C04FD168F454}" destId="{C179366D-5FBB-401F-B15D-87880AF04D8B}" srcOrd="2" destOrd="0" parTransId="{CFC8225D-3940-481B-9307-A39BCB5E5381}" sibTransId="{5D524D5D-A2D9-4454-B4DE-87C43546E3B2}"/>
    <dgm:cxn modelId="{20BBFE70-2F35-49A3-9EB9-92AA8791E2E5}" type="presOf" srcId="{492F3B83-DF6D-4FD9-A48B-35116F1DDB74}" destId="{F112D733-8E0F-41DA-B396-5289C90427AD}" srcOrd="0" destOrd="0" presId="urn:microsoft.com/office/officeart/2008/layout/LinedList"/>
    <dgm:cxn modelId="{660BAB90-10E6-4D4F-A2D7-9D0E126B14BC}" type="presOf" srcId="{34906346-0429-4641-9883-39D4A466C69A}" destId="{133B19E7-AE0D-4FC1-8FE6-C18AA3CAF6B5}" srcOrd="0" destOrd="0" presId="urn:microsoft.com/office/officeart/2008/layout/LinedList"/>
    <dgm:cxn modelId="{6738CA28-8864-4444-8D83-74A427F5EEB6}" type="presOf" srcId="{197B8655-F67A-42C6-9108-070D674D377D}" destId="{4A6C62FF-D66D-4251-9A34-C41E6CD5C376}" srcOrd="0" destOrd="0" presId="urn:microsoft.com/office/officeart/2008/layout/LinedList"/>
    <dgm:cxn modelId="{7D80FE7A-2222-4F46-94B4-CDF000B6237F}" srcId="{60BA3A6E-E495-4575-A5FD-C04FD168F454}" destId="{87121247-DFD4-4656-90E5-D4110886DC80}" srcOrd="5" destOrd="0" parTransId="{B5314FD1-D0F1-4D17-836B-23AE6C2F1EE2}" sibTransId="{68F472E2-6881-461F-BFDE-ACC7E2735D7D}"/>
    <dgm:cxn modelId="{DF38BF8A-F808-4D2C-9C48-6CDAF70D4645}" srcId="{60BA3A6E-E495-4575-A5FD-C04FD168F454}" destId="{55DFA361-48E7-4F49-AABD-1A8D311DAADA}" srcOrd="1" destOrd="0" parTransId="{FDF6F7D2-A4AE-4F61-9CFD-ABB2C61FFE18}" sibTransId="{4E3998AF-0DED-45D0-8992-6443B384B646}"/>
    <dgm:cxn modelId="{CFCD0958-7729-4737-8929-2622C5D85782}" type="presOf" srcId="{2D96690C-E5BC-463D-8079-EF7694EE086A}" destId="{129E371E-06EA-4EC7-9FA4-59DF9A2305DE}" srcOrd="0" destOrd="0" presId="urn:microsoft.com/office/officeart/2008/layout/LinedList"/>
    <dgm:cxn modelId="{B52307BD-536D-451E-BD5A-DE96511E0DE3}" srcId="{34906346-0429-4641-9883-39D4A466C69A}" destId="{6A63F8B6-DB5D-4692-B83C-D30F42698448}" srcOrd="0" destOrd="0" parTransId="{CEE63D79-6DA1-4E29-9A0B-83B29CE04B06}" sibTransId="{C7E06F84-A58E-4A25-A61A-6154CD979619}"/>
    <dgm:cxn modelId="{3EFC8ACA-C6BB-45D3-A6BC-E20750A8606B}" srcId="{60BA3A6E-E495-4575-A5FD-C04FD168F454}" destId="{492F3B83-DF6D-4FD9-A48B-35116F1DDB74}" srcOrd="3" destOrd="0" parTransId="{61D839FE-EC4D-4B78-AA3A-B079F0DCB626}" sibTransId="{25BAEB8D-6094-4658-A7FB-73FC0BCF2927}"/>
    <dgm:cxn modelId="{F59A94F6-3C32-4A62-B905-C4C92A71BA4A}" type="presOf" srcId="{333027BE-42BE-4CF1-B6A1-9804110739FD}" destId="{C63120A8-80C1-4869-A879-F3F83F910046}" srcOrd="0" destOrd="0" presId="urn:microsoft.com/office/officeart/2008/layout/LinedList"/>
    <dgm:cxn modelId="{9051DFCB-576B-440E-9DB8-13070E7ADFB9}" srcId="{6A63F8B6-DB5D-4692-B83C-D30F42698448}" destId="{2D96690C-E5BC-463D-8079-EF7694EE086A}" srcOrd="4" destOrd="0" parTransId="{DB82777B-F2B8-4EFC-B7F4-241CB10961C0}" sibTransId="{E0313FF0-52DC-48E0-93C7-003CC6163266}"/>
    <dgm:cxn modelId="{42E4AE2C-D0EB-4ED4-A14B-36C99088EC5B}" type="presOf" srcId="{C5EC20C4-9794-47CA-BF51-449E234B3013}" destId="{8DDDDFF3-E6D8-410D-B64C-E48865645CC3}" srcOrd="0" destOrd="0" presId="urn:microsoft.com/office/officeart/2008/layout/LinedList"/>
    <dgm:cxn modelId="{4362CB8A-0963-46A6-8468-D718163E92BA}" type="presOf" srcId="{0FC5BDA2-534F-4644-B1BF-2D02ACD63002}" destId="{E6E7CB4D-6AB4-45C9-9D4A-474838C8186A}" srcOrd="0" destOrd="0" presId="urn:microsoft.com/office/officeart/2008/layout/LinedList"/>
    <dgm:cxn modelId="{D0460299-A346-4917-84D7-EC8BB6658677}" type="presOf" srcId="{3F9C31A0-2E7A-4CAD-A1FA-F77808129CC1}" destId="{27FCEECF-93EC-4D0F-9AD5-9BEF672D5458}" srcOrd="0" destOrd="0" presId="urn:microsoft.com/office/officeart/2008/layout/LinedList"/>
    <dgm:cxn modelId="{35E8CE0B-D1B0-4485-ABC5-96BA0CC8082C}" type="presOf" srcId="{87121247-DFD4-4656-90E5-D4110886DC80}" destId="{DA31036B-A15A-4D7F-8A57-4B6C1FA46EB2}" srcOrd="0" destOrd="0" presId="urn:microsoft.com/office/officeart/2008/layout/LinedList"/>
    <dgm:cxn modelId="{6FE3A079-47B4-4DE8-88F3-B7FF1B3478C3}" type="presOf" srcId="{49B4EFBF-D3D1-41CB-B874-1E0641C5DFB1}" destId="{7E8DFD53-0F92-4F42-8D4F-90588FCB713E}" srcOrd="0" destOrd="0" presId="urn:microsoft.com/office/officeart/2008/layout/LinedList"/>
    <dgm:cxn modelId="{88CB3AE5-1A6B-4D73-944B-6815EEA0B804}" srcId="{6A63F8B6-DB5D-4692-B83C-D30F42698448}" destId="{0FC5BDA2-534F-4644-B1BF-2D02ACD63002}" srcOrd="2" destOrd="0" parTransId="{D7BE52BC-2ACE-4B42-86BE-224BE184F8B6}" sibTransId="{41BBE2DA-3B24-4FFB-80F4-B6DFF576F2BF}"/>
    <dgm:cxn modelId="{E96422AF-74D6-4B54-BBA5-D1C7D3FED734}" type="presOf" srcId="{440D9418-D976-4649-875C-379B60092DCA}" destId="{C3AAFE67-5593-4B72-8E34-909BC65263D2}" srcOrd="0" destOrd="0" presId="urn:microsoft.com/office/officeart/2008/layout/LinedList"/>
    <dgm:cxn modelId="{BDDB9EEC-8ADB-4497-BA7B-120D72303A82}" type="presOf" srcId="{21CD2729-9FE1-48EF-8533-F097712F2496}" destId="{C835A0B6-DBA7-4443-B1E1-55C5C54D846C}" srcOrd="0" destOrd="0" presId="urn:microsoft.com/office/officeart/2008/layout/LinedList"/>
    <dgm:cxn modelId="{B78B9956-B41E-4AAD-A275-F222BC2705D7}" srcId="{34906346-0429-4641-9883-39D4A466C69A}" destId="{60BA3A6E-E495-4575-A5FD-C04FD168F454}" srcOrd="2" destOrd="0" parTransId="{403A6F86-F608-4E6A-BEA7-CFE401813761}" sibTransId="{C57E881D-9CA7-4116-9FC7-8F537607AE19}"/>
    <dgm:cxn modelId="{568C9E85-15CC-4CC4-8ABB-93512DCA0759}" srcId="{D1F53966-5E9F-4D04-9A08-2CEE220D1304}" destId="{21CD2729-9FE1-48EF-8533-F097712F2496}" srcOrd="2" destOrd="0" parTransId="{AFBD10DA-FE7E-40D6-93BA-9F3CF94012E7}" sibTransId="{0363D464-95AD-450C-9907-4E7E89C1EDD8}"/>
    <dgm:cxn modelId="{F64C15E4-BF07-4170-9C5B-C506624CEA82}" srcId="{6A63F8B6-DB5D-4692-B83C-D30F42698448}" destId="{197B8655-F67A-42C6-9108-070D674D377D}" srcOrd="0" destOrd="0" parTransId="{2FA15F02-C65B-4F9A-B1A4-F1FB40DF0887}" sibTransId="{7795A83E-E18D-40B6-A82A-079A1B2E5152}"/>
    <dgm:cxn modelId="{AC7DDFFC-61D6-4425-91A0-4A5CF839FD36}" type="presOf" srcId="{6A63F8B6-DB5D-4692-B83C-D30F42698448}" destId="{D2F8026F-E15B-41C9-882A-3E6E7B31890E}" srcOrd="0" destOrd="0" presId="urn:microsoft.com/office/officeart/2008/layout/LinedList"/>
    <dgm:cxn modelId="{12584EB6-1CA9-40F5-BC9F-B7C5E2E03987}" type="presOf" srcId="{C179366D-5FBB-401F-B15D-87880AF04D8B}" destId="{6EEFD5E4-6944-417C-A037-1946327A67D3}" srcOrd="0" destOrd="0" presId="urn:microsoft.com/office/officeart/2008/layout/LinedList"/>
    <dgm:cxn modelId="{83F26DD6-E7D1-4444-87F4-7AAAEF913882}" srcId="{D1F53966-5E9F-4D04-9A08-2CEE220D1304}" destId="{9ADD8BEF-9A32-4392-ABDC-80AEAD974537}" srcOrd="1" destOrd="0" parTransId="{F1763879-7DFD-4747-B561-59805E74CF1D}" sibTransId="{77A601A0-DFF5-4A86-B66B-AA96211DEFC5}"/>
    <dgm:cxn modelId="{2CD00C8E-D2DF-4FF2-ABAA-F95EFCCEECE7}" type="presOf" srcId="{D1F53966-5E9F-4D04-9A08-2CEE220D1304}" destId="{45B654B3-0B66-420E-8117-0093767E1538}" srcOrd="0" destOrd="0" presId="urn:microsoft.com/office/officeart/2008/layout/LinedList"/>
    <dgm:cxn modelId="{5C58B9A9-C21B-4F6F-9C83-20E19D7BEDBF}" srcId="{6A63F8B6-DB5D-4692-B83C-D30F42698448}" destId="{C5EC20C4-9794-47CA-BF51-449E234B3013}" srcOrd="3" destOrd="0" parTransId="{0D62F56C-EAC6-4D17-B3A0-331BC6F0255E}" sibTransId="{5BE1309A-2933-44DB-9852-A3529867E54D}"/>
    <dgm:cxn modelId="{75D3E157-3ADC-4A2A-9080-D5970EE28208}" srcId="{60BA3A6E-E495-4575-A5FD-C04FD168F454}" destId="{333027BE-42BE-4CF1-B6A1-9804110739FD}" srcOrd="6" destOrd="0" parTransId="{E0DDD28B-7607-42D9-B8AF-FE6936C5E7E8}" sibTransId="{01D05FF3-3170-4BB8-9086-579862FF153A}"/>
    <dgm:cxn modelId="{1A9509E4-2AF3-4B12-80A7-73F5C961E711}" srcId="{60BA3A6E-E495-4575-A5FD-C04FD168F454}" destId="{49B4EFBF-D3D1-41CB-B874-1E0641C5DFB1}" srcOrd="4" destOrd="0" parTransId="{99C3A1CB-DE46-433D-AE3F-EC21CA0D36B9}" sibTransId="{EDC1C5DF-3A77-4E07-B7D1-AF3928A9D98A}"/>
    <dgm:cxn modelId="{4958E8A7-A758-4AA6-BE95-D2602AAE567F}" srcId="{34906346-0429-4641-9883-39D4A466C69A}" destId="{D1F53966-5E9F-4D04-9A08-2CEE220D1304}" srcOrd="1" destOrd="0" parTransId="{107AADD1-F31B-455B-8563-D24797965D9C}" sibTransId="{FFDDA8CF-A95A-4904-B48A-940F5EA1517F}"/>
    <dgm:cxn modelId="{1B2A6691-E2C2-45E7-9563-64D147C092AB}" srcId="{60BA3A6E-E495-4575-A5FD-C04FD168F454}" destId="{440D9418-D976-4649-875C-379B60092DCA}" srcOrd="0" destOrd="0" parTransId="{A2F91677-A8A7-499D-A477-941E1F01A44F}" sibTransId="{58F1A6FB-3B61-4133-86D0-FDFE65EBA63E}"/>
    <dgm:cxn modelId="{3316B479-860E-45D5-A680-7A3F9A1B23A3}" type="presParOf" srcId="{133B19E7-AE0D-4FC1-8FE6-C18AA3CAF6B5}" destId="{143AE337-0AA6-498B-9D83-877B51A959D1}" srcOrd="0" destOrd="0" presId="urn:microsoft.com/office/officeart/2008/layout/LinedList"/>
    <dgm:cxn modelId="{5CED76C8-BE4D-4824-8117-88345CD2A5D6}" type="presParOf" srcId="{133B19E7-AE0D-4FC1-8FE6-C18AA3CAF6B5}" destId="{EF651D68-4B97-4DDB-B18E-90C2957DAB2E}" srcOrd="1" destOrd="0" presId="urn:microsoft.com/office/officeart/2008/layout/LinedList"/>
    <dgm:cxn modelId="{3B78C6E2-70C5-461A-AD19-8DB4C1F8B45E}" type="presParOf" srcId="{EF651D68-4B97-4DDB-B18E-90C2957DAB2E}" destId="{D2F8026F-E15B-41C9-882A-3E6E7B31890E}" srcOrd="0" destOrd="0" presId="urn:microsoft.com/office/officeart/2008/layout/LinedList"/>
    <dgm:cxn modelId="{A634C0B6-CCC0-483B-8641-C61C63FBB8D8}" type="presParOf" srcId="{EF651D68-4B97-4DDB-B18E-90C2957DAB2E}" destId="{636B0114-26D2-43A7-AC03-10D8121C45A0}" srcOrd="1" destOrd="0" presId="urn:microsoft.com/office/officeart/2008/layout/LinedList"/>
    <dgm:cxn modelId="{64D4BC44-EC33-4AFB-BA9F-C830E51046EA}" type="presParOf" srcId="{636B0114-26D2-43A7-AC03-10D8121C45A0}" destId="{AC497CC6-F1C1-437D-A943-4BAF919D80C2}" srcOrd="0" destOrd="0" presId="urn:microsoft.com/office/officeart/2008/layout/LinedList"/>
    <dgm:cxn modelId="{2A143967-B04E-4727-A876-DB09A55E41CC}" type="presParOf" srcId="{636B0114-26D2-43A7-AC03-10D8121C45A0}" destId="{868C5CBD-4F81-4783-9F70-6FB5D753EA47}" srcOrd="1" destOrd="0" presId="urn:microsoft.com/office/officeart/2008/layout/LinedList"/>
    <dgm:cxn modelId="{5A58CF15-538A-49B6-841D-D54E36AECEC4}" type="presParOf" srcId="{868C5CBD-4F81-4783-9F70-6FB5D753EA47}" destId="{74103D8B-DD8F-4049-985A-97C0503C177B}" srcOrd="0" destOrd="0" presId="urn:microsoft.com/office/officeart/2008/layout/LinedList"/>
    <dgm:cxn modelId="{844C883C-8D26-424D-8E7E-7FAB9CCF9D0C}" type="presParOf" srcId="{868C5CBD-4F81-4783-9F70-6FB5D753EA47}" destId="{4A6C62FF-D66D-4251-9A34-C41E6CD5C376}" srcOrd="1" destOrd="0" presId="urn:microsoft.com/office/officeart/2008/layout/LinedList"/>
    <dgm:cxn modelId="{2B57BDDD-D53D-4DAF-9D20-563F9826C03A}" type="presParOf" srcId="{868C5CBD-4F81-4783-9F70-6FB5D753EA47}" destId="{496E27CA-0401-4860-AC1D-EFDBE2DC6BAB}" srcOrd="2" destOrd="0" presId="urn:microsoft.com/office/officeart/2008/layout/LinedList"/>
    <dgm:cxn modelId="{1652B00A-D0F0-4005-8410-CF7276A35A82}" type="presParOf" srcId="{636B0114-26D2-43A7-AC03-10D8121C45A0}" destId="{5A5D649F-F2A8-403E-A2C9-F44A45E1DFC5}" srcOrd="2" destOrd="0" presId="urn:microsoft.com/office/officeart/2008/layout/LinedList"/>
    <dgm:cxn modelId="{452E9A4C-6F0D-48D4-A2BA-86196A294DE3}" type="presParOf" srcId="{636B0114-26D2-43A7-AC03-10D8121C45A0}" destId="{D2FCA4AD-2154-40C0-A8F2-1D3CCB0DE2C4}" srcOrd="3" destOrd="0" presId="urn:microsoft.com/office/officeart/2008/layout/LinedList"/>
    <dgm:cxn modelId="{F2FA26B1-62EB-40FA-8743-3DD4067B723A}" type="presParOf" srcId="{636B0114-26D2-43A7-AC03-10D8121C45A0}" destId="{009702D2-C01B-46F9-905C-BD2B4CB95968}" srcOrd="4" destOrd="0" presId="urn:microsoft.com/office/officeart/2008/layout/LinedList"/>
    <dgm:cxn modelId="{8D837AFC-FBC7-468A-9C80-533620D08E2D}" type="presParOf" srcId="{009702D2-C01B-46F9-905C-BD2B4CB95968}" destId="{AD851D2C-0E2D-4441-994C-07002E912124}" srcOrd="0" destOrd="0" presId="urn:microsoft.com/office/officeart/2008/layout/LinedList"/>
    <dgm:cxn modelId="{098213A9-A4F6-47FA-9A0D-500B324286DF}" type="presParOf" srcId="{009702D2-C01B-46F9-905C-BD2B4CB95968}" destId="{A208B7EA-5A5A-4C93-9D61-E977C42DD6D3}" srcOrd="1" destOrd="0" presId="urn:microsoft.com/office/officeart/2008/layout/LinedList"/>
    <dgm:cxn modelId="{D6F218E4-9DF7-4C15-B375-E1FB34001412}" type="presParOf" srcId="{009702D2-C01B-46F9-905C-BD2B4CB95968}" destId="{3DB36EBC-9474-483E-9B41-278720DA652E}" srcOrd="2" destOrd="0" presId="urn:microsoft.com/office/officeart/2008/layout/LinedList"/>
    <dgm:cxn modelId="{DCE69A7B-B154-4529-980C-3DB3BD185CF5}" type="presParOf" srcId="{636B0114-26D2-43A7-AC03-10D8121C45A0}" destId="{840243F1-D844-4070-8819-2397051A71BB}" srcOrd="5" destOrd="0" presId="urn:microsoft.com/office/officeart/2008/layout/LinedList"/>
    <dgm:cxn modelId="{6CC1201F-F7E7-4D96-9F54-E7DADA14F1E8}" type="presParOf" srcId="{636B0114-26D2-43A7-AC03-10D8121C45A0}" destId="{25A301B8-CCF0-405C-9250-773F3A254BCC}" srcOrd="6" destOrd="0" presId="urn:microsoft.com/office/officeart/2008/layout/LinedList"/>
    <dgm:cxn modelId="{ACD9070D-6104-4514-B830-3FCB7A347ED3}" type="presParOf" srcId="{636B0114-26D2-43A7-AC03-10D8121C45A0}" destId="{C5E1B893-6435-457C-97B8-1EF7E14A2209}" srcOrd="7" destOrd="0" presId="urn:microsoft.com/office/officeart/2008/layout/LinedList"/>
    <dgm:cxn modelId="{207DABD1-FC7D-4042-9FD2-16EC22559102}" type="presParOf" srcId="{C5E1B893-6435-457C-97B8-1EF7E14A2209}" destId="{CFBCA186-A499-4C18-8F18-D49CF64BE8C3}" srcOrd="0" destOrd="0" presId="urn:microsoft.com/office/officeart/2008/layout/LinedList"/>
    <dgm:cxn modelId="{9196F8AC-F58F-433E-9604-49AC73F56A0B}" type="presParOf" srcId="{C5E1B893-6435-457C-97B8-1EF7E14A2209}" destId="{E6E7CB4D-6AB4-45C9-9D4A-474838C8186A}" srcOrd="1" destOrd="0" presId="urn:microsoft.com/office/officeart/2008/layout/LinedList"/>
    <dgm:cxn modelId="{CB18CF4A-77A5-4978-9160-673DFFB55CF7}" type="presParOf" srcId="{C5E1B893-6435-457C-97B8-1EF7E14A2209}" destId="{362AD978-E6C7-4D68-B012-EBAB25DA61D6}" srcOrd="2" destOrd="0" presId="urn:microsoft.com/office/officeart/2008/layout/LinedList"/>
    <dgm:cxn modelId="{40A20DB3-CD2B-4CD7-8CAB-30591711AAE0}" type="presParOf" srcId="{636B0114-26D2-43A7-AC03-10D8121C45A0}" destId="{5CC0BF6C-D19B-49F9-B40E-926205B8BDD1}" srcOrd="8" destOrd="0" presId="urn:microsoft.com/office/officeart/2008/layout/LinedList"/>
    <dgm:cxn modelId="{F696FBF2-5438-4667-A675-11A899414C6D}" type="presParOf" srcId="{636B0114-26D2-43A7-AC03-10D8121C45A0}" destId="{E3237AE5-0A2F-42C7-8AAD-F51629FEFEFD}" srcOrd="9" destOrd="0" presId="urn:microsoft.com/office/officeart/2008/layout/LinedList"/>
    <dgm:cxn modelId="{9780798E-2F3B-4F3F-8F95-6DC132F25ABD}" type="presParOf" srcId="{636B0114-26D2-43A7-AC03-10D8121C45A0}" destId="{C64938A3-F880-4D92-B4AD-98BEB13AF2A9}" srcOrd="10" destOrd="0" presId="urn:microsoft.com/office/officeart/2008/layout/LinedList"/>
    <dgm:cxn modelId="{7B05F9BA-789F-46B1-890E-000D2B4F2E16}" type="presParOf" srcId="{C64938A3-F880-4D92-B4AD-98BEB13AF2A9}" destId="{316071CD-1C8A-4964-A2A0-01D2CFD4D8A7}" srcOrd="0" destOrd="0" presId="urn:microsoft.com/office/officeart/2008/layout/LinedList"/>
    <dgm:cxn modelId="{B8E919C7-7C03-480E-A012-04D0EE4228C4}" type="presParOf" srcId="{C64938A3-F880-4D92-B4AD-98BEB13AF2A9}" destId="{8DDDDFF3-E6D8-410D-B64C-E48865645CC3}" srcOrd="1" destOrd="0" presId="urn:microsoft.com/office/officeart/2008/layout/LinedList"/>
    <dgm:cxn modelId="{B62436C5-7650-4DB4-99A7-47690B133EA8}" type="presParOf" srcId="{C64938A3-F880-4D92-B4AD-98BEB13AF2A9}" destId="{362B5F4E-B9C9-401E-B704-81DE260A26D9}" srcOrd="2" destOrd="0" presId="urn:microsoft.com/office/officeart/2008/layout/LinedList"/>
    <dgm:cxn modelId="{97D73820-25E9-440A-A11D-395CC3E89EBD}" type="presParOf" srcId="{636B0114-26D2-43A7-AC03-10D8121C45A0}" destId="{19423376-D187-4748-B9D7-FCBCF3177A34}" srcOrd="11" destOrd="0" presId="urn:microsoft.com/office/officeart/2008/layout/LinedList"/>
    <dgm:cxn modelId="{656294DF-F13A-4D66-A7C1-04481454708D}" type="presParOf" srcId="{636B0114-26D2-43A7-AC03-10D8121C45A0}" destId="{5B05C26F-7F69-4588-92CA-1F6A38D8658A}" srcOrd="12" destOrd="0" presId="urn:microsoft.com/office/officeart/2008/layout/LinedList"/>
    <dgm:cxn modelId="{12627271-897E-4734-BB24-2E80B39F6EBF}" type="presParOf" srcId="{636B0114-26D2-43A7-AC03-10D8121C45A0}" destId="{154463BA-1D10-4C8A-9652-82FE39DD6F91}" srcOrd="13" destOrd="0" presId="urn:microsoft.com/office/officeart/2008/layout/LinedList"/>
    <dgm:cxn modelId="{A3DE643F-572F-47B0-8E2F-34A6BE42C679}" type="presParOf" srcId="{154463BA-1D10-4C8A-9652-82FE39DD6F91}" destId="{F2B6824C-CBA7-4BBA-9936-5C23CF859B55}" srcOrd="0" destOrd="0" presId="urn:microsoft.com/office/officeart/2008/layout/LinedList"/>
    <dgm:cxn modelId="{DB20D671-03D5-496F-9D83-A8493FA0E478}" type="presParOf" srcId="{154463BA-1D10-4C8A-9652-82FE39DD6F91}" destId="{129E371E-06EA-4EC7-9FA4-59DF9A2305DE}" srcOrd="1" destOrd="0" presId="urn:microsoft.com/office/officeart/2008/layout/LinedList"/>
    <dgm:cxn modelId="{B5B91A54-7401-4EEF-BB64-D6E938555AA3}" type="presParOf" srcId="{154463BA-1D10-4C8A-9652-82FE39DD6F91}" destId="{BE2E5316-1120-42E3-8F03-6696692A162D}" srcOrd="2" destOrd="0" presId="urn:microsoft.com/office/officeart/2008/layout/LinedList"/>
    <dgm:cxn modelId="{F8CADA22-313D-4805-A7F8-CBF1B2FD7DFB}" type="presParOf" srcId="{636B0114-26D2-43A7-AC03-10D8121C45A0}" destId="{21D52763-7CD6-4CA8-8C8E-896DB5837FC9}" srcOrd="14" destOrd="0" presId="urn:microsoft.com/office/officeart/2008/layout/LinedList"/>
    <dgm:cxn modelId="{48774ACC-20C6-4F49-9601-93610810D643}" type="presParOf" srcId="{636B0114-26D2-43A7-AC03-10D8121C45A0}" destId="{E2D00B5E-F574-4956-AD69-A1515122DCA5}" srcOrd="15" destOrd="0" presId="urn:microsoft.com/office/officeart/2008/layout/LinedList"/>
    <dgm:cxn modelId="{D66219E1-2194-424B-8234-55C19532EA10}" type="presParOf" srcId="{133B19E7-AE0D-4FC1-8FE6-C18AA3CAF6B5}" destId="{BF9409BF-7FCD-4E89-B81E-7C638161EDC2}" srcOrd="2" destOrd="0" presId="urn:microsoft.com/office/officeart/2008/layout/LinedList"/>
    <dgm:cxn modelId="{E5803389-BFE8-4526-AEBC-8A50E033746E}" type="presParOf" srcId="{133B19E7-AE0D-4FC1-8FE6-C18AA3CAF6B5}" destId="{C040DE92-6CFD-49A5-96E3-33B48C035E08}" srcOrd="3" destOrd="0" presId="urn:microsoft.com/office/officeart/2008/layout/LinedList"/>
    <dgm:cxn modelId="{BA0DCDEF-D055-4F21-8EFB-DBFD9786EF25}" type="presParOf" srcId="{C040DE92-6CFD-49A5-96E3-33B48C035E08}" destId="{45B654B3-0B66-420E-8117-0093767E1538}" srcOrd="0" destOrd="0" presId="urn:microsoft.com/office/officeart/2008/layout/LinedList"/>
    <dgm:cxn modelId="{AB693496-5AE8-4B75-A230-5B0D64DED880}" type="presParOf" srcId="{C040DE92-6CFD-49A5-96E3-33B48C035E08}" destId="{59DA791B-1D57-415A-9FF8-159E8700153B}" srcOrd="1" destOrd="0" presId="urn:microsoft.com/office/officeart/2008/layout/LinedList"/>
    <dgm:cxn modelId="{C51920A6-6FC5-4BFC-B4FD-51B71B079E90}" type="presParOf" srcId="{59DA791B-1D57-415A-9FF8-159E8700153B}" destId="{03A7B476-E366-4428-ABF3-A6A986C8D422}" srcOrd="0" destOrd="0" presId="urn:microsoft.com/office/officeart/2008/layout/LinedList"/>
    <dgm:cxn modelId="{2DB07730-3DC4-4FC1-9B31-8321B7C373AB}" type="presParOf" srcId="{59DA791B-1D57-415A-9FF8-159E8700153B}" destId="{C807B801-E585-4A3A-91DF-DDA786125D3E}" srcOrd="1" destOrd="0" presId="urn:microsoft.com/office/officeart/2008/layout/LinedList"/>
    <dgm:cxn modelId="{5976EAF8-E71F-432A-85ED-5971435A8D39}" type="presParOf" srcId="{C807B801-E585-4A3A-91DF-DDA786125D3E}" destId="{48D6955A-39D2-4271-960E-9F38F818D4B1}" srcOrd="0" destOrd="0" presId="urn:microsoft.com/office/officeart/2008/layout/LinedList"/>
    <dgm:cxn modelId="{C274769E-C118-4100-8176-5C9B8333DA19}" type="presParOf" srcId="{C807B801-E585-4A3A-91DF-DDA786125D3E}" destId="{27FCEECF-93EC-4D0F-9AD5-9BEF672D5458}" srcOrd="1" destOrd="0" presId="urn:microsoft.com/office/officeart/2008/layout/LinedList"/>
    <dgm:cxn modelId="{B47A1C5A-73BD-464F-8676-66844706A31F}" type="presParOf" srcId="{C807B801-E585-4A3A-91DF-DDA786125D3E}" destId="{8008822C-3754-4266-A76E-90F982247B2F}" srcOrd="2" destOrd="0" presId="urn:microsoft.com/office/officeart/2008/layout/LinedList"/>
    <dgm:cxn modelId="{EB8E36C9-33DD-4266-BA05-92FA82F1D732}" type="presParOf" srcId="{59DA791B-1D57-415A-9FF8-159E8700153B}" destId="{0D54F079-3EA4-49C2-A839-9EBCA7BECD71}" srcOrd="2" destOrd="0" presId="urn:microsoft.com/office/officeart/2008/layout/LinedList"/>
    <dgm:cxn modelId="{E25A39B7-39F1-4881-A411-16D285F6B5B6}" type="presParOf" srcId="{59DA791B-1D57-415A-9FF8-159E8700153B}" destId="{F72EF416-5F83-4751-A709-D7A232CCF4DD}" srcOrd="3" destOrd="0" presId="urn:microsoft.com/office/officeart/2008/layout/LinedList"/>
    <dgm:cxn modelId="{3AA0C0A2-0C1C-4863-86FA-1EE44869F268}" type="presParOf" srcId="{59DA791B-1D57-415A-9FF8-159E8700153B}" destId="{EF79013D-FA0A-45F4-B008-5A99FD94FE12}" srcOrd="4" destOrd="0" presId="urn:microsoft.com/office/officeart/2008/layout/LinedList"/>
    <dgm:cxn modelId="{1B7E9C81-5678-43F8-AACA-78A8C39AFD8E}" type="presParOf" srcId="{EF79013D-FA0A-45F4-B008-5A99FD94FE12}" destId="{A10E90D3-2FBA-4E4C-9A7C-AA56C92A2C5C}" srcOrd="0" destOrd="0" presId="urn:microsoft.com/office/officeart/2008/layout/LinedList"/>
    <dgm:cxn modelId="{721B42D9-7017-41B2-99D4-C32DCC653392}" type="presParOf" srcId="{EF79013D-FA0A-45F4-B008-5A99FD94FE12}" destId="{66675E1E-C480-47D9-92E6-6FA3CA3F9A50}" srcOrd="1" destOrd="0" presId="urn:microsoft.com/office/officeart/2008/layout/LinedList"/>
    <dgm:cxn modelId="{BA542B21-45C2-4141-92B7-AE7D73139628}" type="presParOf" srcId="{EF79013D-FA0A-45F4-B008-5A99FD94FE12}" destId="{84821F2C-33F7-4BA8-83BE-B66193A85296}" srcOrd="2" destOrd="0" presId="urn:microsoft.com/office/officeart/2008/layout/LinedList"/>
    <dgm:cxn modelId="{A1A1B087-0722-402E-9C55-2E89EC20E96E}" type="presParOf" srcId="{59DA791B-1D57-415A-9FF8-159E8700153B}" destId="{4B500F13-FF37-43F6-B11B-1422D45FC750}" srcOrd="5" destOrd="0" presId="urn:microsoft.com/office/officeart/2008/layout/LinedList"/>
    <dgm:cxn modelId="{0D656E1E-2040-4FC9-951D-4983B555074E}" type="presParOf" srcId="{59DA791B-1D57-415A-9FF8-159E8700153B}" destId="{59DC80DB-CAFF-4B37-9061-0A2A69B5BB88}" srcOrd="6" destOrd="0" presId="urn:microsoft.com/office/officeart/2008/layout/LinedList"/>
    <dgm:cxn modelId="{A08CC1AE-C30B-4D1A-ABC9-DF67DA3B9EC4}" type="presParOf" srcId="{59DA791B-1D57-415A-9FF8-159E8700153B}" destId="{D0117C09-6D74-412B-8671-C6DEA17BA6E5}" srcOrd="7" destOrd="0" presId="urn:microsoft.com/office/officeart/2008/layout/LinedList"/>
    <dgm:cxn modelId="{5A6F819A-27D1-4454-AB6C-86A0D318FDF3}" type="presParOf" srcId="{D0117C09-6D74-412B-8671-C6DEA17BA6E5}" destId="{928CE74A-A545-4564-A879-A574513307F6}" srcOrd="0" destOrd="0" presId="urn:microsoft.com/office/officeart/2008/layout/LinedList"/>
    <dgm:cxn modelId="{EC8247D8-3F8D-48D3-B956-1C6B44903FEE}" type="presParOf" srcId="{D0117C09-6D74-412B-8671-C6DEA17BA6E5}" destId="{C835A0B6-DBA7-4443-B1E1-55C5C54D846C}" srcOrd="1" destOrd="0" presId="urn:microsoft.com/office/officeart/2008/layout/LinedList"/>
    <dgm:cxn modelId="{51DA14FE-6DD8-4BB6-A874-E9D3D9B3D43F}" type="presParOf" srcId="{D0117C09-6D74-412B-8671-C6DEA17BA6E5}" destId="{CEA46DDE-8E0F-43FE-9021-37B9305016CE}" srcOrd="2" destOrd="0" presId="urn:microsoft.com/office/officeart/2008/layout/LinedList"/>
    <dgm:cxn modelId="{5A029639-6444-4616-AEC1-B4B13E087F3F}" type="presParOf" srcId="{59DA791B-1D57-415A-9FF8-159E8700153B}" destId="{ABDAEE2F-D584-4D90-88F9-270347D7B8A3}" srcOrd="8" destOrd="0" presId="urn:microsoft.com/office/officeart/2008/layout/LinedList"/>
    <dgm:cxn modelId="{27C30C2E-2564-4F6A-B8EE-D3D16BA84C33}" type="presParOf" srcId="{59DA791B-1D57-415A-9FF8-159E8700153B}" destId="{FFE5D695-870D-4BDF-AB37-8A89E6FA062B}" srcOrd="9" destOrd="0" presId="urn:microsoft.com/office/officeart/2008/layout/LinedList"/>
    <dgm:cxn modelId="{DF00145B-476A-40C2-AB3B-64536901B669}" type="presParOf" srcId="{133B19E7-AE0D-4FC1-8FE6-C18AA3CAF6B5}" destId="{CADC6D7B-B154-4DA9-816C-5B3E17779348}" srcOrd="4" destOrd="0" presId="urn:microsoft.com/office/officeart/2008/layout/LinedList"/>
    <dgm:cxn modelId="{D3FA44AF-282E-4BD0-8DA6-E91828221E34}" type="presParOf" srcId="{133B19E7-AE0D-4FC1-8FE6-C18AA3CAF6B5}" destId="{D0BC49CB-18D4-4FFD-9DB4-12A6931373E7}" srcOrd="5" destOrd="0" presId="urn:microsoft.com/office/officeart/2008/layout/LinedList"/>
    <dgm:cxn modelId="{F74A66CD-10F7-494D-ACF8-788E14F92ED9}" type="presParOf" srcId="{D0BC49CB-18D4-4FFD-9DB4-12A6931373E7}" destId="{B3217386-3BDD-493D-AB4F-690BFA021B13}" srcOrd="0" destOrd="0" presId="urn:microsoft.com/office/officeart/2008/layout/LinedList"/>
    <dgm:cxn modelId="{391FC0CC-9939-4E73-BB90-A1299E8A2859}" type="presParOf" srcId="{D0BC49CB-18D4-4FFD-9DB4-12A6931373E7}" destId="{7D34832A-927A-4498-B2C9-279EC8A47748}" srcOrd="1" destOrd="0" presId="urn:microsoft.com/office/officeart/2008/layout/LinedList"/>
    <dgm:cxn modelId="{6C6C18F1-5E58-49B7-A098-E49DE1AEDBF9}" type="presParOf" srcId="{7D34832A-927A-4498-B2C9-279EC8A47748}" destId="{0B9A87B4-997C-4631-9984-A99BB6BC88F6}" srcOrd="0" destOrd="0" presId="urn:microsoft.com/office/officeart/2008/layout/LinedList"/>
    <dgm:cxn modelId="{FC856B38-D179-4C96-9A77-44A5641D6A03}" type="presParOf" srcId="{7D34832A-927A-4498-B2C9-279EC8A47748}" destId="{65EB6C33-2171-4638-8DB8-A8DFC9DD5004}" srcOrd="1" destOrd="0" presId="urn:microsoft.com/office/officeart/2008/layout/LinedList"/>
    <dgm:cxn modelId="{8CA2A794-B35C-4D7A-804B-9697A3465AEC}" type="presParOf" srcId="{65EB6C33-2171-4638-8DB8-A8DFC9DD5004}" destId="{32F97CE2-48C7-40B1-B802-5A247B391561}" srcOrd="0" destOrd="0" presId="urn:microsoft.com/office/officeart/2008/layout/LinedList"/>
    <dgm:cxn modelId="{DA987FCE-1207-4B36-A484-0924B302885C}" type="presParOf" srcId="{65EB6C33-2171-4638-8DB8-A8DFC9DD5004}" destId="{C3AAFE67-5593-4B72-8E34-909BC65263D2}" srcOrd="1" destOrd="0" presId="urn:microsoft.com/office/officeart/2008/layout/LinedList"/>
    <dgm:cxn modelId="{61B5356A-960A-48B4-8425-2C39E9029929}" type="presParOf" srcId="{65EB6C33-2171-4638-8DB8-A8DFC9DD5004}" destId="{6B28032F-DF1B-48E0-AC66-E47C98363A10}" srcOrd="2" destOrd="0" presId="urn:microsoft.com/office/officeart/2008/layout/LinedList"/>
    <dgm:cxn modelId="{6B11368C-8D11-4B40-B593-7ABE4827881C}" type="presParOf" srcId="{7D34832A-927A-4498-B2C9-279EC8A47748}" destId="{4DB5EB2C-2DDD-4C2F-BCEC-D594FE62CD51}" srcOrd="2" destOrd="0" presId="urn:microsoft.com/office/officeart/2008/layout/LinedList"/>
    <dgm:cxn modelId="{F5531CD0-090F-4EA7-B504-D587D0CC6E1F}" type="presParOf" srcId="{7D34832A-927A-4498-B2C9-279EC8A47748}" destId="{B9E7267E-DF4A-43C5-BA33-D99431EE4AD5}" srcOrd="3" destOrd="0" presId="urn:microsoft.com/office/officeart/2008/layout/LinedList"/>
    <dgm:cxn modelId="{E75F6A74-33BB-4CEE-9457-9AEB43D51BAE}" type="presParOf" srcId="{7D34832A-927A-4498-B2C9-279EC8A47748}" destId="{C83E93DF-D7F9-404A-A19E-97E09DC9B3C0}" srcOrd="4" destOrd="0" presId="urn:microsoft.com/office/officeart/2008/layout/LinedList"/>
    <dgm:cxn modelId="{FB72B200-760F-44B8-B0F9-A53848187CF3}" type="presParOf" srcId="{C83E93DF-D7F9-404A-A19E-97E09DC9B3C0}" destId="{41C96B5D-8E88-49A5-A0B4-84E70FED4C54}" srcOrd="0" destOrd="0" presId="urn:microsoft.com/office/officeart/2008/layout/LinedList"/>
    <dgm:cxn modelId="{82A53F30-740D-4226-9015-68C650E65D2D}" type="presParOf" srcId="{C83E93DF-D7F9-404A-A19E-97E09DC9B3C0}" destId="{4EF3A4F1-B330-4DD1-88B2-3C317F3792F0}" srcOrd="1" destOrd="0" presId="urn:microsoft.com/office/officeart/2008/layout/LinedList"/>
    <dgm:cxn modelId="{D974709B-DE90-4C5C-910E-48808EA219FB}" type="presParOf" srcId="{C83E93DF-D7F9-404A-A19E-97E09DC9B3C0}" destId="{BEAA8DDF-2428-479C-8D26-A02302E68A27}" srcOrd="2" destOrd="0" presId="urn:microsoft.com/office/officeart/2008/layout/LinedList"/>
    <dgm:cxn modelId="{AEDCF232-5EAA-4298-9BEB-A797C6C9BADB}" type="presParOf" srcId="{7D34832A-927A-4498-B2C9-279EC8A47748}" destId="{FF2D5414-9E90-416F-8F5B-1D39D360751D}" srcOrd="5" destOrd="0" presId="urn:microsoft.com/office/officeart/2008/layout/LinedList"/>
    <dgm:cxn modelId="{CD65C1F5-40E8-4749-95DE-F85D86AF659E}" type="presParOf" srcId="{7D34832A-927A-4498-B2C9-279EC8A47748}" destId="{E5E9F38C-31A5-4793-932A-86F6C6DC74ED}" srcOrd="6" destOrd="0" presId="urn:microsoft.com/office/officeart/2008/layout/LinedList"/>
    <dgm:cxn modelId="{884F4608-5F95-40FD-BF38-6C6BF1BE9748}" type="presParOf" srcId="{7D34832A-927A-4498-B2C9-279EC8A47748}" destId="{FDF151B7-1DC9-4F13-8CBF-E571E4A0FCED}" srcOrd="7" destOrd="0" presId="urn:microsoft.com/office/officeart/2008/layout/LinedList"/>
    <dgm:cxn modelId="{E388CC09-ADA5-454A-8102-7C6F38863410}" type="presParOf" srcId="{FDF151B7-1DC9-4F13-8CBF-E571E4A0FCED}" destId="{B12FE67D-6229-41AA-9D40-749A688D0049}" srcOrd="0" destOrd="0" presId="urn:microsoft.com/office/officeart/2008/layout/LinedList"/>
    <dgm:cxn modelId="{28E27AC2-9E54-40C3-ABAA-76B32CAE3E9C}" type="presParOf" srcId="{FDF151B7-1DC9-4F13-8CBF-E571E4A0FCED}" destId="{6EEFD5E4-6944-417C-A037-1946327A67D3}" srcOrd="1" destOrd="0" presId="urn:microsoft.com/office/officeart/2008/layout/LinedList"/>
    <dgm:cxn modelId="{37ACC1E9-7BF8-4D39-AFC0-3E8DA18F1E07}" type="presParOf" srcId="{FDF151B7-1DC9-4F13-8CBF-E571E4A0FCED}" destId="{34EF9D4A-4C05-439C-AB80-BA3C2EF563D8}" srcOrd="2" destOrd="0" presId="urn:microsoft.com/office/officeart/2008/layout/LinedList"/>
    <dgm:cxn modelId="{68DFF946-E841-4EEE-B157-B81F5390A2B6}" type="presParOf" srcId="{7D34832A-927A-4498-B2C9-279EC8A47748}" destId="{250DECA9-EAED-4864-BDFD-2F94A5BE1D48}" srcOrd="8" destOrd="0" presId="urn:microsoft.com/office/officeart/2008/layout/LinedList"/>
    <dgm:cxn modelId="{6E60FB36-A1F0-4D05-8B89-CA272527366F}" type="presParOf" srcId="{7D34832A-927A-4498-B2C9-279EC8A47748}" destId="{1DA119CC-454D-4E0B-8E53-9B25F2381521}" srcOrd="9" destOrd="0" presId="urn:microsoft.com/office/officeart/2008/layout/LinedList"/>
    <dgm:cxn modelId="{9012D42D-94AF-46CA-A256-DC6BCA763455}" type="presParOf" srcId="{7D34832A-927A-4498-B2C9-279EC8A47748}" destId="{B13B5C2D-4AF7-41DD-B92D-B7964C7E9215}" srcOrd="10" destOrd="0" presId="urn:microsoft.com/office/officeart/2008/layout/LinedList"/>
    <dgm:cxn modelId="{C3B749A0-9836-42BE-9D0C-698985CF52C5}" type="presParOf" srcId="{B13B5C2D-4AF7-41DD-B92D-B7964C7E9215}" destId="{489B064D-AC5C-4B57-8F00-4918AACB929C}" srcOrd="0" destOrd="0" presId="urn:microsoft.com/office/officeart/2008/layout/LinedList"/>
    <dgm:cxn modelId="{B78641F2-AE55-4A85-93C4-D046B950A482}" type="presParOf" srcId="{B13B5C2D-4AF7-41DD-B92D-B7964C7E9215}" destId="{F112D733-8E0F-41DA-B396-5289C90427AD}" srcOrd="1" destOrd="0" presId="urn:microsoft.com/office/officeart/2008/layout/LinedList"/>
    <dgm:cxn modelId="{B7E3602C-F1CD-421F-996B-850E11DDBA89}" type="presParOf" srcId="{B13B5C2D-4AF7-41DD-B92D-B7964C7E9215}" destId="{34798A03-83AE-4027-A750-1FE3AFFA990B}" srcOrd="2" destOrd="0" presId="urn:microsoft.com/office/officeart/2008/layout/LinedList"/>
    <dgm:cxn modelId="{7FDE7458-FD1F-41B3-81A7-F17DA7C6444D}" type="presParOf" srcId="{7D34832A-927A-4498-B2C9-279EC8A47748}" destId="{EABBC043-AEB8-4032-9776-8B7DAAF9A209}" srcOrd="11" destOrd="0" presId="urn:microsoft.com/office/officeart/2008/layout/LinedList"/>
    <dgm:cxn modelId="{C8424042-AA29-4566-AD67-AA902141E16E}" type="presParOf" srcId="{7D34832A-927A-4498-B2C9-279EC8A47748}" destId="{2B4A99FF-21C6-46FD-A2DE-62DBBC89A7F2}" srcOrd="12" destOrd="0" presId="urn:microsoft.com/office/officeart/2008/layout/LinedList"/>
    <dgm:cxn modelId="{A5F3CF35-C8A3-4AA8-AFF7-1CE7C6D3B6DD}" type="presParOf" srcId="{7D34832A-927A-4498-B2C9-279EC8A47748}" destId="{B74663E0-F7DB-465B-BD0D-4BABD05BBBD0}" srcOrd="13" destOrd="0" presId="urn:microsoft.com/office/officeart/2008/layout/LinedList"/>
    <dgm:cxn modelId="{00E63A68-EC18-4A1C-B0C7-D9E220F8A0B5}" type="presParOf" srcId="{B74663E0-F7DB-465B-BD0D-4BABD05BBBD0}" destId="{801817AD-B54C-4E57-9EE5-8BFD7B8A0819}" srcOrd="0" destOrd="0" presId="urn:microsoft.com/office/officeart/2008/layout/LinedList"/>
    <dgm:cxn modelId="{D583ECD6-5C5A-4C3E-90F2-7C5BD819498C}" type="presParOf" srcId="{B74663E0-F7DB-465B-BD0D-4BABD05BBBD0}" destId="{7E8DFD53-0F92-4F42-8D4F-90588FCB713E}" srcOrd="1" destOrd="0" presId="urn:microsoft.com/office/officeart/2008/layout/LinedList"/>
    <dgm:cxn modelId="{D58CD211-1B5E-4540-ADC1-749CD7CE5257}" type="presParOf" srcId="{B74663E0-F7DB-465B-BD0D-4BABD05BBBD0}" destId="{3951DFDA-BBDE-4BA3-96F8-80F6EA5B2570}" srcOrd="2" destOrd="0" presId="urn:microsoft.com/office/officeart/2008/layout/LinedList"/>
    <dgm:cxn modelId="{5DEE7514-7959-4FCB-B086-E17E0AAE3FCB}" type="presParOf" srcId="{7D34832A-927A-4498-B2C9-279EC8A47748}" destId="{A21A9E56-7F60-4F5E-8D8C-5C5301DAE336}" srcOrd="14" destOrd="0" presId="urn:microsoft.com/office/officeart/2008/layout/LinedList"/>
    <dgm:cxn modelId="{C8602D6E-0697-4578-8E69-02A170487C40}" type="presParOf" srcId="{7D34832A-927A-4498-B2C9-279EC8A47748}" destId="{9C34CE59-0A9F-42F9-BC2E-E62D2EE52BAE}" srcOrd="15" destOrd="0" presId="urn:microsoft.com/office/officeart/2008/layout/LinedList"/>
    <dgm:cxn modelId="{A681AB44-D1AF-4375-B78F-1165D4947C0F}" type="presParOf" srcId="{7D34832A-927A-4498-B2C9-279EC8A47748}" destId="{27D4C6A9-11AE-4654-851F-6A8B462639CF}" srcOrd="16" destOrd="0" presId="urn:microsoft.com/office/officeart/2008/layout/LinedList"/>
    <dgm:cxn modelId="{6F3B4055-63D5-4746-BBA9-8D039A6BD741}" type="presParOf" srcId="{27D4C6A9-11AE-4654-851F-6A8B462639CF}" destId="{C88EDD75-6453-4445-82CB-EE21534D80C3}" srcOrd="0" destOrd="0" presId="urn:microsoft.com/office/officeart/2008/layout/LinedList"/>
    <dgm:cxn modelId="{10B7047B-E943-4951-B31D-8D281EFB99DC}" type="presParOf" srcId="{27D4C6A9-11AE-4654-851F-6A8B462639CF}" destId="{DA31036B-A15A-4D7F-8A57-4B6C1FA46EB2}" srcOrd="1" destOrd="0" presId="urn:microsoft.com/office/officeart/2008/layout/LinedList"/>
    <dgm:cxn modelId="{A90EB663-9C30-4B0F-8277-B45C1083C247}" type="presParOf" srcId="{27D4C6A9-11AE-4654-851F-6A8B462639CF}" destId="{EE2E4FFF-A836-4ED6-806D-B6BFA7F33303}" srcOrd="2" destOrd="0" presId="urn:microsoft.com/office/officeart/2008/layout/LinedList"/>
    <dgm:cxn modelId="{9F2BCB9C-C4A5-48CC-A960-AD47297E90F9}" type="presParOf" srcId="{7D34832A-927A-4498-B2C9-279EC8A47748}" destId="{18FEDB8E-E7BC-4F05-B8FC-9BE0E866D48A}" srcOrd="17" destOrd="0" presId="urn:microsoft.com/office/officeart/2008/layout/LinedList"/>
    <dgm:cxn modelId="{5CA4D2B2-07F8-443B-99C5-B81FC7A8E5DD}" type="presParOf" srcId="{7D34832A-927A-4498-B2C9-279EC8A47748}" destId="{DE92B461-33E3-4103-9ED2-B94FBA578653}" srcOrd="18" destOrd="0" presId="urn:microsoft.com/office/officeart/2008/layout/LinedList"/>
    <dgm:cxn modelId="{7DC20782-D1F0-4003-9F96-C42E1DC093ED}" type="presParOf" srcId="{7D34832A-927A-4498-B2C9-279EC8A47748}" destId="{858E75DB-7033-4C2E-BF2F-9E693198431A}" srcOrd="19" destOrd="0" presId="urn:microsoft.com/office/officeart/2008/layout/LinedList"/>
    <dgm:cxn modelId="{E5DA0D1E-9510-46B4-A642-94C7B3DFE8CE}" type="presParOf" srcId="{858E75DB-7033-4C2E-BF2F-9E693198431A}" destId="{D98E09CB-DD16-4986-8274-38D7CE623393}" srcOrd="0" destOrd="0" presId="urn:microsoft.com/office/officeart/2008/layout/LinedList"/>
    <dgm:cxn modelId="{91290AB7-7178-4C4C-B42B-5F16ED4453EF}" type="presParOf" srcId="{858E75DB-7033-4C2E-BF2F-9E693198431A}" destId="{C63120A8-80C1-4869-A879-F3F83F910046}" srcOrd="1" destOrd="0" presId="urn:microsoft.com/office/officeart/2008/layout/LinedList"/>
    <dgm:cxn modelId="{124C9530-02CE-4802-AE3B-9AF3E5A73167}" type="presParOf" srcId="{858E75DB-7033-4C2E-BF2F-9E693198431A}" destId="{344DA60D-E90C-42A6-A1C6-845DC4A1B44D}" srcOrd="2" destOrd="0" presId="urn:microsoft.com/office/officeart/2008/layout/LinedList"/>
    <dgm:cxn modelId="{71AEEDD7-7B4E-4B38-859C-EA24424A36B0}" type="presParOf" srcId="{7D34832A-927A-4498-B2C9-279EC8A47748}" destId="{03A9FFDC-F4BC-4450-8690-24FCDCE7E295}" srcOrd="20" destOrd="0" presId="urn:microsoft.com/office/officeart/2008/layout/LinedList"/>
    <dgm:cxn modelId="{6AEE27D4-4A51-4336-A1E9-F0806992DCF7}" type="presParOf" srcId="{7D34832A-927A-4498-B2C9-279EC8A47748}" destId="{60F6465C-2C63-4D5F-92F2-BB3ABA78A396}" srcOrd="2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D7E3F269-3BA8-4B82-A9CB-44F1D572E5AE}">
      <dgm:prSet phldrT="[Texte]" custT="1"/>
      <dgm:spPr/>
      <dgm:t>
        <a:bodyPr/>
        <a:lstStyle/>
        <a:p>
          <a:pPr algn="l"/>
          <a:r>
            <a:rPr lang="fr-FR" sz="800" b="1" dirty="0" smtClean="0"/>
            <a:t>Pas de traitements ATB topiques avec AMM:</a:t>
          </a:r>
          <a:r>
            <a:rPr lang="fr-FR" sz="800" dirty="0" smtClean="0"/>
            <a:t/>
          </a:r>
          <a:br>
            <a:rPr lang="fr-FR" sz="800" dirty="0" smtClean="0"/>
          </a:br>
          <a:r>
            <a:rPr lang="fr-FR" sz="800" dirty="0" smtClean="0"/>
            <a:t>- </a:t>
          </a:r>
          <a:r>
            <a:rPr lang="fr-FR" sz="800" b="1" dirty="0" smtClean="0"/>
            <a:t>Infections oculaires </a:t>
          </a:r>
          <a:br>
            <a:rPr lang="fr-FR" sz="800" b="1" dirty="0" smtClean="0"/>
          </a:br>
          <a:r>
            <a:rPr lang="fr-FR" sz="700" dirty="0" smtClean="0"/>
            <a:t>=&gt; sur veaux: usage tulathromycine inj (long TA et volume flacons favorise automédication)</a:t>
          </a:r>
          <a:br>
            <a:rPr lang="fr-FR" sz="700" dirty="0" smtClean="0"/>
          </a:br>
          <a:r>
            <a:rPr lang="fr-FR" sz="700" dirty="0" smtClean="0"/>
            <a:t>=&gt; sur VL: usage hors AMM d’intra mammaires ou de certaines pommades chevaux ou chiens</a:t>
          </a:r>
          <a:br>
            <a:rPr lang="fr-FR" sz="700" dirty="0" smtClean="0"/>
          </a:br>
          <a:r>
            <a:rPr lang="fr-FR" sz="700" dirty="0" smtClean="0"/>
            <a:t>- </a:t>
          </a:r>
          <a:r>
            <a:rPr lang="fr-FR" sz="800" b="1" dirty="0" smtClean="0"/>
            <a:t>Plaies, lésions infectées du trayon</a:t>
          </a: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/>
        </a:p>
      </dgm:t>
    </dgm:pt>
    <dgm:pt modelId="{0509775A-DDC3-4B17-8F8A-370BD7E8F2A1}">
      <dgm:prSet phldrT="[Texte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800" b="1" dirty="0" err="1" smtClean="0"/>
            <a:t>Paramphistomose</a:t>
          </a:r>
          <a:r>
            <a:rPr lang="fr-FR" sz="800" b="1" dirty="0" smtClean="0"/>
            <a:t> et </a:t>
          </a:r>
          <a:r>
            <a:rPr lang="fr-FR" sz="800" b="1" dirty="0" err="1" smtClean="0"/>
            <a:t>dicrocoeliose</a:t>
          </a:r>
          <a:r>
            <a:rPr lang="fr-FR" sz="800" b="1" dirty="0" smtClean="0"/>
            <a:t>: </a:t>
          </a:r>
          <a:r>
            <a:rPr lang="fr-FR" sz="700" b="1" dirty="0" smtClean="0"/>
            <a:t/>
          </a:r>
          <a:br>
            <a:rPr lang="fr-FR" sz="700" b="1" dirty="0" smtClean="0"/>
          </a:br>
          <a:r>
            <a:rPr lang="fr-FR" sz="700" dirty="0" smtClean="0"/>
            <a:t>pas d’AMM bovins pour ces indications</a:t>
          </a:r>
          <a:br>
            <a:rPr lang="fr-FR" sz="700" dirty="0" smtClean="0"/>
          </a:br>
          <a:r>
            <a:rPr lang="fr-FR" sz="700" dirty="0" smtClean="0"/>
            <a:t>=&gt; besoin études spécifiques pour préciser </a:t>
          </a:r>
          <a:br>
            <a:rPr lang="fr-FR" sz="700" dirty="0" smtClean="0"/>
          </a:br>
          <a:r>
            <a:rPr lang="fr-FR" sz="700" dirty="0" smtClean="0"/>
            <a:t>posologie efficace et TA adapté</a:t>
          </a:r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/>
        </a:p>
      </dgm:t>
    </dgm:pt>
    <dgm:pt modelId="{E9CCCBA6-2493-4CD2-BAD9-FC2A8EACA7FA}">
      <dgm:prSet phldrT="[Texte]" custT="1"/>
      <dgm:spPr/>
      <dgm:t>
        <a:bodyPr/>
        <a:lstStyle/>
        <a:p>
          <a:pPr algn="l"/>
          <a:r>
            <a:rPr lang="fr-FR" sz="800" b="1" dirty="0" smtClean="0"/>
            <a:t>Antipyrétiques </a:t>
          </a:r>
          <a:r>
            <a:rPr lang="fr-FR" sz="800" b="1" i="1" dirty="0" smtClean="0"/>
            <a:t>per os</a:t>
          </a:r>
          <a:r>
            <a:rPr lang="fr-FR" sz="800" b="1" dirty="0" smtClean="0"/>
            <a:t>: </a:t>
          </a:r>
          <a:r>
            <a:rPr lang="fr-FR" sz="700" b="1" dirty="0" smtClean="0"/>
            <a:t/>
          </a:r>
          <a:br>
            <a:rPr lang="fr-FR" sz="700" b="1" dirty="0" smtClean="0"/>
          </a:br>
          <a:r>
            <a:rPr lang="fr-FR" sz="700" dirty="0" smtClean="0"/>
            <a:t>usage cascade possible paracétamol porcs </a:t>
          </a:r>
          <a:br>
            <a:rPr lang="fr-FR" sz="700" dirty="0" smtClean="0"/>
          </a:br>
          <a:r>
            <a:rPr lang="fr-FR" sz="700" dirty="0" smtClean="0"/>
            <a:t>mais interdiction du hors AMM dans </a:t>
          </a:r>
          <a:br>
            <a:rPr lang="fr-FR" sz="700" dirty="0" smtClean="0"/>
          </a:br>
          <a:r>
            <a:rPr lang="fr-FR" sz="700" dirty="0" smtClean="0"/>
            <a:t>c. des charges de certains intégrateurs</a:t>
          </a:r>
          <a:endParaRPr lang="fr-FR" sz="700" dirty="0"/>
        </a:p>
      </dgm:t>
    </dgm:pt>
    <dgm:pt modelId="{3021BC52-D9C3-4110-AEB1-9BC4F3502C73}" type="parTrans" cxnId="{7681923E-835F-4DFF-9140-FAE25DF1F0EE}">
      <dgm:prSet/>
      <dgm:spPr/>
      <dgm:t>
        <a:bodyPr/>
        <a:lstStyle/>
        <a:p>
          <a:endParaRPr lang="fr-FR"/>
        </a:p>
      </dgm:t>
    </dgm:pt>
    <dgm:pt modelId="{0A1AEED1-3C2B-4855-8D17-844EFFCFFF37}" type="sibTrans" cxnId="{7681923E-835F-4DFF-9140-FAE25DF1F0EE}">
      <dgm:prSet/>
      <dgm:spPr/>
      <dgm:t>
        <a:bodyPr/>
        <a:lstStyle/>
        <a:p>
          <a:endParaRPr lang="fr-FR"/>
        </a:p>
      </dgm:t>
    </dgm:pt>
    <dgm:pt modelId="{DB6FDB6A-7FB7-4C23-95D9-BAC9BF098B8F}">
      <dgm:prSet custT="1"/>
      <dgm:spPr/>
      <dgm:t>
        <a:bodyPr/>
        <a:lstStyle/>
        <a:p>
          <a:pPr algn="l"/>
          <a:r>
            <a:rPr lang="fr-FR" sz="700" b="1" dirty="0" err="1" smtClean="0"/>
            <a:t>Tranquilisants</a:t>
          </a:r>
          <a:r>
            <a:rPr lang="fr-FR" sz="700" b="1" dirty="0" smtClean="0"/>
            <a:t> </a:t>
          </a:r>
          <a:r>
            <a:rPr lang="fr-FR" sz="700" b="1" i="1" dirty="0" smtClean="0"/>
            <a:t>per os</a:t>
          </a:r>
          <a:r>
            <a:rPr lang="fr-FR" sz="700" b="1" dirty="0" smtClean="0"/>
            <a:t>: </a:t>
          </a:r>
          <a:br>
            <a:rPr lang="fr-FR" sz="700" b="1" dirty="0" smtClean="0"/>
          </a:br>
          <a:r>
            <a:rPr lang="fr-FR" sz="700" dirty="0" smtClean="0"/>
            <a:t>pas de statut LMR </a:t>
          </a:r>
          <a:r>
            <a:rPr lang="fr-FR" sz="700" dirty="0" err="1" smtClean="0"/>
            <a:t>acépromazine</a:t>
          </a:r>
          <a:r>
            <a:rPr lang="fr-FR" sz="700" dirty="0" smtClean="0"/>
            <a:t> </a:t>
          </a:r>
          <a:br>
            <a:rPr lang="fr-FR" sz="700" dirty="0" smtClean="0"/>
          </a:br>
          <a:r>
            <a:rPr lang="fr-FR" sz="700" dirty="0" smtClean="0"/>
            <a:t>=&gt; usage cascade interdit </a:t>
          </a:r>
          <a:br>
            <a:rPr lang="fr-FR" sz="700" dirty="0" smtClean="0"/>
          </a:br>
          <a:r>
            <a:rPr lang="fr-FR" sz="700" b="1" dirty="0" smtClean="0"/>
            <a:t>pas d’analgésiques longue action </a:t>
          </a:r>
          <a:br>
            <a:rPr lang="fr-FR" sz="700" b="1" dirty="0" smtClean="0"/>
          </a:br>
          <a:r>
            <a:rPr lang="fr-FR" sz="700" dirty="0" smtClean="0"/>
            <a:t>(type </a:t>
          </a:r>
          <a:r>
            <a:rPr lang="fr-FR" sz="700" dirty="0" err="1" smtClean="0"/>
            <a:t>butorphanol</a:t>
          </a:r>
          <a:r>
            <a:rPr lang="fr-FR" sz="700" dirty="0" smtClean="0"/>
            <a:t>)</a:t>
          </a:r>
          <a:endParaRPr lang="fr-FR" sz="700" dirty="0"/>
        </a:p>
      </dgm:t>
    </dgm:pt>
    <dgm:pt modelId="{F010AA66-5503-42EC-AE1E-D284886BAEDA}" type="parTrans" cxnId="{2849D4F7-56FD-4776-9BCE-42CB35D3E987}">
      <dgm:prSet/>
      <dgm:spPr/>
      <dgm:t>
        <a:bodyPr/>
        <a:lstStyle/>
        <a:p>
          <a:endParaRPr lang="fr-FR"/>
        </a:p>
      </dgm:t>
    </dgm:pt>
    <dgm:pt modelId="{FEC7D435-6A84-4E74-9683-281BB083ED75}" type="sibTrans" cxnId="{2849D4F7-56FD-4776-9BCE-42CB35D3E987}">
      <dgm:prSet/>
      <dgm:spPr/>
      <dgm:t>
        <a:bodyPr/>
        <a:lstStyle/>
        <a:p>
          <a:endParaRPr lang="fr-FR"/>
        </a:p>
      </dgm:t>
    </dgm:pt>
    <dgm:pt modelId="{39B323B6-4079-4A53-B011-E718392A7FF3}">
      <dgm:prSet custT="1"/>
      <dgm:spPr/>
      <dgm:t>
        <a:bodyPr/>
        <a:lstStyle/>
        <a:p>
          <a:pPr algn="l"/>
          <a:r>
            <a:rPr lang="fr-FR" sz="700" b="1" dirty="0" smtClean="0"/>
            <a:t>Ulcères de la caillette</a:t>
          </a:r>
          <a:br>
            <a:rPr lang="fr-FR" sz="700" b="1" dirty="0" smtClean="0"/>
          </a:br>
          <a:r>
            <a:rPr lang="fr-FR" sz="700" dirty="0" smtClean="0"/>
            <a:t>pas de statut LMR bovins pour omeprazole</a:t>
          </a:r>
          <a:br>
            <a:rPr lang="fr-FR" sz="700" dirty="0" smtClean="0"/>
          </a:br>
          <a:r>
            <a:rPr lang="fr-FR" sz="700" dirty="0" smtClean="0"/>
            <a:t>=&gt; usage cascade possible, sauf en VL</a:t>
          </a:r>
          <a:br>
            <a:rPr lang="fr-FR" sz="700" dirty="0" smtClean="0"/>
          </a:br>
          <a:r>
            <a:rPr lang="fr-FR" sz="700" b="1" dirty="0" smtClean="0"/>
            <a:t>Anti-acides et protection des muqueuses</a:t>
          </a:r>
          <a:br>
            <a:rPr lang="fr-FR" sz="700" b="1" dirty="0" smtClean="0"/>
          </a:br>
          <a:r>
            <a:rPr lang="fr-FR" sz="700" b="0" dirty="0" smtClean="0"/>
            <a:t>arrêt ou abandon MV avec kaolin</a:t>
          </a:r>
          <a:endParaRPr lang="fr-FR" sz="700" b="0" dirty="0"/>
        </a:p>
      </dgm:t>
    </dgm:pt>
    <dgm:pt modelId="{40084B93-26A6-46AF-A528-68B14A736763}" type="parTrans" cxnId="{1E1623C1-AC77-4DD3-8882-9D5C3627A4F3}">
      <dgm:prSet/>
      <dgm:spPr/>
      <dgm:t>
        <a:bodyPr/>
        <a:lstStyle/>
        <a:p>
          <a:endParaRPr lang="fr-FR"/>
        </a:p>
      </dgm:t>
    </dgm:pt>
    <dgm:pt modelId="{B45F5168-DB25-45EE-8A0B-1A6F5C7F0FDB}" type="sibTrans" cxnId="{1E1623C1-AC77-4DD3-8882-9D5C3627A4F3}">
      <dgm:prSet/>
      <dgm:spPr/>
      <dgm:t>
        <a:bodyPr/>
        <a:lstStyle/>
        <a:p>
          <a:endParaRPr lang="fr-FR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80D4DD6-E56E-4C04-AB0D-D67003A4E9D1}" type="pres">
      <dgm:prSet presAssocID="{41E0A7D4-1395-4157-A146-01D05BED6525}" presName="pyramid" presStyleLbl="node1" presStyleIdx="0" presStyleCnt="1" custScaleX="129815" custLinFactNeighborX="1605" custLinFactNeighborY="223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/>
        </a:p>
      </dgm:t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5" custAng="0" custScaleX="145713" custScaleY="506183" custLinFactNeighborX="15881" custLinFactNeighborY="-4839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40B88043-AB55-40AB-88D6-4E831C9D2E00}" type="pres">
      <dgm:prSet presAssocID="{0509775A-DDC3-4B17-8F8A-370BD7E8F2A1}" presName="aNode" presStyleLbl="fgAcc1" presStyleIdx="1" presStyleCnt="5" custScaleX="143156" custScaleY="335581" custLinFactY="30676" custLinFactNeighborX="1629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  <dgm:pt modelId="{74868C97-BC94-437C-B717-AF3C6CAF4B82}" type="pres">
      <dgm:prSet presAssocID="{E9CCCBA6-2493-4CD2-BAD9-FC2A8EACA7FA}" presName="aNode" presStyleLbl="fgAcc1" presStyleIdx="2" presStyleCnt="5" custScaleX="142212" custScaleY="284041" custLinFactY="63108" custLinFactNeighborX="17957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8AF2472-48A9-4D9A-927E-BF3914324844}" type="pres">
      <dgm:prSet presAssocID="{E9CCCBA6-2493-4CD2-BAD9-FC2A8EACA7FA}" presName="aSpace" presStyleCnt="0"/>
      <dgm:spPr/>
    </dgm:pt>
    <dgm:pt modelId="{D6FD18F0-C43B-4238-9605-01C893ADEFBD}" type="pres">
      <dgm:prSet presAssocID="{DB6FDB6A-7FB7-4C23-95D9-BAC9BF098B8F}" presName="aNode" presStyleLbl="fgAcc1" presStyleIdx="3" presStyleCnt="5" custScaleX="142522" custScaleY="321124" custLinFactY="491235" custLinFactNeighborX="16726" custLinFactNeighborY="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1C307-31AE-474F-8857-C0E33D72FA1B}" type="pres">
      <dgm:prSet presAssocID="{DB6FDB6A-7FB7-4C23-95D9-BAC9BF098B8F}" presName="aSpace" presStyleCnt="0"/>
      <dgm:spPr/>
    </dgm:pt>
    <dgm:pt modelId="{8E7C5377-2EBD-414F-B586-16B500AB072F}" type="pres">
      <dgm:prSet presAssocID="{39B323B6-4079-4A53-B011-E718392A7FF3}" presName="aNode" presStyleLbl="fgAcc1" presStyleIdx="4" presStyleCnt="5" custScaleX="140452" custScaleY="367396" custLinFactY="-184338" custLinFactNeighborX="16726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74BEA18-0073-40B7-904B-3DE41672071E}" type="pres">
      <dgm:prSet presAssocID="{39B323B6-4079-4A53-B011-E718392A7FF3}" presName="aSpace" presStyleCnt="0"/>
      <dgm:spPr/>
    </dgm:pt>
  </dgm:ptLst>
  <dgm:cxnLst>
    <dgm:cxn modelId="{43E675E1-7342-46D0-90D5-349EF2E23411}" type="presOf" srcId="{E9CCCBA6-2493-4CD2-BAD9-FC2A8EACA7FA}" destId="{74868C97-BC94-437C-B717-AF3C6CAF4B82}" srcOrd="0" destOrd="0" presId="urn:microsoft.com/office/officeart/2005/8/layout/pyramid2"/>
    <dgm:cxn modelId="{1E1623C1-AC77-4DD3-8882-9D5C3627A4F3}" srcId="{41E0A7D4-1395-4157-A146-01D05BED6525}" destId="{39B323B6-4079-4A53-B011-E718392A7FF3}" srcOrd="4" destOrd="0" parTransId="{40084B93-26A6-46AF-A528-68B14A736763}" sibTransId="{B45F5168-DB25-45EE-8A0B-1A6F5C7F0FDB}"/>
    <dgm:cxn modelId="{370786F4-636F-40BD-84AA-FB7D6C2DCB94}" type="presOf" srcId="{DB6FDB6A-7FB7-4C23-95D9-BAC9BF098B8F}" destId="{D6FD18F0-C43B-4238-9605-01C893ADEFBD}" srcOrd="0" destOrd="0" presId="urn:microsoft.com/office/officeart/2005/8/layout/pyramid2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2849D4F7-56FD-4776-9BCE-42CB35D3E987}" srcId="{41E0A7D4-1395-4157-A146-01D05BED6525}" destId="{DB6FDB6A-7FB7-4C23-95D9-BAC9BF098B8F}" srcOrd="3" destOrd="0" parTransId="{F010AA66-5503-42EC-AE1E-D284886BAEDA}" sibTransId="{FEC7D435-6A84-4E74-9683-281BB083ED75}"/>
    <dgm:cxn modelId="{1E128540-F042-4AEB-82CB-73F54B400842}" srcId="{41E0A7D4-1395-4157-A146-01D05BED6525}" destId="{0509775A-DDC3-4B17-8F8A-370BD7E8F2A1}" srcOrd="1" destOrd="0" parTransId="{F4D7CB4D-1AB7-4068-97B3-F4679586CDF7}" sibTransId="{CD480764-DC30-4A6A-A2E1-B15BD558C034}"/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7681923E-835F-4DFF-9140-FAE25DF1F0EE}" srcId="{41E0A7D4-1395-4157-A146-01D05BED6525}" destId="{E9CCCBA6-2493-4CD2-BAD9-FC2A8EACA7FA}" srcOrd="2" destOrd="0" parTransId="{3021BC52-D9C3-4110-AEB1-9BC4F3502C73}" sibTransId="{0A1AEED1-3C2B-4855-8D17-844EFFCFFF37}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6FFAA357-7966-4D21-88B9-39B7470155AA}" type="presOf" srcId="{39B323B6-4079-4A53-B011-E718392A7FF3}" destId="{8E7C5377-2EBD-414F-B586-16B500AB072F}" srcOrd="0" destOrd="0" presId="urn:microsoft.com/office/officeart/2005/8/layout/pyramid2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E5559E87-9CEE-4092-812B-5764DB20898E}" type="presParOf" srcId="{ADEA7CDC-1F0A-45E1-9EEB-BFC3648EED4C}" destId="{40B88043-AB55-40AB-88D6-4E831C9D2E00}" srcOrd="2" destOrd="0" presId="urn:microsoft.com/office/officeart/2005/8/layout/pyramid2"/>
    <dgm:cxn modelId="{1ACD1FB0-EB08-416E-AFE7-B1654675C559}" type="presParOf" srcId="{ADEA7CDC-1F0A-45E1-9EEB-BFC3648EED4C}" destId="{26CD6C28-DC6D-406B-B3FE-D278B4260A84}" srcOrd="3" destOrd="0" presId="urn:microsoft.com/office/officeart/2005/8/layout/pyramid2"/>
    <dgm:cxn modelId="{34891004-07D6-47EA-B8C8-1454912DB615}" type="presParOf" srcId="{ADEA7CDC-1F0A-45E1-9EEB-BFC3648EED4C}" destId="{74868C97-BC94-437C-B717-AF3C6CAF4B82}" srcOrd="4" destOrd="0" presId="urn:microsoft.com/office/officeart/2005/8/layout/pyramid2"/>
    <dgm:cxn modelId="{D0C1D949-BB56-41F7-8834-85A0D3DA78C3}" type="presParOf" srcId="{ADEA7CDC-1F0A-45E1-9EEB-BFC3648EED4C}" destId="{C8AF2472-48A9-4D9A-927E-BF3914324844}" srcOrd="5" destOrd="0" presId="urn:microsoft.com/office/officeart/2005/8/layout/pyramid2"/>
    <dgm:cxn modelId="{B6AED593-77F2-4479-BD9B-4A1F232DB942}" type="presParOf" srcId="{ADEA7CDC-1F0A-45E1-9EEB-BFC3648EED4C}" destId="{D6FD18F0-C43B-4238-9605-01C893ADEFBD}" srcOrd="6" destOrd="0" presId="urn:microsoft.com/office/officeart/2005/8/layout/pyramid2"/>
    <dgm:cxn modelId="{95C0C009-47F4-40D9-8B09-4CD94956B501}" type="presParOf" srcId="{ADEA7CDC-1F0A-45E1-9EEB-BFC3648EED4C}" destId="{F1A1C307-31AE-474F-8857-C0E33D72FA1B}" srcOrd="7" destOrd="0" presId="urn:microsoft.com/office/officeart/2005/8/layout/pyramid2"/>
    <dgm:cxn modelId="{1A8B2AF0-9854-40DB-A23D-679621D2C0AB}" type="presParOf" srcId="{ADEA7CDC-1F0A-45E1-9EEB-BFC3648EED4C}" destId="{8E7C5377-2EBD-414F-B586-16B500AB072F}" srcOrd="8" destOrd="0" presId="urn:microsoft.com/office/officeart/2005/8/layout/pyramid2"/>
    <dgm:cxn modelId="{E5D42CA3-45E8-4C02-B8FC-6913284504D5}" type="presParOf" srcId="{ADEA7CDC-1F0A-45E1-9EEB-BFC3648EED4C}" destId="{F74BEA18-0073-40B7-904B-3DE41672071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</dgm:pt>
    <dgm:pt modelId="{D7E3F269-3BA8-4B82-A9CB-44F1D572E5AE}">
      <dgm:prSet phldrT="[Texte]"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fr-FR" sz="800" b="1" dirty="0" err="1" smtClean="0"/>
            <a:t>Besnoitiose</a:t>
          </a:r>
          <a:r>
            <a:rPr lang="fr-FR" sz="800" b="1" dirty="0" smtClean="0"/>
            <a:t/>
          </a:r>
          <a:br>
            <a:rPr lang="fr-FR" sz="800" b="1" dirty="0" smtClean="0"/>
          </a:br>
          <a:r>
            <a:rPr lang="fr-FR" sz="800" b="0" dirty="0" smtClean="0"/>
            <a:t>absence de traitement ou vaccin</a:t>
          </a: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 sz="1600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 sz="1600"/>
        </a:p>
      </dgm:t>
    </dgm:pt>
    <dgm:pt modelId="{0509775A-DDC3-4B17-8F8A-370BD7E8F2A1}">
      <dgm:prSet phldrT="[Texte]" custT="1"/>
      <dgm:spPr>
        <a:ln>
          <a:solidFill>
            <a:srgbClr val="00B050"/>
          </a:solidFill>
        </a:ln>
      </dgm:spPr>
      <dgm:t>
        <a:bodyPr/>
        <a:lstStyle/>
        <a:p>
          <a:pPr algn="l"/>
          <a:r>
            <a:rPr lang="fr-FR" sz="800" b="1" dirty="0" smtClean="0"/>
            <a:t>Salmonelloses respiratoires:</a:t>
          </a:r>
          <a:br>
            <a:rPr lang="fr-FR" sz="800" b="1" dirty="0" smtClean="0"/>
          </a:br>
          <a:r>
            <a:rPr lang="fr-FR" sz="800" b="0" dirty="0" smtClean="0"/>
            <a:t>=&gt; fin rupture SALMOPAST</a:t>
          </a:r>
          <a:endParaRPr lang="fr-FR" sz="800" b="0" dirty="0"/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 sz="1600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 sz="1600"/>
        </a:p>
      </dgm:t>
    </dgm:pt>
    <dgm:pt modelId="{0ECF7794-072C-4D21-A085-491F544A4FB5}">
      <dgm:prSet custT="1"/>
      <dgm:spPr>
        <a:ln>
          <a:solidFill>
            <a:srgbClr val="FF0000"/>
          </a:solidFill>
        </a:ln>
      </dgm:spPr>
      <dgm:t>
        <a:bodyPr/>
        <a:lstStyle/>
        <a:p>
          <a:pPr algn="l"/>
          <a:r>
            <a:rPr lang="fr-FR" sz="800" b="1" dirty="0" smtClean="0"/>
            <a:t>Mouches et Culicoïdes </a:t>
          </a:r>
          <a:br>
            <a:rPr lang="fr-FR" sz="800" b="1" dirty="0" smtClean="0"/>
          </a:br>
          <a:r>
            <a:rPr lang="fr-FR" sz="800" dirty="0" smtClean="0"/>
            <a:t>efficacité deltaméthrine variable </a:t>
          </a:r>
          <a:br>
            <a:rPr lang="fr-FR" sz="800" dirty="0" smtClean="0"/>
          </a:br>
          <a:r>
            <a:rPr lang="fr-FR" sz="800" dirty="0" smtClean="0"/>
            <a:t>arrêt des plaques auriculaires</a:t>
          </a:r>
          <a:endParaRPr lang="fr-FR" sz="800" b="0" dirty="0"/>
        </a:p>
      </dgm:t>
    </dgm:pt>
    <dgm:pt modelId="{695A990A-BDDD-4311-B446-3D64A8228815}" type="parTrans" cxnId="{25C2A49F-A462-4DB3-82F1-1994B74248AA}">
      <dgm:prSet/>
      <dgm:spPr/>
      <dgm:t>
        <a:bodyPr/>
        <a:lstStyle/>
        <a:p>
          <a:endParaRPr lang="fr-FR" sz="1600"/>
        </a:p>
      </dgm:t>
    </dgm:pt>
    <dgm:pt modelId="{9BF201B9-978F-48DE-9E68-5B26633B3F87}" type="sibTrans" cxnId="{25C2A49F-A462-4DB3-82F1-1994B74248AA}">
      <dgm:prSet/>
      <dgm:spPr/>
      <dgm:t>
        <a:bodyPr/>
        <a:lstStyle/>
        <a:p>
          <a:endParaRPr lang="fr-FR" sz="1600"/>
        </a:p>
      </dgm:t>
    </dgm:pt>
    <dgm:pt modelId="{82014913-29D0-4AFF-9A6D-010C2B669212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fr-FR" sz="800" b="1" i="0" dirty="0" smtClean="0"/>
            <a:t>AINS topiques </a:t>
          </a:r>
          <a:br>
            <a:rPr lang="fr-FR" sz="800" b="1" i="0" dirty="0" smtClean="0"/>
          </a:br>
          <a:r>
            <a:rPr lang="fr-FR" sz="800" b="0" i="0" dirty="0" smtClean="0"/>
            <a:t>pour contusions, trauma, entorse</a:t>
          </a:r>
          <a:endParaRPr lang="fr-FR" sz="800" b="0" dirty="0" smtClean="0"/>
        </a:p>
      </dgm:t>
    </dgm:pt>
    <dgm:pt modelId="{6ED23565-73C6-4683-A606-21ED572B7C1B}" type="parTrans" cxnId="{1E72762A-98DF-4D2E-8607-FEEC130FA151}">
      <dgm:prSet/>
      <dgm:spPr/>
      <dgm:t>
        <a:bodyPr/>
        <a:lstStyle/>
        <a:p>
          <a:endParaRPr lang="fr-FR"/>
        </a:p>
      </dgm:t>
    </dgm:pt>
    <dgm:pt modelId="{8D6A489E-C872-418E-89BC-85099C65536D}" type="sibTrans" cxnId="{1E72762A-98DF-4D2E-8607-FEEC130FA151}">
      <dgm:prSet/>
      <dgm:spPr/>
      <dgm:t>
        <a:bodyPr/>
        <a:lstStyle/>
        <a:p>
          <a:endParaRPr lang="fr-FR"/>
        </a:p>
      </dgm:t>
    </dgm:pt>
    <dgm:pt modelId="{26112631-3D36-4020-90EC-92F65C67EBEC}">
      <dgm:prSet custT="1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pPr algn="l"/>
          <a:r>
            <a:rPr lang="fr-FR" sz="800" b="1" i="0" dirty="0" smtClean="0"/>
            <a:t>Piroplasmose </a:t>
          </a:r>
          <a:r>
            <a:rPr lang="fr-FR" sz="800" b="0" i="0" dirty="0" smtClean="0"/>
            <a:t/>
          </a:r>
          <a:br>
            <a:rPr lang="fr-FR" sz="800" b="0" i="0" dirty="0" smtClean="0"/>
          </a:br>
          <a:r>
            <a:rPr lang="fr-FR" sz="800" b="0" i="0" dirty="0" smtClean="0"/>
            <a:t>U</a:t>
          </a:r>
          <a:r>
            <a:rPr lang="fr-FR" sz="800" b="0" dirty="0" smtClean="0"/>
            <a:t>n seul MV et problème de </a:t>
          </a:r>
          <a:br>
            <a:rPr lang="fr-FR" sz="800" b="0" dirty="0" smtClean="0"/>
          </a:br>
          <a:r>
            <a:rPr lang="fr-FR" sz="800" dirty="0" smtClean="0"/>
            <a:t>non respect du TA (213j) par oubli</a:t>
          </a:r>
          <a:endParaRPr lang="fr-FR" sz="800" b="0" dirty="0" smtClean="0"/>
        </a:p>
      </dgm:t>
    </dgm:pt>
    <dgm:pt modelId="{B37FE1A5-F339-420B-BF9D-B45377A2FBEA}" type="sibTrans" cxnId="{FDB96D53-21E3-46CC-B6B1-F4B943E70A4E}">
      <dgm:prSet/>
      <dgm:spPr/>
      <dgm:t>
        <a:bodyPr/>
        <a:lstStyle/>
        <a:p>
          <a:endParaRPr lang="fr-FR" sz="1600"/>
        </a:p>
      </dgm:t>
    </dgm:pt>
    <dgm:pt modelId="{C3E3AC05-765D-4DF1-898B-E4F87B1F9686}" type="parTrans" cxnId="{FDB96D53-21E3-46CC-B6B1-F4B943E70A4E}">
      <dgm:prSet/>
      <dgm:spPr/>
      <dgm:t>
        <a:bodyPr/>
        <a:lstStyle/>
        <a:p>
          <a:endParaRPr lang="fr-FR" sz="1600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</dgm:pt>
    <dgm:pt modelId="{F80D4DD6-E56E-4C04-AB0D-D67003A4E9D1}" type="pres">
      <dgm:prSet presAssocID="{41E0A7D4-1395-4157-A146-01D05BED6525}" presName="pyramid" presStyleLbl="node1" presStyleIdx="0" presStyleCnt="1" custLinFactNeighborX="855" custLinFactNeighborY="87"/>
      <dgm:spPr>
        <a:solidFill>
          <a:srgbClr val="92D050"/>
        </a:solidFill>
      </dgm:spPr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5" custAng="0" custLinFactY="65758" custLinFactNeighborX="-261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FA90493B-170A-4618-900D-EC8E516B73EA}" type="pres">
      <dgm:prSet presAssocID="{0ECF7794-072C-4D21-A085-491F544A4FB5}" presName="aNode" presStyleLbl="fgAcc1" presStyleIdx="1" presStyleCnt="5" custLinFactY="-121355" custLinFactNeighborX="-171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CC8AC-EF19-431A-8F08-9349AF994149}" type="pres">
      <dgm:prSet presAssocID="{0ECF7794-072C-4D21-A085-491F544A4FB5}" presName="aSpace" presStyleCnt="0"/>
      <dgm:spPr/>
    </dgm:pt>
    <dgm:pt modelId="{7D39C148-904D-4AA1-B11C-DC15BC72EC84}" type="pres">
      <dgm:prSet presAssocID="{26112631-3D36-4020-90EC-92F65C67EBEC}" presName="aNode" presStyleLbl="fgAcc1" presStyleIdx="2" presStyleCnt="5" custLinFactY="-21292" custLinFactNeighborX="-48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957EB1-C0FB-4619-B839-5F2CDF98EBAE}" type="pres">
      <dgm:prSet presAssocID="{26112631-3D36-4020-90EC-92F65C67EBEC}" presName="aSpace" presStyleCnt="0"/>
      <dgm:spPr/>
    </dgm:pt>
    <dgm:pt modelId="{A05D5B61-3FD6-43BD-A527-196586C58131}" type="pres">
      <dgm:prSet presAssocID="{82014913-29D0-4AFF-9A6D-010C2B669212}" presName="aNode" presStyleLbl="fgAcc1" presStyleIdx="3" presStyleCnt="5" custLinFactY="-18839" custLinFactNeighborX="-1055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3597E11-796A-4BF1-8DEF-E7C6E267FAFB}" type="pres">
      <dgm:prSet presAssocID="{82014913-29D0-4AFF-9A6D-010C2B669212}" presName="aSpace" presStyleCnt="0"/>
      <dgm:spPr/>
    </dgm:pt>
    <dgm:pt modelId="{40B88043-AB55-40AB-88D6-4E831C9D2E00}" type="pres">
      <dgm:prSet presAssocID="{0509775A-DDC3-4B17-8F8A-370BD7E8F2A1}" presName="aNode" presStyleLbl="fgAcc1" presStyleIdx="4" presStyleCnt="5" custLinFactY="47792" custLinFactNeighborX="-65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</dgm:ptLst>
  <dgm:cxnLst>
    <dgm:cxn modelId="{FDB96D53-21E3-46CC-B6B1-F4B943E70A4E}" srcId="{41E0A7D4-1395-4157-A146-01D05BED6525}" destId="{26112631-3D36-4020-90EC-92F65C67EBEC}" srcOrd="2" destOrd="0" parTransId="{C3E3AC05-765D-4DF1-898B-E4F87B1F9686}" sibTransId="{B37FE1A5-F339-420B-BF9D-B45377A2FBEA}"/>
    <dgm:cxn modelId="{1E72762A-98DF-4D2E-8607-FEEC130FA151}" srcId="{41E0A7D4-1395-4157-A146-01D05BED6525}" destId="{82014913-29D0-4AFF-9A6D-010C2B669212}" srcOrd="3" destOrd="0" parTransId="{6ED23565-73C6-4683-A606-21ED572B7C1B}" sibTransId="{8D6A489E-C872-418E-89BC-85099C65536D}"/>
    <dgm:cxn modelId="{218DD191-802C-4885-A7D2-84DBCF9CD818}" type="presOf" srcId="{26112631-3D36-4020-90EC-92F65C67EBEC}" destId="{7D39C148-904D-4AA1-B11C-DC15BC72EC84}" srcOrd="0" destOrd="0" presId="urn:microsoft.com/office/officeart/2005/8/layout/pyramid2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40579313-A233-497E-90D0-0305ACCC3E30}" type="presOf" srcId="{82014913-29D0-4AFF-9A6D-010C2B669212}" destId="{A05D5B61-3FD6-43BD-A527-196586C58131}" srcOrd="0" destOrd="0" presId="urn:microsoft.com/office/officeart/2005/8/layout/pyramid2"/>
    <dgm:cxn modelId="{1E128540-F042-4AEB-82CB-73F54B400842}" srcId="{41E0A7D4-1395-4157-A146-01D05BED6525}" destId="{0509775A-DDC3-4B17-8F8A-370BD7E8F2A1}" srcOrd="4" destOrd="0" parTransId="{F4D7CB4D-1AB7-4068-97B3-F4679586CDF7}" sibTransId="{CD480764-DC30-4A6A-A2E1-B15BD558C034}"/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D69C423A-6045-4616-BB6B-81A68BD31839}" type="presOf" srcId="{0ECF7794-072C-4D21-A085-491F544A4FB5}" destId="{FA90493B-170A-4618-900D-EC8E516B73EA}" srcOrd="0" destOrd="0" presId="urn:microsoft.com/office/officeart/2005/8/layout/pyramid2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25C2A49F-A462-4DB3-82F1-1994B74248AA}" srcId="{41E0A7D4-1395-4157-A146-01D05BED6525}" destId="{0ECF7794-072C-4D21-A085-491F544A4FB5}" srcOrd="1" destOrd="0" parTransId="{695A990A-BDDD-4311-B446-3D64A8228815}" sibTransId="{9BF201B9-978F-48DE-9E68-5B26633B3F87}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C5273FCF-AFF7-463B-AC61-D66434A85BB3}" type="presParOf" srcId="{ADEA7CDC-1F0A-45E1-9EEB-BFC3648EED4C}" destId="{FA90493B-170A-4618-900D-EC8E516B73EA}" srcOrd="2" destOrd="0" presId="urn:microsoft.com/office/officeart/2005/8/layout/pyramid2"/>
    <dgm:cxn modelId="{023EC6B8-4DEF-4FC3-86AB-DBAF40CBA922}" type="presParOf" srcId="{ADEA7CDC-1F0A-45E1-9EEB-BFC3648EED4C}" destId="{DFECC8AC-EF19-431A-8F08-9349AF994149}" srcOrd="3" destOrd="0" presId="urn:microsoft.com/office/officeart/2005/8/layout/pyramid2"/>
    <dgm:cxn modelId="{AD41CCC1-33E7-4C22-B170-D218AF486BD3}" type="presParOf" srcId="{ADEA7CDC-1F0A-45E1-9EEB-BFC3648EED4C}" destId="{7D39C148-904D-4AA1-B11C-DC15BC72EC84}" srcOrd="4" destOrd="0" presId="urn:microsoft.com/office/officeart/2005/8/layout/pyramid2"/>
    <dgm:cxn modelId="{D2E91A77-EF62-4C37-BB6A-AB1DD315A026}" type="presParOf" srcId="{ADEA7CDC-1F0A-45E1-9EEB-BFC3648EED4C}" destId="{11957EB1-C0FB-4619-B839-5F2CDF98EBAE}" srcOrd="5" destOrd="0" presId="urn:microsoft.com/office/officeart/2005/8/layout/pyramid2"/>
    <dgm:cxn modelId="{755A4F08-6A41-4AB9-9A04-B04B1FA6A1C3}" type="presParOf" srcId="{ADEA7CDC-1F0A-45E1-9EEB-BFC3648EED4C}" destId="{A05D5B61-3FD6-43BD-A527-196586C58131}" srcOrd="6" destOrd="0" presId="urn:microsoft.com/office/officeart/2005/8/layout/pyramid2"/>
    <dgm:cxn modelId="{3551A494-15EC-431B-AE13-16030634675B}" type="presParOf" srcId="{ADEA7CDC-1F0A-45E1-9EEB-BFC3648EED4C}" destId="{53597E11-796A-4BF1-8DEF-E7C6E267FAFB}" srcOrd="7" destOrd="0" presId="urn:microsoft.com/office/officeart/2005/8/layout/pyramid2"/>
    <dgm:cxn modelId="{E5559E87-9CEE-4092-812B-5764DB20898E}" type="presParOf" srcId="{ADEA7CDC-1F0A-45E1-9EEB-BFC3648EED4C}" destId="{40B88043-AB55-40AB-88D6-4E831C9D2E00}" srcOrd="8" destOrd="0" presId="urn:microsoft.com/office/officeart/2005/8/layout/pyramid2"/>
    <dgm:cxn modelId="{1ACD1FB0-EB08-416E-AFE7-B1654675C559}" type="presParOf" srcId="{ADEA7CDC-1F0A-45E1-9EEB-BFC3648EED4C}" destId="{26CD6C28-DC6D-406B-B3FE-D278B4260A84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D7E3F269-3BA8-4B82-A9CB-44F1D572E5AE}">
      <dgm:prSet phldrT="[Texte]" custT="1"/>
      <dgm:spPr/>
      <dgm:t>
        <a:bodyPr/>
        <a:lstStyle/>
        <a:p>
          <a:pPr algn="l"/>
          <a:r>
            <a:rPr lang="fr-FR" sz="900" b="1" dirty="0" smtClean="0"/>
            <a:t>Strongyloses digestives, </a:t>
          </a:r>
          <a:br>
            <a:rPr lang="fr-FR" sz="900" b="1" dirty="0" smtClean="0"/>
          </a:br>
          <a:r>
            <a:rPr lang="fr-FR" sz="900" b="1" dirty="0" smtClean="0"/>
            <a:t>Augmentation des résistances </a:t>
          </a:r>
          <a:br>
            <a:rPr lang="fr-FR" sz="900" b="1" dirty="0" smtClean="0"/>
          </a:br>
          <a:r>
            <a:rPr lang="fr-FR" sz="700" b="1" dirty="0" smtClean="0"/>
            <a:t>aux benzimidazoles, lévamisole &amp; lactones macrocycliques </a:t>
          </a:r>
          <a:br>
            <a:rPr lang="fr-FR" sz="700" b="1" dirty="0" smtClean="0"/>
          </a:br>
          <a:r>
            <a:rPr lang="fr-FR" sz="700" b="1" dirty="0" smtClean="0"/>
            <a:t>P</a:t>
          </a:r>
          <a:r>
            <a:rPr lang="fr-FR" sz="700" dirty="0" smtClean="0"/>
            <a:t>ertinence et risques des pour-on ? (autosaisine Anses)</a:t>
          </a:r>
          <a:br>
            <a:rPr lang="fr-FR" sz="700" dirty="0" smtClean="0"/>
          </a:br>
          <a:r>
            <a:rPr lang="fr-FR" sz="800" b="1" dirty="0" smtClean="0"/>
            <a:t>Souhait d’AMM pour VO et pour vaccins</a:t>
          </a: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/>
        </a:p>
      </dgm:t>
    </dgm:pt>
    <dgm:pt modelId="{0509775A-DDC3-4B17-8F8A-370BD7E8F2A1}">
      <dgm:prSet phldrT="[Texte]" custT="1"/>
      <dgm:spPr>
        <a:ln>
          <a:solidFill>
            <a:srgbClr val="00CC0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dirty="0" smtClean="0"/>
            <a:t>Colibacilloses néonatales &amp; entérotoxémie</a:t>
          </a:r>
          <a:r>
            <a:rPr lang="fr-FR" sz="700" b="1" dirty="0" smtClean="0"/>
            <a:t/>
          </a:r>
          <a:br>
            <a:rPr lang="fr-FR" sz="700" b="1" dirty="0" smtClean="0"/>
          </a:br>
          <a:r>
            <a:rPr lang="fr-FR" sz="700" b="1" dirty="0" smtClean="0"/>
            <a:t>ATU nouveau vacccin.  </a:t>
          </a:r>
          <a:r>
            <a:rPr lang="fr-FR" sz="800" b="1" dirty="0" smtClean="0"/>
            <a:t>Souhait AMM </a:t>
          </a:r>
          <a:r>
            <a:rPr lang="fr-FR" sz="700" b="0" dirty="0" smtClean="0"/>
            <a:t/>
          </a:r>
          <a:br>
            <a:rPr lang="fr-FR" sz="700" b="0" dirty="0" smtClean="0"/>
          </a:br>
          <a:r>
            <a:rPr lang="fr-FR" sz="700" b="0" dirty="0" smtClean="0"/>
            <a:t/>
          </a:r>
          <a:br>
            <a:rPr lang="fr-FR" sz="700" b="0" dirty="0" smtClean="0"/>
          </a:br>
          <a:r>
            <a:rPr lang="fr-FR" sz="700" b="1" dirty="0" smtClean="0"/>
            <a:t>Cryptosporidiose :</a:t>
          </a:r>
          <a:r>
            <a:rPr lang="fr-FR" sz="700" dirty="0" smtClean="0"/>
            <a:t> usage « cascade » nouveau vaccin</a:t>
          </a:r>
          <a:br>
            <a:rPr lang="fr-FR" sz="700" dirty="0" smtClean="0"/>
          </a:br>
          <a:r>
            <a:rPr lang="fr-FR" sz="700" dirty="0" smtClean="0"/>
            <a:t>ou paromomycine =&gt; </a:t>
          </a:r>
          <a:r>
            <a:rPr lang="fr-FR" sz="700" b="1" dirty="0" smtClean="0"/>
            <a:t>Souhait AMM </a:t>
          </a:r>
          <a:r>
            <a:rPr lang="fr-FR" sz="700" dirty="0" smtClean="0"/>
            <a:t>pour espèce &amp; indication</a:t>
          </a:r>
          <a:endParaRPr lang="fr-FR" sz="700" dirty="0"/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/>
        </a:p>
      </dgm:t>
    </dgm:pt>
    <dgm:pt modelId="{DB6FDB6A-7FB7-4C23-95D9-BAC9BF098B8F}">
      <dgm:prSet custT="1"/>
      <dgm:spPr>
        <a:ln>
          <a:solidFill>
            <a:srgbClr val="0000FF"/>
          </a:solidFill>
        </a:ln>
      </dgm:spPr>
      <dgm:t>
        <a:bodyPr/>
        <a:lstStyle/>
        <a:p>
          <a:pPr algn="l"/>
          <a:r>
            <a:rPr lang="fr-FR" sz="800" b="1" dirty="0" smtClean="0"/>
            <a:t>FCO</a:t>
          </a:r>
          <a:br>
            <a:rPr lang="fr-FR" sz="800" b="1" dirty="0" smtClean="0"/>
          </a:br>
          <a:r>
            <a:rPr lang="fr-FR" sz="700" b="0" dirty="0" smtClean="0"/>
            <a:t>Souhait de vaccin avec plus de valences</a:t>
          </a:r>
          <a:endParaRPr lang="fr-FR" sz="700" b="0" dirty="0"/>
        </a:p>
      </dgm:t>
    </dgm:pt>
    <dgm:pt modelId="{F010AA66-5503-42EC-AE1E-D284886BAEDA}" type="parTrans" cxnId="{2849D4F7-56FD-4776-9BCE-42CB35D3E987}">
      <dgm:prSet/>
      <dgm:spPr/>
      <dgm:t>
        <a:bodyPr/>
        <a:lstStyle/>
        <a:p>
          <a:endParaRPr lang="fr-FR"/>
        </a:p>
      </dgm:t>
    </dgm:pt>
    <dgm:pt modelId="{FEC7D435-6A84-4E74-9683-281BB083ED75}" type="sibTrans" cxnId="{2849D4F7-56FD-4776-9BCE-42CB35D3E987}">
      <dgm:prSet/>
      <dgm:spPr/>
      <dgm:t>
        <a:bodyPr/>
        <a:lstStyle/>
        <a:p>
          <a:endParaRPr lang="fr-FR"/>
        </a:p>
      </dgm:t>
    </dgm:pt>
    <dgm:pt modelId="{3F6855D6-3A9F-45FF-BCA3-CF4CBCBDFC8C}">
      <dgm:prSet custT="1"/>
      <dgm:spPr>
        <a:ln>
          <a:solidFill>
            <a:srgbClr val="00B0F0"/>
          </a:solidFill>
        </a:ln>
      </dgm:spPr>
      <dgm:t>
        <a:bodyPr/>
        <a:lstStyle/>
        <a:p>
          <a:pPr algn="l"/>
          <a:r>
            <a:rPr lang="it-IT" sz="800" b="1" dirty="0" smtClean="0"/>
            <a:t>Pasteurelloses respiratoires</a:t>
          </a:r>
          <a:br>
            <a:rPr lang="it-IT" sz="800" b="1" dirty="0" smtClean="0"/>
          </a:br>
          <a:r>
            <a:rPr lang="it-IT" sz="700" b="0" dirty="0" smtClean="0"/>
            <a:t>Vaccin avec efficacité limitée (pb souches ?)</a:t>
          </a:r>
          <a:endParaRPr lang="fr-FR" sz="700" b="0" dirty="0"/>
        </a:p>
      </dgm:t>
    </dgm:pt>
    <dgm:pt modelId="{DD3C0699-938A-4B8C-A6FC-5A229ED958F8}" type="parTrans" cxnId="{4E7D33F3-89F4-4548-B13F-017352C8DBD3}">
      <dgm:prSet/>
      <dgm:spPr/>
      <dgm:t>
        <a:bodyPr/>
        <a:lstStyle/>
        <a:p>
          <a:endParaRPr lang="fr-FR"/>
        </a:p>
      </dgm:t>
    </dgm:pt>
    <dgm:pt modelId="{D0A377AD-678A-4BCF-A749-18638EABA1D4}" type="sibTrans" cxnId="{4E7D33F3-89F4-4548-B13F-017352C8DBD3}">
      <dgm:prSet/>
      <dgm:spPr/>
      <dgm:t>
        <a:bodyPr/>
        <a:lstStyle/>
        <a:p>
          <a:endParaRPr lang="fr-FR"/>
        </a:p>
      </dgm:t>
    </dgm:pt>
    <dgm:pt modelId="{E57E8C0A-AF60-4B26-A6BF-2E3B30388C5D}">
      <dgm:prSet custT="1"/>
      <dgm:spPr/>
      <dgm:t>
        <a:bodyPr/>
        <a:lstStyle/>
        <a:p>
          <a:pPr algn="l"/>
          <a:r>
            <a:rPr lang="it-IT" sz="800" b="1" dirty="0" smtClean="0"/>
            <a:t>Hormones</a:t>
          </a:r>
          <a:br>
            <a:rPr lang="it-IT" sz="800" b="1" dirty="0" smtClean="0"/>
          </a:br>
          <a:r>
            <a:rPr lang="it-IT" sz="800" b="0" dirty="0" smtClean="0"/>
            <a:t>disponibilité</a:t>
          </a:r>
          <a:endParaRPr lang="fr-FR" sz="800" b="0" dirty="0"/>
        </a:p>
      </dgm:t>
    </dgm:pt>
    <dgm:pt modelId="{B2BEA9DC-8E70-4E17-932C-7AF9340DBFED}" type="parTrans" cxnId="{C083E3D2-9240-4279-8674-E7BC010D29C0}">
      <dgm:prSet/>
      <dgm:spPr/>
      <dgm:t>
        <a:bodyPr/>
        <a:lstStyle/>
        <a:p>
          <a:endParaRPr lang="fr-FR"/>
        </a:p>
      </dgm:t>
    </dgm:pt>
    <dgm:pt modelId="{2D37D3D3-751D-4D98-87DE-9A228FC2FC1B}" type="sibTrans" cxnId="{C083E3D2-9240-4279-8674-E7BC010D29C0}">
      <dgm:prSet/>
      <dgm:spPr/>
      <dgm:t>
        <a:bodyPr/>
        <a:lstStyle/>
        <a:p>
          <a:endParaRPr lang="fr-FR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</dgm:pt>
    <dgm:pt modelId="{F80D4DD6-E56E-4C04-AB0D-D67003A4E9D1}" type="pres">
      <dgm:prSet presAssocID="{41E0A7D4-1395-4157-A146-01D05BED6525}" presName="pyramid" presStyleLbl="node1" presStyleIdx="0" presStyleCnt="1" custScaleX="138385" custLinFactNeighborX="-168" custLinFactNeighborY="1110"/>
      <dgm:spPr>
        <a:solidFill>
          <a:schemeClr val="accent2">
            <a:lumMod val="75000"/>
          </a:schemeClr>
        </a:solidFill>
      </dgm:spPr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5" custAng="0" custScaleX="173617" custScaleY="118797" custLinFactY="28837" custLinFactNeighborX="19046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40B88043-AB55-40AB-88D6-4E831C9D2E00}" type="pres">
      <dgm:prSet presAssocID="{0509775A-DDC3-4B17-8F8A-370BD7E8F2A1}" presName="aNode" presStyleLbl="fgAcc1" presStyleIdx="1" presStyleCnt="5" custScaleX="174672" custScaleY="113043" custLinFactY="100000" custLinFactNeighborX="4309" custLinFactNeighborY="15797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  <dgm:pt modelId="{D6FD18F0-C43B-4238-9605-01C893ADEFBD}" type="pres">
      <dgm:prSet presAssocID="{DB6FDB6A-7FB7-4C23-95D9-BAC9BF098B8F}" presName="aNode" presStyleLbl="fgAcc1" presStyleIdx="2" presStyleCnt="5" custScaleX="175081" custScaleY="52933" custLinFactY="-65798" custLinFactNeighborX="5730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1C307-31AE-474F-8857-C0E33D72FA1B}" type="pres">
      <dgm:prSet presAssocID="{DB6FDB6A-7FB7-4C23-95D9-BAC9BF098B8F}" presName="aSpace" presStyleCnt="0"/>
      <dgm:spPr/>
    </dgm:pt>
    <dgm:pt modelId="{E8C43328-B9D5-4665-97D5-B09EE59F69C3}" type="pres">
      <dgm:prSet presAssocID="{3F6855D6-3A9F-45FF-BCA3-CF4CBCBDFC8C}" presName="aNode" presStyleLbl="fgAcc1" presStyleIdx="3" presStyleCnt="5" custScaleX="174129" custScaleY="58906" custLinFactY="45015" custLinFactNeighborX="18758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07003-A92A-442A-BE6B-E994562B57C2}" type="pres">
      <dgm:prSet presAssocID="{3F6855D6-3A9F-45FF-BCA3-CF4CBCBDFC8C}" presName="aSpace" presStyleCnt="0"/>
      <dgm:spPr/>
    </dgm:pt>
    <dgm:pt modelId="{2BE263FE-5F45-4C65-9DA1-8B5B855AD1CA}" type="pres">
      <dgm:prSet presAssocID="{E57E8C0A-AF60-4B26-A6BF-2E3B30388C5D}" presName="aNode" presStyleLbl="fgAcc1" presStyleIdx="4" presStyleCnt="5" custScaleX="174473" custScaleY="58906" custLinFactY="47030" custLinFactNeighborX="20461" custLinFactNeighborY="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DE32D9E-96D3-4E6B-B966-BB6B4D7C2DD3}" type="pres">
      <dgm:prSet presAssocID="{E57E8C0A-AF60-4B26-A6BF-2E3B30388C5D}" presName="aSpace" presStyleCnt="0"/>
      <dgm:spPr/>
    </dgm:pt>
  </dgm:ptLst>
  <dgm:cxnLst>
    <dgm:cxn modelId="{2794273C-C6E4-4141-93D8-2AA161B4F1A0}" type="presOf" srcId="{3F6855D6-3A9F-45FF-BCA3-CF4CBCBDFC8C}" destId="{E8C43328-B9D5-4665-97D5-B09EE59F69C3}" srcOrd="0" destOrd="0" presId="urn:microsoft.com/office/officeart/2005/8/layout/pyramid2"/>
    <dgm:cxn modelId="{99AE2FF0-7C49-4B6C-80F6-5BF7A4FC964B}" type="presOf" srcId="{E57E8C0A-AF60-4B26-A6BF-2E3B30388C5D}" destId="{2BE263FE-5F45-4C65-9DA1-8B5B855AD1CA}" srcOrd="0" destOrd="0" presId="urn:microsoft.com/office/officeart/2005/8/layout/pyramid2"/>
    <dgm:cxn modelId="{2849D4F7-56FD-4776-9BCE-42CB35D3E987}" srcId="{41E0A7D4-1395-4157-A146-01D05BED6525}" destId="{DB6FDB6A-7FB7-4C23-95D9-BAC9BF098B8F}" srcOrd="2" destOrd="0" parTransId="{F010AA66-5503-42EC-AE1E-D284886BAEDA}" sibTransId="{FEC7D435-6A84-4E74-9683-281BB083ED75}"/>
    <dgm:cxn modelId="{4E7D33F3-89F4-4548-B13F-017352C8DBD3}" srcId="{41E0A7D4-1395-4157-A146-01D05BED6525}" destId="{3F6855D6-3A9F-45FF-BCA3-CF4CBCBDFC8C}" srcOrd="3" destOrd="0" parTransId="{DD3C0699-938A-4B8C-A6FC-5A229ED958F8}" sibTransId="{D0A377AD-678A-4BCF-A749-18638EABA1D4}"/>
    <dgm:cxn modelId="{1E128540-F042-4AEB-82CB-73F54B400842}" srcId="{41E0A7D4-1395-4157-A146-01D05BED6525}" destId="{0509775A-DDC3-4B17-8F8A-370BD7E8F2A1}" srcOrd="1" destOrd="0" parTransId="{F4D7CB4D-1AB7-4068-97B3-F4679586CDF7}" sibTransId="{CD480764-DC30-4A6A-A2E1-B15BD558C034}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C083E3D2-9240-4279-8674-E7BC010D29C0}" srcId="{41E0A7D4-1395-4157-A146-01D05BED6525}" destId="{E57E8C0A-AF60-4B26-A6BF-2E3B30388C5D}" srcOrd="4" destOrd="0" parTransId="{B2BEA9DC-8E70-4E17-932C-7AF9340DBFED}" sibTransId="{2D37D3D3-751D-4D98-87DE-9A228FC2FC1B}"/>
    <dgm:cxn modelId="{370786F4-636F-40BD-84AA-FB7D6C2DCB94}" type="presOf" srcId="{DB6FDB6A-7FB7-4C23-95D9-BAC9BF098B8F}" destId="{D6FD18F0-C43B-4238-9605-01C893ADEFBD}" srcOrd="0" destOrd="0" presId="urn:microsoft.com/office/officeart/2005/8/layout/pyramid2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E5559E87-9CEE-4092-812B-5764DB20898E}" type="presParOf" srcId="{ADEA7CDC-1F0A-45E1-9EEB-BFC3648EED4C}" destId="{40B88043-AB55-40AB-88D6-4E831C9D2E00}" srcOrd="2" destOrd="0" presId="urn:microsoft.com/office/officeart/2005/8/layout/pyramid2"/>
    <dgm:cxn modelId="{1ACD1FB0-EB08-416E-AFE7-B1654675C559}" type="presParOf" srcId="{ADEA7CDC-1F0A-45E1-9EEB-BFC3648EED4C}" destId="{26CD6C28-DC6D-406B-B3FE-D278B4260A84}" srcOrd="3" destOrd="0" presId="urn:microsoft.com/office/officeart/2005/8/layout/pyramid2"/>
    <dgm:cxn modelId="{B6AED593-77F2-4479-BD9B-4A1F232DB942}" type="presParOf" srcId="{ADEA7CDC-1F0A-45E1-9EEB-BFC3648EED4C}" destId="{D6FD18F0-C43B-4238-9605-01C893ADEFBD}" srcOrd="4" destOrd="0" presId="urn:microsoft.com/office/officeart/2005/8/layout/pyramid2"/>
    <dgm:cxn modelId="{95C0C009-47F4-40D9-8B09-4CD94956B501}" type="presParOf" srcId="{ADEA7CDC-1F0A-45E1-9EEB-BFC3648EED4C}" destId="{F1A1C307-31AE-474F-8857-C0E33D72FA1B}" srcOrd="5" destOrd="0" presId="urn:microsoft.com/office/officeart/2005/8/layout/pyramid2"/>
    <dgm:cxn modelId="{1B961183-04E8-4A99-82FB-7582C96E7C3D}" type="presParOf" srcId="{ADEA7CDC-1F0A-45E1-9EEB-BFC3648EED4C}" destId="{E8C43328-B9D5-4665-97D5-B09EE59F69C3}" srcOrd="6" destOrd="0" presId="urn:microsoft.com/office/officeart/2005/8/layout/pyramid2"/>
    <dgm:cxn modelId="{18CF846A-4F2B-4A9E-9FB5-0E8DE55C4714}" type="presParOf" srcId="{ADEA7CDC-1F0A-45E1-9EEB-BFC3648EED4C}" destId="{13407003-A92A-442A-BE6B-E994562B57C2}" srcOrd="7" destOrd="0" presId="urn:microsoft.com/office/officeart/2005/8/layout/pyramid2"/>
    <dgm:cxn modelId="{FB6216B1-D122-4B95-B12A-20D6D5501B91}" type="presParOf" srcId="{ADEA7CDC-1F0A-45E1-9EEB-BFC3648EED4C}" destId="{2BE263FE-5F45-4C65-9DA1-8B5B855AD1CA}" srcOrd="8" destOrd="0" presId="urn:microsoft.com/office/officeart/2005/8/layout/pyramid2"/>
    <dgm:cxn modelId="{C2C73777-22B9-4DF2-BFBF-301E753CCC91}" type="presParOf" srcId="{ADEA7CDC-1F0A-45E1-9EEB-BFC3648EED4C}" destId="{6DE32D9E-96D3-4E6B-B966-BB6B4D7C2DD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7E3F269-3BA8-4B82-A9CB-44F1D572E5AE}">
      <dgm:prSet phldrT="[Texte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fr-FR" sz="700" b="1" dirty="0" smtClean="0"/>
            <a:t>Antiinflammatoires</a:t>
          </a:r>
          <a:r>
            <a:rPr lang="fr-FR" sz="800" b="1" dirty="0" smtClean="0"/>
            <a:t>, AINS, anti-mouches</a:t>
          </a:r>
          <a:r>
            <a:rPr lang="fr-FR" sz="700" b="0" dirty="0" smtClean="0"/>
            <a:t/>
          </a:r>
          <a:br>
            <a:rPr lang="fr-FR" sz="700" b="0" dirty="0" smtClean="0"/>
          </a:br>
          <a:r>
            <a:rPr lang="fr-FR" sz="700" b="1" dirty="0" smtClean="0">
              <a:solidFill>
                <a:schemeClr val="tx2">
                  <a:lumMod val="75000"/>
                </a:schemeClr>
              </a:solidFill>
            </a:rPr>
            <a:t>TA lait via cascade plus courts avec Reg 2019/6</a:t>
          </a:r>
          <a:endParaRPr lang="fr-FR" sz="800" b="1" dirty="0" smtClean="0">
            <a:solidFill>
              <a:schemeClr val="tx2">
                <a:lumMod val="75000"/>
              </a:schemeClr>
            </a:solidFill>
          </a:endParaRP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/>
        </a:p>
      </dgm:t>
    </dgm:pt>
    <dgm:pt modelId="{0509775A-DDC3-4B17-8F8A-370BD7E8F2A1}">
      <dgm:prSet phldrT="[Texte]" custT="1"/>
      <dgm:spPr>
        <a:ln>
          <a:solidFill>
            <a:srgbClr val="008080"/>
          </a:solidFill>
        </a:ln>
      </dgm:spPr>
      <dgm:t>
        <a:bodyPr/>
        <a:lstStyle/>
        <a:p>
          <a:pPr algn="l"/>
          <a:r>
            <a:rPr lang="fr-FR" sz="700" b="1" dirty="0" smtClean="0"/>
            <a:t>Piroplasmose, Infections utérines</a:t>
          </a:r>
          <a:br>
            <a:rPr lang="fr-FR" sz="700" b="1" dirty="0" smtClean="0"/>
          </a:br>
          <a:r>
            <a:rPr lang="fr-FR" sz="700" b="1" dirty="0" smtClean="0">
              <a:solidFill>
                <a:srgbClr val="008080"/>
              </a:solidFill>
            </a:rPr>
            <a:t>Respect des recommandations de Tmt</a:t>
          </a:r>
          <a:endParaRPr lang="fr-FR" sz="700" b="0" dirty="0"/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/>
        </a:p>
      </dgm:t>
    </dgm:pt>
    <dgm:pt modelId="{3DCCA816-A2E2-4CF5-8451-FE3115CEF423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fr-FR" sz="700" b="1" dirty="0" smtClean="0"/>
            <a:t>Visna maedi: </a:t>
          </a:r>
          <a:r>
            <a:rPr lang="fr-FR" sz="700" b="1" dirty="0" smtClean="0">
              <a:solidFill>
                <a:schemeClr val="tx2"/>
              </a:solidFill>
            </a:rPr>
            <a:t>D</a:t>
          </a:r>
          <a:r>
            <a:rPr lang="fr-FR" sz="700" b="1" dirty="0" smtClean="0">
              <a:solidFill>
                <a:schemeClr val="accent4">
                  <a:lumMod val="75000"/>
                </a:schemeClr>
              </a:solidFill>
            </a:rPr>
            <a:t>épistage et abattage</a:t>
          </a:r>
          <a:endParaRPr lang="fr-FR" sz="700" b="0" dirty="0"/>
        </a:p>
      </dgm:t>
    </dgm:pt>
    <dgm:pt modelId="{AD6D6FD3-A1EA-4C7C-83C0-3FCAFA8EDBAA}" type="parTrans" cxnId="{77D234D4-8679-4B8F-9B62-23A715BA4B15}">
      <dgm:prSet/>
      <dgm:spPr/>
      <dgm:t>
        <a:bodyPr/>
        <a:lstStyle/>
        <a:p>
          <a:endParaRPr lang="fr-FR"/>
        </a:p>
      </dgm:t>
    </dgm:pt>
    <dgm:pt modelId="{1AAAAC96-1E71-4E51-BC43-811027AB6F5B}" type="sibTrans" cxnId="{77D234D4-8679-4B8F-9B62-23A715BA4B15}">
      <dgm:prSet/>
      <dgm:spPr/>
      <dgm:t>
        <a:bodyPr/>
        <a:lstStyle/>
        <a:p>
          <a:endParaRPr lang="fr-FR"/>
        </a:p>
      </dgm:t>
    </dgm:pt>
    <dgm:pt modelId="{9A0848DB-CC0E-47DA-94D8-E4D124B0AB80}">
      <dgm:prSet custT="1"/>
      <dgm:spPr>
        <a:ln>
          <a:solidFill>
            <a:srgbClr val="FFC00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700" b="1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b="1" dirty="0" smtClean="0"/>
            <a:t>Mycoplasmose (dont mammites): </a:t>
          </a:r>
          <a:r>
            <a:rPr lang="fr-FR" sz="700" b="0" dirty="0" smtClean="0"/>
            <a:t>import</a:t>
          </a:r>
          <a:r>
            <a:rPr lang="fr-FR" sz="700" b="1" dirty="0" smtClean="0"/>
            <a:t> </a:t>
          </a:r>
          <a:r>
            <a:rPr lang="fr-FR" sz="700" b="0" dirty="0" smtClean="0"/>
            <a:t>vaccins </a:t>
          </a:r>
          <a:br>
            <a:rPr lang="fr-FR" sz="700" b="0" dirty="0" smtClean="0"/>
          </a:br>
          <a:r>
            <a:rPr lang="fr-FR" sz="700" b="1" dirty="0" smtClean="0">
              <a:solidFill>
                <a:schemeClr val="tx1"/>
              </a:solidFill>
            </a:rPr>
            <a:t>Ecthyma contagieux: </a:t>
          </a:r>
          <a:r>
            <a:rPr lang="fr-FR" sz="700" b="0" dirty="0" smtClean="0">
              <a:solidFill>
                <a:schemeClr val="tx1"/>
              </a:solidFill>
            </a:rPr>
            <a:t>1 seul vaccin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dirty="0" smtClean="0"/>
            <a:t>Dermatose staphylococcique des trayons</a:t>
          </a:r>
          <a:br>
            <a:rPr lang="fr-FR" sz="700" b="1" dirty="0" smtClean="0"/>
          </a:br>
          <a:endParaRPr lang="fr-FR" sz="700" b="1" dirty="0">
            <a:solidFill>
              <a:srgbClr val="00B050"/>
            </a:solidFill>
          </a:endParaRPr>
        </a:p>
      </dgm:t>
    </dgm:pt>
    <dgm:pt modelId="{464B979D-91FC-4D82-9EC9-48540B778967}" type="parTrans" cxnId="{013E2E3D-130B-4F37-9A26-9C9E465FD922}">
      <dgm:prSet/>
      <dgm:spPr/>
      <dgm:t>
        <a:bodyPr/>
        <a:lstStyle/>
        <a:p>
          <a:endParaRPr lang="fr-FR"/>
        </a:p>
      </dgm:t>
    </dgm:pt>
    <dgm:pt modelId="{6F5C95D6-2BBB-415C-BE2A-6B30EB55B709}" type="sibTrans" cxnId="{013E2E3D-130B-4F37-9A26-9C9E465FD922}">
      <dgm:prSet/>
      <dgm:spPr/>
      <dgm:t>
        <a:bodyPr/>
        <a:lstStyle/>
        <a:p>
          <a:endParaRPr lang="fr-FR"/>
        </a:p>
      </dgm:t>
    </dgm:pt>
    <dgm:pt modelId="{0ECF7794-072C-4D21-A085-491F544A4FB5}">
      <dgm:prSet custT="1"/>
      <dgm:spPr>
        <a:ln>
          <a:solidFill>
            <a:srgbClr val="008080"/>
          </a:solidFill>
        </a:ln>
      </dgm:spPr>
      <dgm:t>
        <a:bodyPr/>
        <a:lstStyle/>
        <a:p>
          <a:pPr algn="l"/>
          <a:r>
            <a:rPr lang="fr-FR" sz="700" b="1" dirty="0" smtClean="0"/>
            <a:t>Teigne</a:t>
          </a:r>
          <a:br>
            <a:rPr lang="fr-FR" sz="700" b="1" dirty="0" smtClean="0"/>
          </a:br>
          <a:r>
            <a:rPr lang="fr-FR" sz="700" b="0" dirty="0" smtClean="0">
              <a:solidFill>
                <a:srgbClr val="008080"/>
              </a:solidFill>
            </a:rPr>
            <a:t>Amélioration conditions d’hygiène et d’élevage </a:t>
          </a:r>
          <a:endParaRPr lang="fr-FR" sz="700" b="1" dirty="0">
            <a:solidFill>
              <a:srgbClr val="008080"/>
            </a:solidFill>
          </a:endParaRPr>
        </a:p>
      </dgm:t>
    </dgm:pt>
    <dgm:pt modelId="{695A990A-BDDD-4311-B446-3D64A8228815}" type="parTrans" cxnId="{25C2A49F-A462-4DB3-82F1-1994B74248AA}">
      <dgm:prSet/>
      <dgm:spPr/>
      <dgm:t>
        <a:bodyPr/>
        <a:lstStyle/>
        <a:p>
          <a:endParaRPr lang="fr-FR"/>
        </a:p>
      </dgm:t>
    </dgm:pt>
    <dgm:pt modelId="{9BF201B9-978F-48DE-9E68-5B26633B3F87}" type="sibTrans" cxnId="{25C2A49F-A462-4DB3-82F1-1994B74248AA}">
      <dgm:prSet/>
      <dgm:spPr/>
      <dgm:t>
        <a:bodyPr/>
        <a:lstStyle/>
        <a:p>
          <a:endParaRPr lang="fr-FR"/>
        </a:p>
      </dgm:t>
    </dgm:pt>
    <dgm:pt modelId="{26112631-3D36-4020-90EC-92F65C67EBEC}">
      <dgm:prSet custT="1"/>
      <dgm:spPr>
        <a:ln>
          <a:solidFill>
            <a:srgbClr val="FFC00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b="1" dirty="0" smtClean="0">
              <a:solidFill>
                <a:schemeClr val="tx1"/>
              </a:solidFill>
            </a:rPr>
            <a:t>Anesthésie ovins « domestiques »</a:t>
          </a:r>
          <a:endParaRPr lang="fr-FR" sz="800" b="0" dirty="0" smtClean="0">
            <a:solidFill>
              <a:schemeClr val="tx1"/>
            </a:solidFill>
          </a:endParaRPr>
        </a:p>
      </dgm:t>
    </dgm:pt>
    <dgm:pt modelId="{C3E3AC05-765D-4DF1-898B-E4F87B1F9686}" type="parTrans" cxnId="{FDB96D53-21E3-46CC-B6B1-F4B943E70A4E}">
      <dgm:prSet/>
      <dgm:spPr/>
      <dgm:t>
        <a:bodyPr/>
        <a:lstStyle/>
        <a:p>
          <a:endParaRPr lang="fr-FR"/>
        </a:p>
      </dgm:t>
    </dgm:pt>
    <dgm:pt modelId="{B37FE1A5-F339-420B-BF9D-B45377A2FBEA}" type="sibTrans" cxnId="{FDB96D53-21E3-46CC-B6B1-F4B943E70A4E}">
      <dgm:prSet/>
      <dgm:spPr/>
      <dgm:t>
        <a:bodyPr/>
        <a:lstStyle/>
        <a:p>
          <a:endParaRPr lang="fr-FR"/>
        </a:p>
      </dgm:t>
    </dgm:pt>
    <dgm:pt modelId="{099A8D29-3B9F-4C97-999D-E9DAFB072559}">
      <dgm:prSet custT="1"/>
      <dgm:spPr>
        <a:ln>
          <a:solidFill>
            <a:srgbClr val="008080"/>
          </a:solidFill>
        </a:ln>
      </dgm:spPr>
      <dgm:t>
        <a:bodyPr/>
        <a:lstStyle/>
        <a:p>
          <a:pPr algn="l"/>
          <a:r>
            <a:rPr lang="fr-FR" sz="700" b="1" dirty="0" smtClean="0"/>
            <a:t>Paratuberculose</a:t>
          </a:r>
          <a:br>
            <a:rPr lang="fr-FR" sz="700" b="1" dirty="0" smtClean="0"/>
          </a:br>
          <a:r>
            <a:rPr lang="fr-FR" sz="700" b="1" dirty="0" smtClean="0">
              <a:solidFill>
                <a:srgbClr val="008080"/>
              </a:solidFill>
            </a:rPr>
            <a:t>AMM en France pour GUDAIR</a:t>
          </a:r>
          <a:endParaRPr lang="fr-FR" sz="700" dirty="0"/>
        </a:p>
      </dgm:t>
    </dgm:pt>
    <dgm:pt modelId="{791E432F-6C84-4466-A8DB-3F2DDD50896B}" type="parTrans" cxnId="{9701CB90-4B2A-4507-AB1E-9F9D7005025D}">
      <dgm:prSet/>
      <dgm:spPr/>
      <dgm:t>
        <a:bodyPr/>
        <a:lstStyle/>
        <a:p>
          <a:endParaRPr lang="fr-FR"/>
        </a:p>
      </dgm:t>
    </dgm:pt>
    <dgm:pt modelId="{4ADC19C7-3C02-4FA3-ABFA-A31C14809E15}" type="sibTrans" cxnId="{9701CB90-4B2A-4507-AB1E-9F9D7005025D}">
      <dgm:prSet/>
      <dgm:spPr/>
      <dgm:t>
        <a:bodyPr/>
        <a:lstStyle/>
        <a:p>
          <a:endParaRPr lang="fr-FR"/>
        </a:p>
      </dgm:t>
    </dgm:pt>
    <dgm:pt modelId="{E9B633E8-85C9-49CC-A875-4CA9B7D551A6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it-IT" sz="700" b="1" dirty="0" smtClean="0"/>
            <a:t>Myiases à </a:t>
          </a:r>
          <a:r>
            <a:rPr lang="it-IT" sz="700" b="1" i="1" dirty="0" smtClean="0"/>
            <a:t>Wohlfahrtia : </a:t>
          </a:r>
          <a:br>
            <a:rPr lang="it-IT" sz="700" b="1" i="1" dirty="0" smtClean="0"/>
          </a:br>
          <a:r>
            <a:rPr lang="it-IT" sz="700" b="1" dirty="0" smtClean="0">
              <a:solidFill>
                <a:schemeClr val="accent4">
                  <a:lumMod val="75000"/>
                </a:schemeClr>
              </a:solidFill>
            </a:rPr>
            <a:t>Meilleure prise en charge locale</a:t>
          </a:r>
          <a:endParaRPr lang="fr-FR" sz="700" b="1" dirty="0">
            <a:solidFill>
              <a:schemeClr val="accent4">
                <a:lumMod val="75000"/>
              </a:schemeClr>
            </a:solidFill>
          </a:endParaRPr>
        </a:p>
      </dgm:t>
    </dgm:pt>
    <dgm:pt modelId="{C0998221-1284-4E13-A5E2-E11C9AA166DA}" type="parTrans" cxnId="{4560EE0E-5241-46F7-8BDA-F7B3DF61F31A}">
      <dgm:prSet/>
      <dgm:spPr/>
      <dgm:t>
        <a:bodyPr/>
        <a:lstStyle/>
        <a:p>
          <a:endParaRPr lang="fr-FR"/>
        </a:p>
      </dgm:t>
    </dgm:pt>
    <dgm:pt modelId="{951F4474-6A9D-4052-8C8D-94DBA3E24A79}" type="sibTrans" cxnId="{4560EE0E-5241-46F7-8BDA-F7B3DF61F31A}">
      <dgm:prSet/>
      <dgm:spPr/>
      <dgm:t>
        <a:bodyPr/>
        <a:lstStyle/>
        <a:p>
          <a:endParaRPr lang="fr-FR"/>
        </a:p>
      </dgm:t>
    </dgm:pt>
    <dgm:pt modelId="{EF5A1F38-4B69-4A10-B920-6C034AD52C4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it-IT" sz="700" b="1" dirty="0" smtClean="0"/>
            <a:t>Border disease. Adénomatose. </a:t>
          </a:r>
          <a:br>
            <a:rPr lang="it-IT" sz="700" b="1" dirty="0" smtClean="0"/>
          </a:br>
          <a:r>
            <a:rPr lang="it-IT" sz="700" b="1" dirty="0" smtClean="0"/>
            <a:t>Maladie caséeuse: </a:t>
          </a:r>
          <a:r>
            <a:rPr lang="it-IT" sz="700" b="0" dirty="0" smtClean="0"/>
            <a:t>import vaccin</a:t>
          </a:r>
          <a:endParaRPr lang="fr-FR" sz="700" b="0" dirty="0">
            <a:solidFill>
              <a:srgbClr val="008080"/>
            </a:solidFill>
          </a:endParaRPr>
        </a:p>
      </dgm:t>
    </dgm:pt>
    <dgm:pt modelId="{4D95EE25-1823-4EBB-BE6C-99D65007E083}" type="parTrans" cxnId="{D6A349DF-35D7-4A96-B74B-D5A379B12112}">
      <dgm:prSet/>
      <dgm:spPr/>
      <dgm:t>
        <a:bodyPr/>
        <a:lstStyle/>
        <a:p>
          <a:endParaRPr lang="fr-FR"/>
        </a:p>
      </dgm:t>
    </dgm:pt>
    <dgm:pt modelId="{75512377-B1EE-491C-AA5C-AA1B16EF395E}" type="sibTrans" cxnId="{D6A349DF-35D7-4A96-B74B-D5A379B12112}">
      <dgm:prSet/>
      <dgm:spPr/>
      <dgm:t>
        <a:bodyPr/>
        <a:lstStyle/>
        <a:p>
          <a:endParaRPr lang="fr-FR"/>
        </a:p>
      </dgm:t>
    </dgm:pt>
    <dgm:pt modelId="{4E829B6C-E822-47DC-9E19-7BDA6CE1A001}">
      <dgm:prSet custT="1"/>
      <dgm:spPr>
        <a:ln>
          <a:solidFill>
            <a:srgbClr val="FFC000"/>
          </a:solidFill>
        </a:ln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fr-FR" sz="700" b="1" dirty="0" smtClean="0"/>
            <a:t>Coccidiose.  Gale ovine</a:t>
          </a:r>
          <a:endParaRPr lang="fr-FR" sz="700" b="0" dirty="0" smtClean="0"/>
        </a:p>
      </dgm:t>
    </dgm:pt>
    <dgm:pt modelId="{920F21D5-83C5-45F2-8CEB-7B67534EF2D9}" type="parTrans" cxnId="{C38795CC-0CA1-42D2-B96B-74A1DABF131B}">
      <dgm:prSet/>
      <dgm:spPr/>
      <dgm:t>
        <a:bodyPr/>
        <a:lstStyle/>
        <a:p>
          <a:endParaRPr lang="fr-FR"/>
        </a:p>
      </dgm:t>
    </dgm:pt>
    <dgm:pt modelId="{7D2D264B-3C62-4045-8A82-5E50CEE8D9FF}" type="sibTrans" cxnId="{C38795CC-0CA1-42D2-B96B-74A1DABF131B}">
      <dgm:prSet/>
      <dgm:spPr/>
      <dgm:t>
        <a:bodyPr/>
        <a:lstStyle/>
        <a:p>
          <a:endParaRPr lang="fr-FR"/>
        </a:p>
      </dgm:t>
    </dgm:pt>
    <dgm:pt modelId="{9FDD9425-1E96-4188-AFF2-EEA57584B3F9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fr-FR" sz="700" b="1" dirty="0" smtClean="0"/>
            <a:t>Mammites, cestodose</a:t>
          </a:r>
          <a:br>
            <a:rPr lang="fr-FR" sz="700" b="1" dirty="0" smtClean="0"/>
          </a:br>
          <a:r>
            <a:rPr lang="fr-FR" sz="700" b="1" dirty="0" smtClean="0">
              <a:solidFill>
                <a:schemeClr val="accent4">
                  <a:lumMod val="75000"/>
                </a:schemeClr>
              </a:solidFill>
            </a:rPr>
            <a:t>Respect des recommandations  de Tmt</a:t>
          </a:r>
          <a:endParaRPr lang="fr-FR" sz="700" b="0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D2FF4373-B877-4138-A7F6-B84F409CE454}" type="parTrans" cxnId="{0AC669A9-7F77-4EB8-B772-C993FD1CAF70}">
      <dgm:prSet/>
      <dgm:spPr/>
      <dgm:t>
        <a:bodyPr/>
        <a:lstStyle/>
        <a:p>
          <a:endParaRPr lang="fr-FR"/>
        </a:p>
      </dgm:t>
    </dgm:pt>
    <dgm:pt modelId="{57816F2E-8CA0-4E6D-AF9F-EE7A63375D83}" type="sibTrans" cxnId="{0AC669A9-7F77-4EB8-B772-C993FD1CAF70}">
      <dgm:prSet/>
      <dgm:spPr/>
      <dgm:t>
        <a:bodyPr/>
        <a:lstStyle/>
        <a:p>
          <a:endParaRPr lang="fr-FR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80D4DD6-E56E-4C04-AB0D-D67003A4E9D1}" type="pres">
      <dgm:prSet presAssocID="{41E0A7D4-1395-4157-A146-01D05BED6525}" presName="pyramid" presStyleLbl="node1" presStyleIdx="0" presStyleCnt="1" custScaleX="136086" custLinFactNeighborX="-5777" custLinFactNeighborY="-85"/>
      <dgm:spPr>
        <a:solidFill>
          <a:srgbClr val="00FF99"/>
        </a:solidFill>
      </dgm:spPr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11" custAng="0" custScaleX="127052" custScaleY="174891" custLinFactY="1216663" custLinFactNeighborX="-1125" custLinFactNeighborY="1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CCDA6F91-5D45-4E4E-83B5-F5FA0A829AFC}" type="pres">
      <dgm:prSet presAssocID="{9A0848DB-CC0E-47DA-94D8-E4D124B0AB80}" presName="aNode" presStyleLbl="fgAcc1" presStyleIdx="1" presStyleCnt="11" custScaleX="131886" custScaleY="279239" custLinFactY="-319118" custLinFactNeighborX="43" custLinFactNeighborY="-4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968B0-D050-45C8-81CB-D4AB295ABA73}" type="pres">
      <dgm:prSet presAssocID="{9A0848DB-CC0E-47DA-94D8-E4D124B0AB80}" presName="aSpace" presStyleCnt="0"/>
      <dgm:spPr/>
    </dgm:pt>
    <dgm:pt modelId="{FA90493B-170A-4618-900D-EC8E516B73EA}" type="pres">
      <dgm:prSet presAssocID="{0ECF7794-072C-4D21-A085-491F544A4FB5}" presName="aNode" presStyleLbl="fgAcc1" presStyleIdx="2" presStyleCnt="11" custScaleX="128839" custScaleY="195003" custLinFactY="1493971" custLinFactNeighborX="-1125" custLinFactNeighborY="1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FECC8AC-EF19-431A-8F08-9349AF994149}" type="pres">
      <dgm:prSet presAssocID="{0ECF7794-072C-4D21-A085-491F544A4FB5}" presName="aSpace" presStyleCnt="0"/>
      <dgm:spPr/>
    </dgm:pt>
    <dgm:pt modelId="{7D39C148-904D-4AA1-B11C-DC15BC72EC84}" type="pres">
      <dgm:prSet presAssocID="{26112631-3D36-4020-90EC-92F65C67EBEC}" presName="aNode" presStyleLbl="fgAcc1" presStyleIdx="3" presStyleCnt="11" custScaleX="131532" custScaleY="156253" custLinFactY="-179841" custLinFactNeighborX="-746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957EB1-C0FB-4619-B839-5F2CDF98EBAE}" type="pres">
      <dgm:prSet presAssocID="{26112631-3D36-4020-90EC-92F65C67EBEC}" presName="aSpace" presStyleCnt="0"/>
      <dgm:spPr/>
    </dgm:pt>
    <dgm:pt modelId="{96CFC323-365D-4B83-91D9-898901F12002}" type="pres">
      <dgm:prSet presAssocID="{099A8D29-3B9F-4C97-999D-E9DAFB072559}" presName="aNode" presStyleLbl="fgAcc1" presStyleIdx="4" presStyleCnt="11" custScaleX="130897" custScaleY="228725" custLinFactY="717730" custLinFactNeighborX="-161" custLinFactNeighborY="8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0483BB-95B9-4631-9322-09D7F8F7C6B8}" type="pres">
      <dgm:prSet presAssocID="{099A8D29-3B9F-4C97-999D-E9DAFB072559}" presName="aSpace" presStyleCnt="0"/>
      <dgm:spPr/>
    </dgm:pt>
    <dgm:pt modelId="{D19A25F6-EF58-4C72-B140-DF13F78B9DA4}" type="pres">
      <dgm:prSet presAssocID="{EF5A1F38-4B69-4A10-B920-6C034AD52C46}" presName="aNode" presStyleLbl="fgAcc1" presStyleIdx="5" presStyleCnt="11" custScaleX="129758" custScaleY="174727" custLinFactY="-717220" custLinFactNeighborX="-894" custLinFactNeighborY="-8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CAD5A-54A6-4982-834B-447E92F9B082}" type="pres">
      <dgm:prSet presAssocID="{EF5A1F38-4B69-4A10-B920-6C034AD52C46}" presName="aSpace" presStyleCnt="0"/>
      <dgm:spPr/>
    </dgm:pt>
    <dgm:pt modelId="{04789800-7F34-42BE-B050-2728576770C7}" type="pres">
      <dgm:prSet presAssocID="{E9B633E8-85C9-49CC-A875-4CA9B7D551A6}" presName="aNode" presStyleLbl="fgAcc1" presStyleIdx="6" presStyleCnt="11" custScaleX="129177" custScaleY="193638" custLinFactY="-113960" custLinFactNeighborX="-463" custLinFactNeighborY="-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879D32F-2547-4318-B6A5-0FFB6E6EF48D}" type="pres">
      <dgm:prSet presAssocID="{E9B633E8-85C9-49CC-A875-4CA9B7D551A6}" presName="aSpace" presStyleCnt="0"/>
      <dgm:spPr/>
    </dgm:pt>
    <dgm:pt modelId="{40B88043-AB55-40AB-88D6-4E831C9D2E00}" type="pres">
      <dgm:prSet presAssocID="{0509775A-DDC3-4B17-8F8A-370BD7E8F2A1}" presName="aNode" presStyleLbl="fgAcc1" presStyleIdx="7" presStyleCnt="11" custScaleX="129663" custScaleY="169054" custLinFactY="398248" custLinFactNeighborX="-463" custLinFactNeighborY="4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  <dgm:pt modelId="{881FE244-B63E-41EF-9C95-4FC4BC9C5233}" type="pres">
      <dgm:prSet presAssocID="{3DCCA816-A2E2-4CF5-8451-FE3115CEF423}" presName="aNode" presStyleLbl="fgAcc1" presStyleIdx="8" presStyleCnt="11" custScaleX="126548" custScaleY="147707" custLinFactY="-634045" custLinFactNeighborX="-504" custLinFactNeighborY="-7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D4634A-7D37-46A1-ADDD-BCD48EA57DE6}" type="pres">
      <dgm:prSet presAssocID="{3DCCA816-A2E2-4CF5-8451-FE3115CEF423}" presName="aSpace" presStyleCnt="0"/>
      <dgm:spPr/>
    </dgm:pt>
    <dgm:pt modelId="{146682ED-6548-40AF-BB1F-505B74332EE1}" type="pres">
      <dgm:prSet presAssocID="{4E829B6C-E822-47DC-9E19-7BDA6CE1A001}" presName="aNode" presStyleLbl="fgAcc1" presStyleIdx="9" presStyleCnt="11" custScaleX="127186" custScaleY="101181" custLinFactY="-1500000" custLinFactNeighborX="-823" custLinFactNeighborY="-158943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24DC39E-D2AE-4557-9F4F-376872C330EC}" type="pres">
      <dgm:prSet presAssocID="{4E829B6C-E822-47DC-9E19-7BDA6CE1A001}" presName="aSpace" presStyleCnt="0"/>
      <dgm:spPr/>
    </dgm:pt>
    <dgm:pt modelId="{295571FE-BB1D-44F1-AD98-C334D6A37CCB}" type="pres">
      <dgm:prSet presAssocID="{9FDD9425-1E96-4188-AFF2-EEA57584B3F9}" presName="aNode" presStyleLbl="fgAcc1" presStyleIdx="10" presStyleCnt="11" custScaleX="128896" custScaleY="172747" custLinFactY="-1070612" custLinFactNeighborX="-463" custLinFactNeighborY="-1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D3285B-B5E9-4E68-9BF9-240A14BB1E3E}" type="pres">
      <dgm:prSet presAssocID="{9FDD9425-1E96-4188-AFF2-EEA57584B3F9}" presName="aSpace" presStyleCnt="0"/>
      <dgm:spPr/>
    </dgm:pt>
  </dgm:ptLst>
  <dgm:cxnLst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D6A349DF-35D7-4A96-B74B-D5A379B12112}" srcId="{41E0A7D4-1395-4157-A146-01D05BED6525}" destId="{EF5A1F38-4B69-4A10-B920-6C034AD52C46}" srcOrd="5" destOrd="0" parTransId="{4D95EE25-1823-4EBB-BE6C-99D65007E083}" sibTransId="{75512377-B1EE-491C-AA5C-AA1B16EF395E}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67AEFFE1-BA9D-4121-BBF3-B47B7F3B00D4}" type="presOf" srcId="{099A8D29-3B9F-4C97-999D-E9DAFB072559}" destId="{96CFC323-365D-4B83-91D9-898901F12002}" srcOrd="0" destOrd="0" presId="urn:microsoft.com/office/officeart/2005/8/layout/pyramid2"/>
    <dgm:cxn modelId="{C38795CC-0CA1-42D2-B96B-74A1DABF131B}" srcId="{41E0A7D4-1395-4157-A146-01D05BED6525}" destId="{4E829B6C-E822-47DC-9E19-7BDA6CE1A001}" srcOrd="9" destOrd="0" parTransId="{920F21D5-83C5-45F2-8CEB-7B67534EF2D9}" sibTransId="{7D2D264B-3C62-4045-8A82-5E50CEE8D9FF}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013E2E3D-130B-4F37-9A26-9C9E465FD922}" srcId="{41E0A7D4-1395-4157-A146-01D05BED6525}" destId="{9A0848DB-CC0E-47DA-94D8-E4D124B0AB80}" srcOrd="1" destOrd="0" parTransId="{464B979D-91FC-4D82-9EC9-48540B778967}" sibTransId="{6F5C95D6-2BBB-415C-BE2A-6B30EB55B709}"/>
    <dgm:cxn modelId="{20D4BF65-2428-4F69-AC4A-A576D63D82DD}" type="presOf" srcId="{3DCCA816-A2E2-4CF5-8451-FE3115CEF423}" destId="{881FE244-B63E-41EF-9C95-4FC4BC9C5233}" srcOrd="0" destOrd="0" presId="urn:microsoft.com/office/officeart/2005/8/layout/pyramid2"/>
    <dgm:cxn modelId="{D69C423A-6045-4616-BB6B-81A68BD31839}" type="presOf" srcId="{0ECF7794-072C-4D21-A085-491F544A4FB5}" destId="{FA90493B-170A-4618-900D-EC8E516B73EA}" srcOrd="0" destOrd="0" presId="urn:microsoft.com/office/officeart/2005/8/layout/pyramid2"/>
    <dgm:cxn modelId="{8D971CC2-052C-4216-8311-13C319ED0182}" type="presOf" srcId="{9FDD9425-1E96-4188-AFF2-EEA57584B3F9}" destId="{295571FE-BB1D-44F1-AD98-C334D6A37CCB}" srcOrd="0" destOrd="0" presId="urn:microsoft.com/office/officeart/2005/8/layout/pyramid2"/>
    <dgm:cxn modelId="{F0A65B99-C8B1-463E-81DA-4B42153E489B}" type="presOf" srcId="{E9B633E8-85C9-49CC-A875-4CA9B7D551A6}" destId="{04789800-7F34-42BE-B050-2728576770C7}" srcOrd="0" destOrd="0" presId="urn:microsoft.com/office/officeart/2005/8/layout/pyramid2"/>
    <dgm:cxn modelId="{9701CB90-4B2A-4507-AB1E-9F9D7005025D}" srcId="{41E0A7D4-1395-4157-A146-01D05BED6525}" destId="{099A8D29-3B9F-4C97-999D-E9DAFB072559}" srcOrd="4" destOrd="0" parTransId="{791E432F-6C84-4466-A8DB-3F2DDD50896B}" sibTransId="{4ADC19C7-3C02-4FA3-ABFA-A31C14809E15}"/>
    <dgm:cxn modelId="{610524E0-82E4-4B5A-84AA-5C7B21B0FD16}" type="presOf" srcId="{EF5A1F38-4B69-4A10-B920-6C034AD52C46}" destId="{D19A25F6-EF58-4C72-B140-DF13F78B9DA4}" srcOrd="0" destOrd="0" presId="urn:microsoft.com/office/officeart/2005/8/layout/pyramid2"/>
    <dgm:cxn modelId="{0AC669A9-7F77-4EB8-B772-C993FD1CAF70}" srcId="{41E0A7D4-1395-4157-A146-01D05BED6525}" destId="{9FDD9425-1E96-4188-AFF2-EEA57584B3F9}" srcOrd="10" destOrd="0" parTransId="{D2FF4373-B877-4138-A7F6-B84F409CE454}" sibTransId="{57816F2E-8CA0-4E6D-AF9F-EE7A63375D83}"/>
    <dgm:cxn modelId="{218DD191-802C-4885-A7D2-84DBCF9CD818}" type="presOf" srcId="{26112631-3D36-4020-90EC-92F65C67EBEC}" destId="{7D39C148-904D-4AA1-B11C-DC15BC72EC84}" srcOrd="0" destOrd="0" presId="urn:microsoft.com/office/officeart/2005/8/layout/pyramid2"/>
    <dgm:cxn modelId="{77D234D4-8679-4B8F-9B62-23A715BA4B15}" srcId="{41E0A7D4-1395-4157-A146-01D05BED6525}" destId="{3DCCA816-A2E2-4CF5-8451-FE3115CEF423}" srcOrd="8" destOrd="0" parTransId="{AD6D6FD3-A1EA-4C7C-83C0-3FCAFA8EDBAA}" sibTransId="{1AAAAC96-1E71-4E51-BC43-811027AB6F5B}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FDB96D53-21E3-46CC-B6B1-F4B943E70A4E}" srcId="{41E0A7D4-1395-4157-A146-01D05BED6525}" destId="{26112631-3D36-4020-90EC-92F65C67EBEC}" srcOrd="3" destOrd="0" parTransId="{C3E3AC05-765D-4DF1-898B-E4F87B1F9686}" sibTransId="{B37FE1A5-F339-420B-BF9D-B45377A2FBEA}"/>
    <dgm:cxn modelId="{1E128540-F042-4AEB-82CB-73F54B400842}" srcId="{41E0A7D4-1395-4157-A146-01D05BED6525}" destId="{0509775A-DDC3-4B17-8F8A-370BD7E8F2A1}" srcOrd="7" destOrd="0" parTransId="{F4D7CB4D-1AB7-4068-97B3-F4679586CDF7}" sibTransId="{CD480764-DC30-4A6A-A2E1-B15BD558C034}"/>
    <dgm:cxn modelId="{4560EE0E-5241-46F7-8BDA-F7B3DF61F31A}" srcId="{41E0A7D4-1395-4157-A146-01D05BED6525}" destId="{E9B633E8-85C9-49CC-A875-4CA9B7D551A6}" srcOrd="6" destOrd="0" parTransId="{C0998221-1284-4E13-A5E2-E11C9AA166DA}" sibTransId="{951F4474-6A9D-4052-8C8D-94DBA3E24A79}"/>
    <dgm:cxn modelId="{E074244F-278E-45DE-B9E4-D5EE6137B405}" type="presOf" srcId="{9A0848DB-CC0E-47DA-94D8-E4D124B0AB80}" destId="{CCDA6F91-5D45-4E4E-83B5-F5FA0A829AFC}" srcOrd="0" destOrd="0" presId="urn:microsoft.com/office/officeart/2005/8/layout/pyramid2"/>
    <dgm:cxn modelId="{28D45697-E4C6-4A26-A5EA-D5E170A611FB}" type="presOf" srcId="{4E829B6C-E822-47DC-9E19-7BDA6CE1A001}" destId="{146682ED-6548-40AF-BB1F-505B74332EE1}" srcOrd="0" destOrd="0" presId="urn:microsoft.com/office/officeart/2005/8/layout/pyramid2"/>
    <dgm:cxn modelId="{25C2A49F-A462-4DB3-82F1-1994B74248AA}" srcId="{41E0A7D4-1395-4157-A146-01D05BED6525}" destId="{0ECF7794-072C-4D21-A085-491F544A4FB5}" srcOrd="2" destOrd="0" parTransId="{695A990A-BDDD-4311-B446-3D64A8228815}" sibTransId="{9BF201B9-978F-48DE-9E68-5B26633B3F87}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3A5ED9AD-C317-4093-B2E3-9DB54E8A9C0C}" type="presParOf" srcId="{ADEA7CDC-1F0A-45E1-9EEB-BFC3648EED4C}" destId="{CCDA6F91-5D45-4E4E-83B5-F5FA0A829AFC}" srcOrd="2" destOrd="0" presId="urn:microsoft.com/office/officeart/2005/8/layout/pyramid2"/>
    <dgm:cxn modelId="{C2D76BCB-3030-4E89-9BEA-31BA6081FE2D}" type="presParOf" srcId="{ADEA7CDC-1F0A-45E1-9EEB-BFC3648EED4C}" destId="{76B968B0-D050-45C8-81CB-D4AB295ABA73}" srcOrd="3" destOrd="0" presId="urn:microsoft.com/office/officeart/2005/8/layout/pyramid2"/>
    <dgm:cxn modelId="{C5273FCF-AFF7-463B-AC61-D66434A85BB3}" type="presParOf" srcId="{ADEA7CDC-1F0A-45E1-9EEB-BFC3648EED4C}" destId="{FA90493B-170A-4618-900D-EC8E516B73EA}" srcOrd="4" destOrd="0" presId="urn:microsoft.com/office/officeart/2005/8/layout/pyramid2"/>
    <dgm:cxn modelId="{023EC6B8-4DEF-4FC3-86AB-DBAF40CBA922}" type="presParOf" srcId="{ADEA7CDC-1F0A-45E1-9EEB-BFC3648EED4C}" destId="{DFECC8AC-EF19-431A-8F08-9349AF994149}" srcOrd="5" destOrd="0" presId="urn:microsoft.com/office/officeart/2005/8/layout/pyramid2"/>
    <dgm:cxn modelId="{AD41CCC1-33E7-4C22-B170-D218AF486BD3}" type="presParOf" srcId="{ADEA7CDC-1F0A-45E1-9EEB-BFC3648EED4C}" destId="{7D39C148-904D-4AA1-B11C-DC15BC72EC84}" srcOrd="6" destOrd="0" presId="urn:microsoft.com/office/officeart/2005/8/layout/pyramid2"/>
    <dgm:cxn modelId="{D2E91A77-EF62-4C37-BB6A-AB1DD315A026}" type="presParOf" srcId="{ADEA7CDC-1F0A-45E1-9EEB-BFC3648EED4C}" destId="{11957EB1-C0FB-4619-B839-5F2CDF98EBAE}" srcOrd="7" destOrd="0" presId="urn:microsoft.com/office/officeart/2005/8/layout/pyramid2"/>
    <dgm:cxn modelId="{4D1C658D-B9C4-409B-AFF3-2524CF2CEFC6}" type="presParOf" srcId="{ADEA7CDC-1F0A-45E1-9EEB-BFC3648EED4C}" destId="{96CFC323-365D-4B83-91D9-898901F12002}" srcOrd="8" destOrd="0" presId="urn:microsoft.com/office/officeart/2005/8/layout/pyramid2"/>
    <dgm:cxn modelId="{A2ACCDD7-2265-4BE1-A3F0-89327BDF9A38}" type="presParOf" srcId="{ADEA7CDC-1F0A-45E1-9EEB-BFC3648EED4C}" destId="{D90483BB-95B9-4631-9322-09D7F8F7C6B8}" srcOrd="9" destOrd="0" presId="urn:microsoft.com/office/officeart/2005/8/layout/pyramid2"/>
    <dgm:cxn modelId="{E8144EAF-2196-401B-8E29-861EC4224461}" type="presParOf" srcId="{ADEA7CDC-1F0A-45E1-9EEB-BFC3648EED4C}" destId="{D19A25F6-EF58-4C72-B140-DF13F78B9DA4}" srcOrd="10" destOrd="0" presId="urn:microsoft.com/office/officeart/2005/8/layout/pyramid2"/>
    <dgm:cxn modelId="{C247F0A1-A5A7-43CD-AB09-1102AEE34F76}" type="presParOf" srcId="{ADEA7CDC-1F0A-45E1-9EEB-BFC3648EED4C}" destId="{363CAD5A-54A6-4982-834B-447E92F9B082}" srcOrd="11" destOrd="0" presId="urn:microsoft.com/office/officeart/2005/8/layout/pyramid2"/>
    <dgm:cxn modelId="{1F8270ED-85BC-4ECA-B37D-98F092CAC69F}" type="presParOf" srcId="{ADEA7CDC-1F0A-45E1-9EEB-BFC3648EED4C}" destId="{04789800-7F34-42BE-B050-2728576770C7}" srcOrd="12" destOrd="0" presId="urn:microsoft.com/office/officeart/2005/8/layout/pyramid2"/>
    <dgm:cxn modelId="{BD489481-4726-4164-828D-18BA9805EDF2}" type="presParOf" srcId="{ADEA7CDC-1F0A-45E1-9EEB-BFC3648EED4C}" destId="{5879D32F-2547-4318-B6A5-0FFB6E6EF48D}" srcOrd="13" destOrd="0" presId="urn:microsoft.com/office/officeart/2005/8/layout/pyramid2"/>
    <dgm:cxn modelId="{E5559E87-9CEE-4092-812B-5764DB20898E}" type="presParOf" srcId="{ADEA7CDC-1F0A-45E1-9EEB-BFC3648EED4C}" destId="{40B88043-AB55-40AB-88D6-4E831C9D2E00}" srcOrd="14" destOrd="0" presId="urn:microsoft.com/office/officeart/2005/8/layout/pyramid2"/>
    <dgm:cxn modelId="{1ACD1FB0-EB08-416E-AFE7-B1654675C559}" type="presParOf" srcId="{ADEA7CDC-1F0A-45E1-9EEB-BFC3648EED4C}" destId="{26CD6C28-DC6D-406B-B3FE-D278B4260A84}" srcOrd="15" destOrd="0" presId="urn:microsoft.com/office/officeart/2005/8/layout/pyramid2"/>
    <dgm:cxn modelId="{5C3CF79B-0B4E-4983-AA8C-313E9CC63A1B}" type="presParOf" srcId="{ADEA7CDC-1F0A-45E1-9EEB-BFC3648EED4C}" destId="{881FE244-B63E-41EF-9C95-4FC4BC9C5233}" srcOrd="16" destOrd="0" presId="urn:microsoft.com/office/officeart/2005/8/layout/pyramid2"/>
    <dgm:cxn modelId="{9CF50F6E-1EBD-43DC-89B1-3B408763EB84}" type="presParOf" srcId="{ADEA7CDC-1F0A-45E1-9EEB-BFC3648EED4C}" destId="{52D4634A-7D37-46A1-ADDD-BCD48EA57DE6}" srcOrd="17" destOrd="0" presId="urn:microsoft.com/office/officeart/2005/8/layout/pyramid2"/>
    <dgm:cxn modelId="{27C8FAF8-BB1D-4A21-87F6-A93628C16E3C}" type="presParOf" srcId="{ADEA7CDC-1F0A-45E1-9EEB-BFC3648EED4C}" destId="{146682ED-6548-40AF-BB1F-505B74332EE1}" srcOrd="18" destOrd="0" presId="urn:microsoft.com/office/officeart/2005/8/layout/pyramid2"/>
    <dgm:cxn modelId="{3B44C263-725C-4DE7-9173-9E53AB5EF129}" type="presParOf" srcId="{ADEA7CDC-1F0A-45E1-9EEB-BFC3648EED4C}" destId="{B24DC39E-D2AE-4557-9F4F-376872C330EC}" srcOrd="19" destOrd="0" presId="urn:microsoft.com/office/officeart/2005/8/layout/pyramid2"/>
    <dgm:cxn modelId="{9EB8ED21-54F0-4834-A5E2-70298C4AE256}" type="presParOf" srcId="{ADEA7CDC-1F0A-45E1-9EEB-BFC3648EED4C}" destId="{295571FE-BB1D-44F1-AD98-C334D6A37CCB}" srcOrd="20" destOrd="0" presId="urn:microsoft.com/office/officeart/2005/8/layout/pyramid2"/>
    <dgm:cxn modelId="{06AAEF40-5553-4199-B28C-0689F29C9262}" type="presParOf" srcId="{ADEA7CDC-1F0A-45E1-9EEB-BFC3648EED4C}" destId="{35D3285B-B5E9-4E68-9BF9-240A14BB1E3E}" srcOrd="2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3" csCatId="colorful" phldr="1"/>
      <dgm:spPr/>
    </dgm:pt>
    <dgm:pt modelId="{D7E3F269-3BA8-4B82-A9CB-44F1D572E5AE}">
      <dgm:prSet phldrT="[Texte]" custT="1"/>
      <dgm:spPr>
        <a:ln>
          <a:solidFill>
            <a:srgbClr val="00FF00"/>
          </a:solidFill>
        </a:ln>
      </dgm:spPr>
      <dgm:t>
        <a:bodyPr/>
        <a:lstStyle/>
        <a:p>
          <a:pPr algn="l"/>
          <a:r>
            <a:rPr lang="fr-FR" sz="900" b="1" dirty="0" smtClean="0"/>
            <a:t>Strongyloses digestives, </a:t>
          </a:r>
          <a:br>
            <a:rPr lang="fr-FR" sz="900" b="1" dirty="0" smtClean="0"/>
          </a:br>
          <a:r>
            <a:rPr lang="fr-FR" sz="900" b="1" dirty="0" smtClean="0"/>
            <a:t>Augmentation des résistances </a:t>
          </a:r>
          <a:br>
            <a:rPr lang="fr-FR" sz="900" b="1" dirty="0" smtClean="0"/>
          </a:br>
          <a:r>
            <a:rPr lang="fr-FR" sz="700" b="1" dirty="0" smtClean="0"/>
            <a:t>aux benzimidazoles, lévamisole &amp; lactones macrocycliques </a:t>
          </a:r>
          <a:br>
            <a:rPr lang="fr-FR" sz="700" b="1" dirty="0" smtClean="0"/>
          </a:br>
          <a:r>
            <a:rPr lang="fr-FR" sz="700" b="1" dirty="0" smtClean="0"/>
            <a:t>P</a:t>
          </a:r>
          <a:r>
            <a:rPr lang="fr-FR" sz="700" dirty="0" smtClean="0"/>
            <a:t>ertinence et risques des pour-on ? (autosaisine Anses)</a:t>
          </a:r>
          <a:br>
            <a:rPr lang="fr-FR" sz="700" dirty="0" smtClean="0"/>
          </a:br>
          <a:r>
            <a:rPr lang="fr-FR" sz="800" b="1" dirty="0" smtClean="0"/>
            <a:t>Souhait d’AMM pour VO et pour vaccins</a:t>
          </a: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/>
        </a:p>
      </dgm:t>
    </dgm:pt>
    <dgm:pt modelId="{0509775A-DDC3-4B17-8F8A-370BD7E8F2A1}">
      <dgm:prSet phldrT="[Texte]" custT="1"/>
      <dgm:spPr>
        <a:ln>
          <a:solidFill>
            <a:srgbClr val="00B0F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dirty="0" smtClean="0"/>
            <a:t>Cryptosporidiose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dirty="0" smtClean="0"/>
            <a:t>usage « cascade » nouveau vaccin</a:t>
          </a:r>
          <a:br>
            <a:rPr lang="fr-FR" sz="700" dirty="0" smtClean="0"/>
          </a:br>
          <a:r>
            <a:rPr lang="fr-FR" sz="700" dirty="0" smtClean="0"/>
            <a:t>ou paromomycine =&gt; </a:t>
          </a:r>
          <a:r>
            <a:rPr lang="fr-FR" sz="700" b="1" dirty="0" smtClean="0"/>
            <a:t>Souhait AMM </a:t>
          </a:r>
          <a:r>
            <a:rPr lang="fr-FR" sz="700" dirty="0" smtClean="0"/>
            <a:t>pour espèce &amp; indication</a:t>
          </a:r>
          <a:br>
            <a:rPr lang="fr-FR" sz="700" dirty="0" smtClean="0"/>
          </a:br>
          <a:endParaRPr lang="fr-FR" sz="500" b="1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dirty="0" smtClean="0"/>
            <a:t>Colibacilloses néonatales &amp; entérotoxémie</a:t>
          </a:r>
          <a:r>
            <a:rPr lang="fr-FR" sz="700" b="1" dirty="0" smtClean="0"/>
            <a:t/>
          </a:r>
          <a:br>
            <a:rPr lang="fr-FR" sz="700" b="1" dirty="0" smtClean="0"/>
          </a:br>
          <a:r>
            <a:rPr lang="fr-FR" sz="700" b="1" dirty="0" smtClean="0"/>
            <a:t>ATU nouveau vacccin.  </a:t>
          </a:r>
          <a:r>
            <a:rPr lang="fr-FR" sz="800" b="1" dirty="0" smtClean="0"/>
            <a:t>Souhait AMM </a:t>
          </a:r>
          <a:r>
            <a:rPr lang="fr-FR" sz="700" b="0" dirty="0" smtClean="0"/>
            <a:t/>
          </a:r>
          <a:br>
            <a:rPr lang="fr-FR" sz="700" b="0" dirty="0" smtClean="0"/>
          </a:br>
          <a:r>
            <a:rPr lang="fr-FR" sz="500" b="0" dirty="0" smtClean="0"/>
            <a:t/>
          </a:r>
          <a:br>
            <a:rPr lang="fr-FR" sz="500" b="0" dirty="0" smtClean="0"/>
          </a:br>
          <a:r>
            <a:rPr lang="fr-FR" sz="1000" b="1" dirty="0" smtClean="0"/>
            <a:t>Coccidiose </a:t>
          </a:r>
          <a:endParaRPr lang="fr-FR" sz="1000" dirty="0"/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/>
        </a:p>
      </dgm:t>
    </dgm:pt>
    <dgm:pt modelId="{DB6FDB6A-7FB7-4C23-95D9-BAC9BF098B8F}">
      <dgm:prSet custT="1"/>
      <dgm:spPr>
        <a:ln>
          <a:solidFill>
            <a:srgbClr val="C00000"/>
          </a:solidFill>
        </a:ln>
      </dgm:spPr>
      <dgm:t>
        <a:bodyPr/>
        <a:lstStyle/>
        <a:p>
          <a:pPr algn="l"/>
          <a:r>
            <a:rPr lang="fr-FR" sz="900" b="1" dirty="0" smtClean="0"/>
            <a:t>Mycoplasmose (dont mammites)</a:t>
          </a:r>
          <a:br>
            <a:rPr lang="fr-FR" sz="900" b="1" dirty="0" smtClean="0"/>
          </a:br>
          <a:r>
            <a:rPr lang="fr-FR" sz="900" b="0" dirty="0" smtClean="0"/>
            <a:t>import</a:t>
          </a:r>
          <a:r>
            <a:rPr lang="fr-FR" sz="900" b="1" dirty="0" smtClean="0"/>
            <a:t> </a:t>
          </a:r>
          <a:r>
            <a:rPr lang="fr-FR" sz="900" b="0" dirty="0" smtClean="0"/>
            <a:t>vaccins </a:t>
          </a:r>
          <a:endParaRPr lang="fr-FR" sz="800" b="0" dirty="0"/>
        </a:p>
      </dgm:t>
    </dgm:pt>
    <dgm:pt modelId="{F010AA66-5503-42EC-AE1E-D284886BAEDA}" type="parTrans" cxnId="{2849D4F7-56FD-4776-9BCE-42CB35D3E987}">
      <dgm:prSet/>
      <dgm:spPr/>
      <dgm:t>
        <a:bodyPr/>
        <a:lstStyle/>
        <a:p>
          <a:endParaRPr lang="fr-FR"/>
        </a:p>
      </dgm:t>
    </dgm:pt>
    <dgm:pt modelId="{FEC7D435-6A84-4E74-9683-281BB083ED75}" type="sibTrans" cxnId="{2849D4F7-56FD-4776-9BCE-42CB35D3E987}">
      <dgm:prSet/>
      <dgm:spPr/>
      <dgm:t>
        <a:bodyPr/>
        <a:lstStyle/>
        <a:p>
          <a:endParaRPr lang="fr-FR"/>
        </a:p>
      </dgm:t>
    </dgm:pt>
    <dgm:pt modelId="{3F6855D6-3A9F-45FF-BCA3-CF4CBCBDFC8C}">
      <dgm:prSet custT="1"/>
      <dgm:spPr>
        <a:ln>
          <a:solidFill>
            <a:srgbClr val="0000FF"/>
          </a:solidFill>
        </a:ln>
      </dgm:spPr>
      <dgm:t>
        <a:bodyPr/>
        <a:lstStyle/>
        <a:p>
          <a:pPr algn="l"/>
          <a:r>
            <a:rPr lang="it-IT" sz="800" b="1" dirty="0" smtClean="0"/>
            <a:t>Pasteurelloses respiratoires</a:t>
          </a:r>
          <a:br>
            <a:rPr lang="it-IT" sz="800" b="1" dirty="0" smtClean="0"/>
          </a:br>
          <a:r>
            <a:rPr lang="it-IT" sz="700" b="0" dirty="0" smtClean="0"/>
            <a:t>Vaccin avec efficacité limitée (pb souches ?)</a:t>
          </a:r>
          <a:endParaRPr lang="fr-FR" sz="700" b="0" dirty="0"/>
        </a:p>
      </dgm:t>
    </dgm:pt>
    <dgm:pt modelId="{DD3C0699-938A-4B8C-A6FC-5A229ED958F8}" type="parTrans" cxnId="{4E7D33F3-89F4-4548-B13F-017352C8DBD3}">
      <dgm:prSet/>
      <dgm:spPr/>
      <dgm:t>
        <a:bodyPr/>
        <a:lstStyle/>
        <a:p>
          <a:endParaRPr lang="fr-FR"/>
        </a:p>
      </dgm:t>
    </dgm:pt>
    <dgm:pt modelId="{D0A377AD-678A-4BCF-A749-18638EABA1D4}" type="sibTrans" cxnId="{4E7D33F3-89F4-4548-B13F-017352C8DBD3}">
      <dgm:prSet/>
      <dgm:spPr/>
      <dgm:t>
        <a:bodyPr/>
        <a:lstStyle/>
        <a:p>
          <a:endParaRPr lang="fr-FR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</dgm:pt>
    <dgm:pt modelId="{F80D4DD6-E56E-4C04-AB0D-D67003A4E9D1}" type="pres">
      <dgm:prSet presAssocID="{41E0A7D4-1395-4157-A146-01D05BED6525}" presName="pyramid" presStyleLbl="node1" presStyleIdx="0" presStyleCnt="1" custScaleX="138385" custLinFactNeighborX="-168" custLinFactNeighborY="1110"/>
      <dgm:spPr>
        <a:solidFill>
          <a:schemeClr val="accent2">
            <a:lumMod val="75000"/>
          </a:schemeClr>
        </a:solidFill>
      </dgm:spPr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4" custAng="0" custScaleX="173617" custScaleY="118797" custLinFactY="136936" custLinFactNeighborX="3510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40B88043-AB55-40AB-88D6-4E831C9D2E00}" type="pres">
      <dgm:prSet presAssocID="{0509775A-DDC3-4B17-8F8A-370BD7E8F2A1}" presName="aNode" presStyleLbl="fgAcc1" presStyleIdx="1" presStyleCnt="4" custScaleX="174672" custScaleY="136855" custLinFactY="143343" custLinFactNeighborX="2844" custLinFactNeighborY="2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  <dgm:pt modelId="{D6FD18F0-C43B-4238-9605-01C893ADEFBD}" type="pres">
      <dgm:prSet presAssocID="{DB6FDB6A-7FB7-4C23-95D9-BAC9BF098B8F}" presName="aNode" presStyleLbl="fgAcc1" presStyleIdx="2" presStyleCnt="4" custScaleX="175081" custScaleY="52933" custLinFactY="-230086" custLinFactNeighborX="3678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1A1C307-31AE-474F-8857-C0E33D72FA1B}" type="pres">
      <dgm:prSet presAssocID="{DB6FDB6A-7FB7-4C23-95D9-BAC9BF098B8F}" presName="aSpace" presStyleCnt="0"/>
      <dgm:spPr/>
    </dgm:pt>
    <dgm:pt modelId="{E8C43328-B9D5-4665-97D5-B09EE59F69C3}" type="pres">
      <dgm:prSet presAssocID="{3F6855D6-3A9F-45FF-BCA3-CF4CBCBDFC8C}" presName="aNode" presStyleLbl="fgAcc1" presStyleIdx="3" presStyleCnt="4" custScaleX="174129" custScaleY="58906" custLinFactY="-223488" custLinFactNeighborX="2063" custLinFactNeighborY="-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3407003-A92A-442A-BE6B-E994562B57C2}" type="pres">
      <dgm:prSet presAssocID="{3F6855D6-3A9F-45FF-BCA3-CF4CBCBDFC8C}" presName="aSpace" presStyleCnt="0"/>
      <dgm:spPr/>
    </dgm:pt>
  </dgm:ptLst>
  <dgm:cxnLst>
    <dgm:cxn modelId="{2794273C-C6E4-4141-93D8-2AA161B4F1A0}" type="presOf" srcId="{3F6855D6-3A9F-45FF-BCA3-CF4CBCBDFC8C}" destId="{E8C43328-B9D5-4665-97D5-B09EE59F69C3}" srcOrd="0" destOrd="0" presId="urn:microsoft.com/office/officeart/2005/8/layout/pyramid2"/>
    <dgm:cxn modelId="{2849D4F7-56FD-4776-9BCE-42CB35D3E987}" srcId="{41E0A7D4-1395-4157-A146-01D05BED6525}" destId="{DB6FDB6A-7FB7-4C23-95D9-BAC9BF098B8F}" srcOrd="2" destOrd="0" parTransId="{F010AA66-5503-42EC-AE1E-D284886BAEDA}" sibTransId="{FEC7D435-6A84-4E74-9683-281BB083ED75}"/>
    <dgm:cxn modelId="{4E7D33F3-89F4-4548-B13F-017352C8DBD3}" srcId="{41E0A7D4-1395-4157-A146-01D05BED6525}" destId="{3F6855D6-3A9F-45FF-BCA3-CF4CBCBDFC8C}" srcOrd="3" destOrd="0" parTransId="{DD3C0699-938A-4B8C-A6FC-5A229ED958F8}" sibTransId="{D0A377AD-678A-4BCF-A749-18638EABA1D4}"/>
    <dgm:cxn modelId="{1E128540-F042-4AEB-82CB-73F54B400842}" srcId="{41E0A7D4-1395-4157-A146-01D05BED6525}" destId="{0509775A-DDC3-4B17-8F8A-370BD7E8F2A1}" srcOrd="1" destOrd="0" parTransId="{F4D7CB4D-1AB7-4068-97B3-F4679586CDF7}" sibTransId="{CD480764-DC30-4A6A-A2E1-B15BD558C034}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370786F4-636F-40BD-84AA-FB7D6C2DCB94}" type="presOf" srcId="{DB6FDB6A-7FB7-4C23-95D9-BAC9BF098B8F}" destId="{D6FD18F0-C43B-4238-9605-01C893ADEFBD}" srcOrd="0" destOrd="0" presId="urn:microsoft.com/office/officeart/2005/8/layout/pyramid2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E5559E87-9CEE-4092-812B-5764DB20898E}" type="presParOf" srcId="{ADEA7CDC-1F0A-45E1-9EEB-BFC3648EED4C}" destId="{40B88043-AB55-40AB-88D6-4E831C9D2E00}" srcOrd="2" destOrd="0" presId="urn:microsoft.com/office/officeart/2005/8/layout/pyramid2"/>
    <dgm:cxn modelId="{1ACD1FB0-EB08-416E-AFE7-B1654675C559}" type="presParOf" srcId="{ADEA7CDC-1F0A-45E1-9EEB-BFC3648EED4C}" destId="{26CD6C28-DC6D-406B-B3FE-D278B4260A84}" srcOrd="3" destOrd="0" presId="urn:microsoft.com/office/officeart/2005/8/layout/pyramid2"/>
    <dgm:cxn modelId="{B6AED593-77F2-4479-BD9B-4A1F232DB942}" type="presParOf" srcId="{ADEA7CDC-1F0A-45E1-9EEB-BFC3648EED4C}" destId="{D6FD18F0-C43B-4238-9605-01C893ADEFBD}" srcOrd="4" destOrd="0" presId="urn:microsoft.com/office/officeart/2005/8/layout/pyramid2"/>
    <dgm:cxn modelId="{95C0C009-47F4-40D9-8B09-4CD94956B501}" type="presParOf" srcId="{ADEA7CDC-1F0A-45E1-9EEB-BFC3648EED4C}" destId="{F1A1C307-31AE-474F-8857-C0E33D72FA1B}" srcOrd="5" destOrd="0" presId="urn:microsoft.com/office/officeart/2005/8/layout/pyramid2"/>
    <dgm:cxn modelId="{1B961183-04E8-4A99-82FB-7582C96E7C3D}" type="presParOf" srcId="{ADEA7CDC-1F0A-45E1-9EEB-BFC3648EED4C}" destId="{E8C43328-B9D5-4665-97D5-B09EE59F69C3}" srcOrd="6" destOrd="0" presId="urn:microsoft.com/office/officeart/2005/8/layout/pyramid2"/>
    <dgm:cxn modelId="{18CF846A-4F2B-4A9E-9FB5-0E8DE55C4714}" type="presParOf" srcId="{ADEA7CDC-1F0A-45E1-9EEB-BFC3648EED4C}" destId="{13407003-A92A-442A-BE6B-E994562B57C2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E0A7D4-1395-4157-A146-01D05BED6525}" type="doc">
      <dgm:prSet loTypeId="urn:microsoft.com/office/officeart/2005/8/layout/pyramid2" loCatId="pyramid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D7E3F269-3BA8-4B82-A9CB-44F1D572E5AE}">
      <dgm:prSet phldrT="[Texte]"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algn="l"/>
          <a:r>
            <a:rPr lang="fr-FR" sz="700" b="1" dirty="0" smtClean="0"/>
            <a:t>Antiinflammatoires</a:t>
          </a:r>
          <a:r>
            <a:rPr lang="fr-FR" sz="800" b="1" dirty="0" smtClean="0"/>
            <a:t>, AINS, anti-mouches</a:t>
          </a:r>
          <a:r>
            <a:rPr lang="fr-FR" sz="700" b="0" dirty="0" smtClean="0"/>
            <a:t/>
          </a:r>
          <a:br>
            <a:rPr lang="fr-FR" sz="700" b="0" dirty="0" smtClean="0"/>
          </a:br>
          <a:r>
            <a:rPr lang="fr-FR" sz="700" b="1" dirty="0" smtClean="0">
              <a:solidFill>
                <a:schemeClr val="tx2">
                  <a:lumMod val="75000"/>
                </a:schemeClr>
              </a:solidFill>
            </a:rPr>
            <a:t>TA lait via cascade plus courts avec Reg 2019/6</a:t>
          </a:r>
          <a:endParaRPr lang="fr-FR" sz="800" b="1" dirty="0" smtClean="0">
            <a:solidFill>
              <a:schemeClr val="tx2">
                <a:lumMod val="75000"/>
              </a:schemeClr>
            </a:solidFill>
          </a:endParaRPr>
        </a:p>
      </dgm:t>
    </dgm:pt>
    <dgm:pt modelId="{BE54B13B-E915-4F5F-84CD-073157537DDF}" type="parTrans" cxnId="{3C9454D4-A5C5-4443-922E-439584F3B37C}">
      <dgm:prSet/>
      <dgm:spPr/>
      <dgm:t>
        <a:bodyPr/>
        <a:lstStyle/>
        <a:p>
          <a:endParaRPr lang="fr-FR"/>
        </a:p>
      </dgm:t>
    </dgm:pt>
    <dgm:pt modelId="{6A348D6B-30CC-4315-9991-160B3881C64F}" type="sibTrans" cxnId="{3C9454D4-A5C5-4443-922E-439584F3B37C}">
      <dgm:prSet/>
      <dgm:spPr/>
      <dgm:t>
        <a:bodyPr/>
        <a:lstStyle/>
        <a:p>
          <a:endParaRPr lang="fr-FR"/>
        </a:p>
      </dgm:t>
    </dgm:pt>
    <dgm:pt modelId="{0509775A-DDC3-4B17-8F8A-370BD7E8F2A1}">
      <dgm:prSet phldrT="[Texte]" custT="1"/>
      <dgm:spPr>
        <a:ln>
          <a:solidFill>
            <a:srgbClr val="008080"/>
          </a:solidFill>
        </a:ln>
      </dgm:spPr>
      <dgm:t>
        <a:bodyPr/>
        <a:lstStyle/>
        <a:p>
          <a:pPr algn="l"/>
          <a:r>
            <a:rPr lang="fr-FR" sz="700" b="1" dirty="0" smtClean="0"/>
            <a:t>Infections utérines</a:t>
          </a:r>
          <a:br>
            <a:rPr lang="fr-FR" sz="700" b="1" dirty="0" smtClean="0"/>
          </a:br>
          <a:r>
            <a:rPr lang="fr-FR" sz="700" b="1" dirty="0" smtClean="0">
              <a:solidFill>
                <a:srgbClr val="008080"/>
              </a:solidFill>
            </a:rPr>
            <a:t>Respect des recommandations de Tmt</a:t>
          </a:r>
          <a:endParaRPr lang="fr-FR" sz="700" b="0" dirty="0"/>
        </a:p>
      </dgm:t>
    </dgm:pt>
    <dgm:pt modelId="{F4D7CB4D-1AB7-4068-97B3-F4679586CDF7}" type="parTrans" cxnId="{1E128540-F042-4AEB-82CB-73F54B400842}">
      <dgm:prSet/>
      <dgm:spPr/>
      <dgm:t>
        <a:bodyPr/>
        <a:lstStyle/>
        <a:p>
          <a:endParaRPr lang="fr-FR"/>
        </a:p>
      </dgm:t>
    </dgm:pt>
    <dgm:pt modelId="{CD480764-DC30-4A6A-A2E1-B15BD558C034}" type="sibTrans" cxnId="{1E128540-F042-4AEB-82CB-73F54B400842}">
      <dgm:prSet/>
      <dgm:spPr/>
      <dgm:t>
        <a:bodyPr/>
        <a:lstStyle/>
        <a:p>
          <a:endParaRPr lang="fr-FR"/>
        </a:p>
      </dgm:t>
    </dgm:pt>
    <dgm:pt modelId="{9A0848DB-CC0E-47DA-94D8-E4D124B0AB80}">
      <dgm:prSet custT="1"/>
      <dgm:spPr>
        <a:ln>
          <a:solidFill>
            <a:srgbClr val="FFC000"/>
          </a:solidFill>
        </a:ln>
      </dgm:spPr>
      <dgm:t>
        <a:bodyPr/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dirty="0" smtClean="0"/>
            <a:t>Dermatose staphylococcique des trayons</a:t>
          </a:r>
          <a:br>
            <a:rPr lang="fr-FR" sz="900" b="1" dirty="0" smtClean="0"/>
          </a:br>
          <a:r>
            <a:rPr lang="it-IT" sz="900" b="1" dirty="0" smtClean="0"/>
            <a:t>Maladie caséeuse: </a:t>
          </a:r>
          <a:r>
            <a:rPr lang="it-IT" sz="900" b="0" dirty="0" smtClean="0"/>
            <a:t>import vaccin</a:t>
          </a:r>
          <a:endParaRPr lang="fr-FR" sz="900" b="1" dirty="0">
            <a:solidFill>
              <a:srgbClr val="00B050"/>
            </a:solidFill>
          </a:endParaRPr>
        </a:p>
      </dgm:t>
    </dgm:pt>
    <dgm:pt modelId="{464B979D-91FC-4D82-9EC9-48540B778967}" type="parTrans" cxnId="{013E2E3D-130B-4F37-9A26-9C9E465FD922}">
      <dgm:prSet/>
      <dgm:spPr/>
      <dgm:t>
        <a:bodyPr/>
        <a:lstStyle/>
        <a:p>
          <a:endParaRPr lang="fr-FR"/>
        </a:p>
      </dgm:t>
    </dgm:pt>
    <dgm:pt modelId="{6F5C95D6-2BBB-415C-BE2A-6B30EB55B709}" type="sibTrans" cxnId="{013E2E3D-130B-4F37-9A26-9C9E465FD922}">
      <dgm:prSet/>
      <dgm:spPr/>
      <dgm:t>
        <a:bodyPr/>
        <a:lstStyle/>
        <a:p>
          <a:endParaRPr lang="fr-FR"/>
        </a:p>
      </dgm:t>
    </dgm:pt>
    <dgm:pt modelId="{26112631-3D36-4020-90EC-92F65C67EBEC}">
      <dgm:prSet custT="1"/>
      <dgm:spPr>
        <a:ln>
          <a:solidFill>
            <a:srgbClr val="FFC000"/>
          </a:solidFill>
        </a:ln>
      </dgm:spPr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800" b="1" dirty="0" smtClean="0">
              <a:solidFill>
                <a:schemeClr val="tx1"/>
              </a:solidFill>
            </a:rPr>
            <a:t>Anesthésie caprins « domestiques »</a:t>
          </a:r>
          <a:endParaRPr lang="fr-FR" sz="900" b="0" dirty="0" smtClean="0">
            <a:solidFill>
              <a:schemeClr val="tx1"/>
            </a:solidFill>
          </a:endParaRPr>
        </a:p>
      </dgm:t>
    </dgm:pt>
    <dgm:pt modelId="{C3E3AC05-765D-4DF1-898B-E4F87B1F9686}" type="parTrans" cxnId="{FDB96D53-21E3-46CC-B6B1-F4B943E70A4E}">
      <dgm:prSet/>
      <dgm:spPr/>
      <dgm:t>
        <a:bodyPr/>
        <a:lstStyle/>
        <a:p>
          <a:endParaRPr lang="fr-FR"/>
        </a:p>
      </dgm:t>
    </dgm:pt>
    <dgm:pt modelId="{B37FE1A5-F339-420B-BF9D-B45377A2FBEA}" type="sibTrans" cxnId="{FDB96D53-21E3-46CC-B6B1-F4B943E70A4E}">
      <dgm:prSet/>
      <dgm:spPr/>
      <dgm:t>
        <a:bodyPr/>
        <a:lstStyle/>
        <a:p>
          <a:endParaRPr lang="fr-FR"/>
        </a:p>
      </dgm:t>
    </dgm:pt>
    <dgm:pt modelId="{099A8D29-3B9F-4C97-999D-E9DAFB072559}">
      <dgm:prSet custT="1"/>
      <dgm:spPr>
        <a:ln>
          <a:solidFill>
            <a:srgbClr val="008080"/>
          </a:solidFill>
        </a:ln>
      </dgm:spPr>
      <dgm:t>
        <a:bodyPr/>
        <a:lstStyle/>
        <a:p>
          <a:pPr algn="l"/>
          <a:r>
            <a:rPr lang="fr-FR" sz="800" b="1" dirty="0" smtClean="0"/>
            <a:t>Paratuberculose</a:t>
          </a:r>
          <a:br>
            <a:rPr lang="fr-FR" sz="800" b="1" dirty="0" smtClean="0"/>
          </a:br>
          <a:r>
            <a:rPr lang="fr-FR" sz="800" b="1" dirty="0" smtClean="0">
              <a:solidFill>
                <a:srgbClr val="008080"/>
              </a:solidFill>
            </a:rPr>
            <a:t>AMM en France pour GUDAIR</a:t>
          </a:r>
          <a:endParaRPr lang="fr-FR" sz="800" dirty="0"/>
        </a:p>
      </dgm:t>
    </dgm:pt>
    <dgm:pt modelId="{791E432F-6C84-4466-A8DB-3F2DDD50896B}" type="parTrans" cxnId="{9701CB90-4B2A-4507-AB1E-9F9D7005025D}">
      <dgm:prSet/>
      <dgm:spPr/>
      <dgm:t>
        <a:bodyPr/>
        <a:lstStyle/>
        <a:p>
          <a:endParaRPr lang="fr-FR"/>
        </a:p>
      </dgm:t>
    </dgm:pt>
    <dgm:pt modelId="{4ADC19C7-3C02-4FA3-ABFA-A31C14809E15}" type="sibTrans" cxnId="{9701CB90-4B2A-4507-AB1E-9F9D7005025D}">
      <dgm:prSet/>
      <dgm:spPr/>
      <dgm:t>
        <a:bodyPr/>
        <a:lstStyle/>
        <a:p>
          <a:endParaRPr lang="fr-FR"/>
        </a:p>
      </dgm:t>
    </dgm:pt>
    <dgm:pt modelId="{EF5A1F38-4B69-4A10-B920-6C034AD52C46}">
      <dgm:prSet custT="1"/>
      <dgm:spPr>
        <a:ln>
          <a:solidFill>
            <a:srgbClr val="FFC000"/>
          </a:solidFill>
        </a:ln>
      </dgm:spPr>
      <dgm:t>
        <a:bodyPr/>
        <a:lstStyle/>
        <a:p>
          <a:pPr algn="l"/>
          <a:r>
            <a:rPr lang="it-IT" sz="900" b="1" dirty="0" smtClean="0"/>
            <a:t>Hormones</a:t>
          </a:r>
          <a:endParaRPr lang="fr-FR" sz="900" b="0" dirty="0">
            <a:solidFill>
              <a:srgbClr val="008080"/>
            </a:solidFill>
          </a:endParaRPr>
        </a:p>
      </dgm:t>
    </dgm:pt>
    <dgm:pt modelId="{4D95EE25-1823-4EBB-BE6C-99D65007E083}" type="parTrans" cxnId="{D6A349DF-35D7-4A96-B74B-D5A379B12112}">
      <dgm:prSet/>
      <dgm:spPr/>
      <dgm:t>
        <a:bodyPr/>
        <a:lstStyle/>
        <a:p>
          <a:endParaRPr lang="fr-FR"/>
        </a:p>
      </dgm:t>
    </dgm:pt>
    <dgm:pt modelId="{75512377-B1EE-491C-AA5C-AA1B16EF395E}" type="sibTrans" cxnId="{D6A349DF-35D7-4A96-B74B-D5A379B12112}">
      <dgm:prSet/>
      <dgm:spPr/>
      <dgm:t>
        <a:bodyPr/>
        <a:lstStyle/>
        <a:p>
          <a:endParaRPr lang="fr-FR"/>
        </a:p>
      </dgm:t>
    </dgm:pt>
    <dgm:pt modelId="{9FDD9425-1E96-4188-AFF2-EEA57584B3F9}">
      <dgm:prSet custT="1"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pPr marR="0" algn="l" eaLnBrk="1" fontAlgn="auto" latinLnBrk="0" hangingPunct="1">
            <a:buClrTx/>
            <a:buSzTx/>
            <a:buFontTx/>
            <a:tabLst/>
            <a:defRPr/>
          </a:pPr>
          <a:r>
            <a:rPr lang="fr-FR" sz="800" b="1" dirty="0" smtClean="0"/>
            <a:t>Mammites</a:t>
          </a:r>
          <a:br>
            <a:rPr lang="fr-FR" sz="800" b="1" dirty="0" smtClean="0"/>
          </a:br>
          <a:r>
            <a:rPr lang="fr-FR" sz="800" b="1" dirty="0" smtClean="0">
              <a:solidFill>
                <a:schemeClr val="accent4">
                  <a:lumMod val="75000"/>
                </a:schemeClr>
              </a:solidFill>
            </a:rPr>
            <a:t>Respect des recommandations  de Tmt</a:t>
          </a:r>
          <a:endParaRPr lang="fr-FR" sz="800" b="0" dirty="0" smtClean="0">
            <a:solidFill>
              <a:schemeClr val="accent4">
                <a:lumMod val="75000"/>
              </a:schemeClr>
            </a:solidFill>
          </a:endParaRPr>
        </a:p>
      </dgm:t>
    </dgm:pt>
    <dgm:pt modelId="{D2FF4373-B877-4138-A7F6-B84F409CE454}" type="parTrans" cxnId="{0AC669A9-7F77-4EB8-B772-C993FD1CAF70}">
      <dgm:prSet/>
      <dgm:spPr/>
      <dgm:t>
        <a:bodyPr/>
        <a:lstStyle/>
        <a:p>
          <a:endParaRPr lang="fr-FR"/>
        </a:p>
      </dgm:t>
    </dgm:pt>
    <dgm:pt modelId="{57816F2E-8CA0-4E6D-AF9F-EE7A63375D83}" type="sibTrans" cxnId="{0AC669A9-7F77-4EB8-B772-C993FD1CAF70}">
      <dgm:prSet/>
      <dgm:spPr/>
      <dgm:t>
        <a:bodyPr/>
        <a:lstStyle/>
        <a:p>
          <a:endParaRPr lang="fr-FR"/>
        </a:p>
      </dgm:t>
    </dgm:pt>
    <dgm:pt modelId="{F59DDBBE-34BB-418C-B1A5-4C1889008452}" type="pres">
      <dgm:prSet presAssocID="{41E0A7D4-1395-4157-A146-01D05BED6525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fr-FR"/>
        </a:p>
      </dgm:t>
    </dgm:pt>
    <dgm:pt modelId="{F80D4DD6-E56E-4C04-AB0D-D67003A4E9D1}" type="pres">
      <dgm:prSet presAssocID="{41E0A7D4-1395-4157-A146-01D05BED6525}" presName="pyramid" presStyleLbl="node1" presStyleIdx="0" presStyleCnt="1" custScaleX="136086" custLinFactNeighborX="-4791" custLinFactNeighborY="1433"/>
      <dgm:spPr>
        <a:solidFill>
          <a:srgbClr val="00FF99"/>
        </a:solidFill>
      </dgm:spPr>
    </dgm:pt>
    <dgm:pt modelId="{ADEA7CDC-1F0A-45E1-9EEB-BFC3648EED4C}" type="pres">
      <dgm:prSet presAssocID="{41E0A7D4-1395-4157-A146-01D05BED6525}" presName="theList" presStyleCnt="0"/>
      <dgm:spPr/>
    </dgm:pt>
    <dgm:pt modelId="{1536B5F2-6380-47A5-86E2-2E4ADBBCAE6F}" type="pres">
      <dgm:prSet presAssocID="{D7E3F269-3BA8-4B82-A9CB-44F1D572E5AE}" presName="aNode" presStyleLbl="fgAcc1" presStyleIdx="0" presStyleCnt="7" custAng="0" custScaleX="127052" custScaleY="174891" custLinFactY="752108" custLinFactNeighborX="-1346" custLinFactNeighborY="8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76F0238-951D-4641-9FB1-8474316DDB33}" type="pres">
      <dgm:prSet presAssocID="{D7E3F269-3BA8-4B82-A9CB-44F1D572E5AE}" presName="aSpace" presStyleCnt="0"/>
      <dgm:spPr/>
    </dgm:pt>
    <dgm:pt modelId="{CCDA6F91-5D45-4E4E-83B5-F5FA0A829AFC}" type="pres">
      <dgm:prSet presAssocID="{9A0848DB-CC0E-47DA-94D8-E4D124B0AB80}" presName="aNode" presStyleLbl="fgAcc1" presStyleIdx="1" presStyleCnt="7" custScaleX="131886" custScaleY="279239" custLinFactY="-84307" custLinFactNeighborX="-2939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B968B0-D050-45C8-81CB-D4AB295ABA73}" type="pres">
      <dgm:prSet presAssocID="{9A0848DB-CC0E-47DA-94D8-E4D124B0AB80}" presName="aSpace" presStyleCnt="0"/>
      <dgm:spPr/>
    </dgm:pt>
    <dgm:pt modelId="{7D39C148-904D-4AA1-B11C-DC15BC72EC84}" type="pres">
      <dgm:prSet presAssocID="{26112631-3D36-4020-90EC-92F65C67EBEC}" presName="aNode" presStyleLbl="fgAcc1" presStyleIdx="2" presStyleCnt="7" custScaleX="131532" custScaleY="156253" custLinFactY="-71148" custLinFactNeighborX="-2273" custLinFactNeighborY="-1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1957EB1-C0FB-4619-B839-5F2CDF98EBAE}" type="pres">
      <dgm:prSet presAssocID="{26112631-3D36-4020-90EC-92F65C67EBEC}" presName="aSpace" presStyleCnt="0"/>
      <dgm:spPr/>
    </dgm:pt>
    <dgm:pt modelId="{96CFC323-365D-4B83-91D9-898901F12002}" type="pres">
      <dgm:prSet presAssocID="{099A8D29-3B9F-4C97-999D-E9DAFB072559}" presName="aNode" presStyleLbl="fgAcc1" presStyleIdx="3" presStyleCnt="7" custScaleX="130897" custScaleY="228725" custLinFactY="413523" custLinFactNeighborX="310" custLinFactNeighborY="5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0483BB-95B9-4631-9322-09D7F8F7C6B8}" type="pres">
      <dgm:prSet presAssocID="{099A8D29-3B9F-4C97-999D-E9DAFB072559}" presName="aSpace" presStyleCnt="0"/>
      <dgm:spPr/>
    </dgm:pt>
    <dgm:pt modelId="{D19A25F6-EF58-4C72-B140-DF13F78B9DA4}" type="pres">
      <dgm:prSet presAssocID="{EF5A1F38-4B69-4A10-B920-6C034AD52C46}" presName="aNode" presStyleLbl="fgAcc1" presStyleIdx="4" presStyleCnt="7" custScaleX="129758" custScaleY="174727" custLinFactY="-893265" custLinFactNeighborX="-2755" custLinFactNeighborY="-9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3CAD5A-54A6-4982-834B-447E92F9B082}" type="pres">
      <dgm:prSet presAssocID="{EF5A1F38-4B69-4A10-B920-6C034AD52C46}" presName="aSpace" presStyleCnt="0"/>
      <dgm:spPr/>
    </dgm:pt>
    <dgm:pt modelId="{40B88043-AB55-40AB-88D6-4E831C9D2E00}" type="pres">
      <dgm:prSet presAssocID="{0509775A-DDC3-4B17-8F8A-370BD7E8F2A1}" presName="aNode" presStyleLbl="fgAcc1" presStyleIdx="5" presStyleCnt="7" custScaleX="129663" custScaleY="169054" custLinFactY="285255" custLinFactNeighborX="-1525" custLinFactNeighborY="3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CD6C28-DC6D-406B-B3FE-D278B4260A84}" type="pres">
      <dgm:prSet presAssocID="{0509775A-DDC3-4B17-8F8A-370BD7E8F2A1}" presName="aSpace" presStyleCnt="0"/>
      <dgm:spPr/>
    </dgm:pt>
    <dgm:pt modelId="{295571FE-BB1D-44F1-AD98-C334D6A37CCB}" type="pres">
      <dgm:prSet presAssocID="{9FDD9425-1E96-4188-AFF2-EEA57584B3F9}" presName="aNode" presStyleLbl="fgAcc1" presStyleIdx="6" presStyleCnt="7" custScaleX="128896" custScaleY="172747" custLinFactY="-533138" custLinFactNeighborX="-1017" custLinFactNeighborY="-60000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5D3285B-B5E9-4E68-9BF9-240A14BB1E3E}" type="pres">
      <dgm:prSet presAssocID="{9FDD9425-1E96-4188-AFF2-EEA57584B3F9}" presName="aSpace" presStyleCnt="0"/>
      <dgm:spPr/>
    </dgm:pt>
  </dgm:ptLst>
  <dgm:cxnLst>
    <dgm:cxn modelId="{FDB96D53-21E3-46CC-B6B1-F4B943E70A4E}" srcId="{41E0A7D4-1395-4157-A146-01D05BED6525}" destId="{26112631-3D36-4020-90EC-92F65C67EBEC}" srcOrd="2" destOrd="0" parTransId="{C3E3AC05-765D-4DF1-898B-E4F87B1F9686}" sibTransId="{B37FE1A5-F339-420B-BF9D-B45377A2FBEA}"/>
    <dgm:cxn modelId="{8D971CC2-052C-4216-8311-13C319ED0182}" type="presOf" srcId="{9FDD9425-1E96-4188-AFF2-EEA57584B3F9}" destId="{295571FE-BB1D-44F1-AD98-C334D6A37CCB}" srcOrd="0" destOrd="0" presId="urn:microsoft.com/office/officeart/2005/8/layout/pyramid2"/>
    <dgm:cxn modelId="{D6A349DF-35D7-4A96-B74B-D5A379B12112}" srcId="{41E0A7D4-1395-4157-A146-01D05BED6525}" destId="{EF5A1F38-4B69-4A10-B920-6C034AD52C46}" srcOrd="4" destOrd="0" parTransId="{4D95EE25-1823-4EBB-BE6C-99D65007E083}" sibTransId="{75512377-B1EE-491C-AA5C-AA1B16EF395E}"/>
    <dgm:cxn modelId="{E074244F-278E-45DE-B9E4-D5EE6137B405}" type="presOf" srcId="{9A0848DB-CC0E-47DA-94D8-E4D124B0AB80}" destId="{CCDA6F91-5D45-4E4E-83B5-F5FA0A829AFC}" srcOrd="0" destOrd="0" presId="urn:microsoft.com/office/officeart/2005/8/layout/pyramid2"/>
    <dgm:cxn modelId="{1E128540-F042-4AEB-82CB-73F54B400842}" srcId="{41E0A7D4-1395-4157-A146-01D05BED6525}" destId="{0509775A-DDC3-4B17-8F8A-370BD7E8F2A1}" srcOrd="5" destOrd="0" parTransId="{F4D7CB4D-1AB7-4068-97B3-F4679586CDF7}" sibTransId="{CD480764-DC30-4A6A-A2E1-B15BD558C034}"/>
    <dgm:cxn modelId="{67AEFFE1-BA9D-4121-BBF3-B47B7F3B00D4}" type="presOf" srcId="{099A8D29-3B9F-4C97-999D-E9DAFB072559}" destId="{96CFC323-365D-4B83-91D9-898901F12002}" srcOrd="0" destOrd="0" presId="urn:microsoft.com/office/officeart/2005/8/layout/pyramid2"/>
    <dgm:cxn modelId="{F88673BF-A7E1-4785-8D46-61C554A65DBD}" type="presOf" srcId="{41E0A7D4-1395-4157-A146-01D05BED6525}" destId="{F59DDBBE-34BB-418C-B1A5-4C1889008452}" srcOrd="0" destOrd="0" presId="urn:microsoft.com/office/officeart/2005/8/layout/pyramid2"/>
    <dgm:cxn modelId="{D0FABB18-B873-4052-A993-6848518A3091}" type="presOf" srcId="{0509775A-DDC3-4B17-8F8A-370BD7E8F2A1}" destId="{40B88043-AB55-40AB-88D6-4E831C9D2E00}" srcOrd="0" destOrd="0" presId="urn:microsoft.com/office/officeart/2005/8/layout/pyramid2"/>
    <dgm:cxn modelId="{DA8FAD4F-A7FE-4BF7-BF17-A81B93A504FE}" type="presOf" srcId="{D7E3F269-3BA8-4B82-A9CB-44F1D572E5AE}" destId="{1536B5F2-6380-47A5-86E2-2E4ADBBCAE6F}" srcOrd="0" destOrd="0" presId="urn:microsoft.com/office/officeart/2005/8/layout/pyramid2"/>
    <dgm:cxn modelId="{0AC669A9-7F77-4EB8-B772-C993FD1CAF70}" srcId="{41E0A7D4-1395-4157-A146-01D05BED6525}" destId="{9FDD9425-1E96-4188-AFF2-EEA57584B3F9}" srcOrd="6" destOrd="0" parTransId="{D2FF4373-B877-4138-A7F6-B84F409CE454}" sibTransId="{57816F2E-8CA0-4E6D-AF9F-EE7A63375D83}"/>
    <dgm:cxn modelId="{218DD191-802C-4885-A7D2-84DBCF9CD818}" type="presOf" srcId="{26112631-3D36-4020-90EC-92F65C67EBEC}" destId="{7D39C148-904D-4AA1-B11C-DC15BC72EC84}" srcOrd="0" destOrd="0" presId="urn:microsoft.com/office/officeart/2005/8/layout/pyramid2"/>
    <dgm:cxn modelId="{3C9454D4-A5C5-4443-922E-439584F3B37C}" srcId="{41E0A7D4-1395-4157-A146-01D05BED6525}" destId="{D7E3F269-3BA8-4B82-A9CB-44F1D572E5AE}" srcOrd="0" destOrd="0" parTransId="{BE54B13B-E915-4F5F-84CD-073157537DDF}" sibTransId="{6A348D6B-30CC-4315-9991-160B3881C64F}"/>
    <dgm:cxn modelId="{013E2E3D-130B-4F37-9A26-9C9E465FD922}" srcId="{41E0A7D4-1395-4157-A146-01D05BED6525}" destId="{9A0848DB-CC0E-47DA-94D8-E4D124B0AB80}" srcOrd="1" destOrd="0" parTransId="{464B979D-91FC-4D82-9EC9-48540B778967}" sibTransId="{6F5C95D6-2BBB-415C-BE2A-6B30EB55B709}"/>
    <dgm:cxn modelId="{9701CB90-4B2A-4507-AB1E-9F9D7005025D}" srcId="{41E0A7D4-1395-4157-A146-01D05BED6525}" destId="{099A8D29-3B9F-4C97-999D-E9DAFB072559}" srcOrd="3" destOrd="0" parTransId="{791E432F-6C84-4466-A8DB-3F2DDD50896B}" sibTransId="{4ADC19C7-3C02-4FA3-ABFA-A31C14809E15}"/>
    <dgm:cxn modelId="{610524E0-82E4-4B5A-84AA-5C7B21B0FD16}" type="presOf" srcId="{EF5A1F38-4B69-4A10-B920-6C034AD52C46}" destId="{D19A25F6-EF58-4C72-B140-DF13F78B9DA4}" srcOrd="0" destOrd="0" presId="urn:microsoft.com/office/officeart/2005/8/layout/pyramid2"/>
    <dgm:cxn modelId="{93F83B70-D6AE-4FBA-B0E8-81985F3BD9FF}" type="presParOf" srcId="{F59DDBBE-34BB-418C-B1A5-4C1889008452}" destId="{F80D4DD6-E56E-4C04-AB0D-D67003A4E9D1}" srcOrd="0" destOrd="0" presId="urn:microsoft.com/office/officeart/2005/8/layout/pyramid2"/>
    <dgm:cxn modelId="{3DBB8F36-4B14-48E8-A4B7-979A59F67E85}" type="presParOf" srcId="{F59DDBBE-34BB-418C-B1A5-4C1889008452}" destId="{ADEA7CDC-1F0A-45E1-9EEB-BFC3648EED4C}" srcOrd="1" destOrd="0" presId="urn:microsoft.com/office/officeart/2005/8/layout/pyramid2"/>
    <dgm:cxn modelId="{961BD6A7-5BF5-4397-AFC2-57F1F00B36D9}" type="presParOf" srcId="{ADEA7CDC-1F0A-45E1-9EEB-BFC3648EED4C}" destId="{1536B5F2-6380-47A5-86E2-2E4ADBBCAE6F}" srcOrd="0" destOrd="0" presId="urn:microsoft.com/office/officeart/2005/8/layout/pyramid2"/>
    <dgm:cxn modelId="{9A0BE4E1-DD43-43E4-B6B9-F7AD4918AC30}" type="presParOf" srcId="{ADEA7CDC-1F0A-45E1-9EEB-BFC3648EED4C}" destId="{076F0238-951D-4641-9FB1-8474316DDB33}" srcOrd="1" destOrd="0" presId="urn:microsoft.com/office/officeart/2005/8/layout/pyramid2"/>
    <dgm:cxn modelId="{3A5ED9AD-C317-4093-B2E3-9DB54E8A9C0C}" type="presParOf" srcId="{ADEA7CDC-1F0A-45E1-9EEB-BFC3648EED4C}" destId="{CCDA6F91-5D45-4E4E-83B5-F5FA0A829AFC}" srcOrd="2" destOrd="0" presId="urn:microsoft.com/office/officeart/2005/8/layout/pyramid2"/>
    <dgm:cxn modelId="{C2D76BCB-3030-4E89-9BEA-31BA6081FE2D}" type="presParOf" srcId="{ADEA7CDC-1F0A-45E1-9EEB-BFC3648EED4C}" destId="{76B968B0-D050-45C8-81CB-D4AB295ABA73}" srcOrd="3" destOrd="0" presId="urn:microsoft.com/office/officeart/2005/8/layout/pyramid2"/>
    <dgm:cxn modelId="{AD41CCC1-33E7-4C22-B170-D218AF486BD3}" type="presParOf" srcId="{ADEA7CDC-1F0A-45E1-9EEB-BFC3648EED4C}" destId="{7D39C148-904D-4AA1-B11C-DC15BC72EC84}" srcOrd="4" destOrd="0" presId="urn:microsoft.com/office/officeart/2005/8/layout/pyramid2"/>
    <dgm:cxn modelId="{D2E91A77-EF62-4C37-BB6A-AB1DD315A026}" type="presParOf" srcId="{ADEA7CDC-1F0A-45E1-9EEB-BFC3648EED4C}" destId="{11957EB1-C0FB-4619-B839-5F2CDF98EBAE}" srcOrd="5" destOrd="0" presId="urn:microsoft.com/office/officeart/2005/8/layout/pyramid2"/>
    <dgm:cxn modelId="{4D1C658D-B9C4-409B-AFF3-2524CF2CEFC6}" type="presParOf" srcId="{ADEA7CDC-1F0A-45E1-9EEB-BFC3648EED4C}" destId="{96CFC323-365D-4B83-91D9-898901F12002}" srcOrd="6" destOrd="0" presId="urn:microsoft.com/office/officeart/2005/8/layout/pyramid2"/>
    <dgm:cxn modelId="{A2ACCDD7-2265-4BE1-A3F0-89327BDF9A38}" type="presParOf" srcId="{ADEA7CDC-1F0A-45E1-9EEB-BFC3648EED4C}" destId="{D90483BB-95B9-4631-9322-09D7F8F7C6B8}" srcOrd="7" destOrd="0" presId="urn:microsoft.com/office/officeart/2005/8/layout/pyramid2"/>
    <dgm:cxn modelId="{E8144EAF-2196-401B-8E29-861EC4224461}" type="presParOf" srcId="{ADEA7CDC-1F0A-45E1-9EEB-BFC3648EED4C}" destId="{D19A25F6-EF58-4C72-B140-DF13F78B9DA4}" srcOrd="8" destOrd="0" presId="urn:microsoft.com/office/officeart/2005/8/layout/pyramid2"/>
    <dgm:cxn modelId="{C247F0A1-A5A7-43CD-AB09-1102AEE34F76}" type="presParOf" srcId="{ADEA7CDC-1F0A-45E1-9EEB-BFC3648EED4C}" destId="{363CAD5A-54A6-4982-834B-447E92F9B082}" srcOrd="9" destOrd="0" presId="urn:microsoft.com/office/officeart/2005/8/layout/pyramid2"/>
    <dgm:cxn modelId="{E5559E87-9CEE-4092-812B-5764DB20898E}" type="presParOf" srcId="{ADEA7CDC-1F0A-45E1-9EEB-BFC3648EED4C}" destId="{40B88043-AB55-40AB-88D6-4E831C9D2E00}" srcOrd="10" destOrd="0" presId="urn:microsoft.com/office/officeart/2005/8/layout/pyramid2"/>
    <dgm:cxn modelId="{1ACD1FB0-EB08-416E-AFE7-B1654675C559}" type="presParOf" srcId="{ADEA7CDC-1F0A-45E1-9EEB-BFC3648EED4C}" destId="{26CD6C28-DC6D-406B-B3FE-D278B4260A84}" srcOrd="11" destOrd="0" presId="urn:microsoft.com/office/officeart/2005/8/layout/pyramid2"/>
    <dgm:cxn modelId="{9EB8ED21-54F0-4834-A5E2-70298C4AE256}" type="presParOf" srcId="{ADEA7CDC-1F0A-45E1-9EEB-BFC3648EED4C}" destId="{295571FE-BB1D-44F1-AD98-C334D6A37CCB}" srcOrd="12" destOrd="0" presId="urn:microsoft.com/office/officeart/2005/8/layout/pyramid2"/>
    <dgm:cxn modelId="{06AAEF40-5553-4199-B28C-0689F29C9262}" type="presParOf" srcId="{ADEA7CDC-1F0A-45E1-9EEB-BFC3648EED4C}" destId="{35D3285B-B5E9-4E68-9BF9-240A14BB1E3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6B5AF56-3491-4AA8-9FDF-ADD9AB212493}" type="doc">
      <dgm:prSet loTypeId="urn:microsoft.com/office/officeart/2005/8/layout/hList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3AE36F5D-2CB9-4525-8D69-321248B7C5AC}">
      <dgm:prSet phldrT="[Texte]" custT="1"/>
      <dgm:spPr/>
      <dgm:t>
        <a:bodyPr/>
        <a:lstStyle/>
        <a:p>
          <a:pPr algn="r"/>
          <a:r>
            <a:rPr lang="fr-FR" sz="1400" dirty="0" smtClean="0"/>
            <a:t>12/06/25</a:t>
          </a:r>
          <a:endParaRPr lang="fr-FR" sz="1600" dirty="0"/>
        </a:p>
      </dgm:t>
    </dgm:pt>
    <dgm:pt modelId="{5C973EF7-13AE-4AC3-8783-8C3BB69479B6}" type="parTrans" cxnId="{DCBF6C4B-042B-41A4-B7DF-FAC201AC8D43}">
      <dgm:prSet/>
      <dgm:spPr/>
      <dgm:t>
        <a:bodyPr/>
        <a:lstStyle/>
        <a:p>
          <a:endParaRPr lang="fr-FR"/>
        </a:p>
      </dgm:t>
    </dgm:pt>
    <dgm:pt modelId="{E0CC9500-310E-40A7-AD93-4F804AAF02E7}" type="sibTrans" cxnId="{DCBF6C4B-042B-41A4-B7DF-FAC201AC8D43}">
      <dgm:prSet/>
      <dgm:spPr/>
      <dgm:t>
        <a:bodyPr/>
        <a:lstStyle/>
        <a:p>
          <a:endParaRPr lang="fr-FR"/>
        </a:p>
      </dgm:t>
    </dgm:pt>
    <dgm:pt modelId="{AFAF80E5-5EA9-4BA4-8037-7F9B14D6F24B}">
      <dgm:prSet phldrT="[Texte]" custT="1"/>
      <dgm:spPr/>
      <dgm:t>
        <a:bodyPr/>
        <a:lstStyle/>
        <a:p>
          <a:r>
            <a:rPr lang="fr-FR" sz="1400" dirty="0" smtClean="0"/>
            <a:t>03/07/25</a:t>
          </a:r>
          <a:endParaRPr lang="fr-FR" sz="1400" dirty="0"/>
        </a:p>
      </dgm:t>
    </dgm:pt>
    <dgm:pt modelId="{8A22E4DB-B579-45EF-91CC-9BA81EBED50D}" type="parTrans" cxnId="{68A9469A-CDFD-4412-9395-C1B8D86BCE92}">
      <dgm:prSet/>
      <dgm:spPr/>
      <dgm:t>
        <a:bodyPr/>
        <a:lstStyle/>
        <a:p>
          <a:endParaRPr lang="fr-FR"/>
        </a:p>
      </dgm:t>
    </dgm:pt>
    <dgm:pt modelId="{5B51B3AB-7C22-40DE-8BE9-FD306F6ADA42}" type="sibTrans" cxnId="{68A9469A-CDFD-4412-9395-C1B8D86BCE92}">
      <dgm:prSet/>
      <dgm:spPr/>
      <dgm:t>
        <a:bodyPr/>
        <a:lstStyle/>
        <a:p>
          <a:endParaRPr lang="fr-FR"/>
        </a:p>
      </dgm:t>
    </dgm:pt>
    <dgm:pt modelId="{BE33315C-00D0-4A6B-88C2-7524FF205DB1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b="1" dirty="0" smtClean="0"/>
            <a:t>Strongylose digestive et augmentation </a:t>
          </a:r>
          <a:br>
            <a:rPr lang="fr-FR" sz="1400" b="1" dirty="0" smtClean="0"/>
          </a:br>
          <a:r>
            <a:rPr lang="fr-FR" sz="1400" b="1" dirty="0" smtClean="0"/>
            <a:t>des résistances</a:t>
          </a:r>
          <a:endParaRPr lang="fr-FR" sz="1400" b="1" dirty="0"/>
        </a:p>
      </dgm:t>
    </dgm:pt>
    <dgm:pt modelId="{1AA601C4-F47A-4F52-875A-C147219B7B00}" type="parTrans" cxnId="{8F90E982-111D-43B4-BEC2-4E175A3794E2}">
      <dgm:prSet/>
      <dgm:spPr/>
      <dgm:t>
        <a:bodyPr/>
        <a:lstStyle/>
        <a:p>
          <a:endParaRPr lang="fr-FR"/>
        </a:p>
      </dgm:t>
    </dgm:pt>
    <dgm:pt modelId="{403B2DC9-2B6C-4AAB-8FE6-B6A320E9AA0D}" type="sibTrans" cxnId="{8F90E982-111D-43B4-BEC2-4E175A3794E2}">
      <dgm:prSet/>
      <dgm:spPr/>
      <dgm:t>
        <a:bodyPr/>
        <a:lstStyle/>
        <a:p>
          <a:endParaRPr lang="fr-FR"/>
        </a:p>
      </dgm:t>
    </dgm:pt>
    <dgm:pt modelId="{D3C5FBC9-CEBA-41F3-A7C1-C694AEDDE94C}">
      <dgm:prSet phldrT="[Texte]" custT="1"/>
      <dgm:spPr/>
      <dgm:t>
        <a:bodyPr/>
        <a:lstStyle/>
        <a:p>
          <a:r>
            <a:rPr lang="fr-FR" sz="1400" dirty="0" smtClean="0"/>
            <a:t>03/07/25</a:t>
          </a:r>
          <a:endParaRPr lang="fr-FR" sz="1400" dirty="0"/>
        </a:p>
      </dgm:t>
    </dgm:pt>
    <dgm:pt modelId="{E8354571-3DEE-4A30-A65F-16054A544666}" type="parTrans" cxnId="{69E50AB7-8552-4270-A564-06C68EBA7F7B}">
      <dgm:prSet/>
      <dgm:spPr/>
      <dgm:t>
        <a:bodyPr/>
        <a:lstStyle/>
        <a:p>
          <a:endParaRPr lang="fr-FR"/>
        </a:p>
      </dgm:t>
    </dgm:pt>
    <dgm:pt modelId="{D19BB565-2F18-424E-A535-5B859C8F3CD4}" type="sibTrans" cxnId="{69E50AB7-8552-4270-A564-06C68EBA7F7B}">
      <dgm:prSet/>
      <dgm:spPr/>
      <dgm:t>
        <a:bodyPr/>
        <a:lstStyle/>
        <a:p>
          <a:endParaRPr lang="fr-FR"/>
        </a:p>
      </dgm:t>
    </dgm:pt>
    <dgm:pt modelId="{392479D2-8C2E-4E72-92A0-1B4BF8DAEE27}">
      <dgm:prSet phldrT="[Texte]" custT="1"/>
      <dgm:spPr>
        <a:solidFill>
          <a:srgbClr val="33CC33"/>
        </a:solidFill>
      </dgm:spPr>
      <dgm:t>
        <a:bodyPr/>
        <a:lstStyle/>
        <a:p>
          <a:r>
            <a:rPr lang="fr-FR" sz="1400" b="1" dirty="0" smtClean="0"/>
            <a:t>Cryptosporidiose</a:t>
          </a:r>
          <a:br>
            <a:rPr lang="fr-FR" sz="1400" b="1" dirty="0" smtClean="0"/>
          </a:br>
          <a:r>
            <a:rPr lang="fr-FR" sz="1400" b="1" dirty="0" smtClean="0"/>
            <a:t>. Colibacilloses néonatales et entérotoxémies</a:t>
          </a:r>
          <a:br>
            <a:rPr lang="fr-FR" sz="1400" b="1" dirty="0" smtClean="0"/>
          </a:br>
          <a:r>
            <a:rPr lang="fr-FR" sz="1400" b="1" dirty="0" smtClean="0"/>
            <a:t>. Coccidiose</a:t>
          </a:r>
          <a:endParaRPr lang="fr-FR" sz="1400" b="1" dirty="0"/>
        </a:p>
      </dgm:t>
    </dgm:pt>
    <dgm:pt modelId="{44D836B8-2231-4D6E-94D3-1099B47DB372}" type="parTrans" cxnId="{0A910E3D-A02A-4C53-9E0A-A2BD0043293F}">
      <dgm:prSet/>
      <dgm:spPr/>
      <dgm:t>
        <a:bodyPr/>
        <a:lstStyle/>
        <a:p>
          <a:endParaRPr lang="fr-FR"/>
        </a:p>
      </dgm:t>
    </dgm:pt>
    <dgm:pt modelId="{5232BB0D-0595-4502-BA24-EDDB5051B170}" type="sibTrans" cxnId="{0A910E3D-A02A-4C53-9E0A-A2BD0043293F}">
      <dgm:prSet/>
      <dgm:spPr/>
      <dgm:t>
        <a:bodyPr/>
        <a:lstStyle/>
        <a:p>
          <a:endParaRPr lang="fr-FR"/>
        </a:p>
      </dgm:t>
    </dgm:pt>
    <dgm:pt modelId="{B75BFA51-ED24-42AF-8BB8-F3AA771A1102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b="1" i="0" dirty="0" smtClean="0"/>
            <a:t>Pasteurelloses respiratoires</a:t>
          </a:r>
          <a:endParaRPr lang="fr-FR" sz="1400" b="1" i="0" dirty="0"/>
        </a:p>
      </dgm:t>
    </dgm:pt>
    <dgm:pt modelId="{F00EAE36-78A8-4C89-AB66-4ACD93AFC10C}" type="parTrans" cxnId="{F34376CD-6564-4A94-A2BF-276C23F0D816}">
      <dgm:prSet/>
      <dgm:spPr/>
      <dgm:t>
        <a:bodyPr/>
        <a:lstStyle/>
        <a:p>
          <a:endParaRPr lang="fr-FR"/>
        </a:p>
      </dgm:t>
    </dgm:pt>
    <dgm:pt modelId="{A36C6677-7F63-4197-8B2B-D938672869B5}" type="sibTrans" cxnId="{F34376CD-6564-4A94-A2BF-276C23F0D816}">
      <dgm:prSet/>
      <dgm:spPr/>
      <dgm:t>
        <a:bodyPr/>
        <a:lstStyle/>
        <a:p>
          <a:endParaRPr lang="fr-FR"/>
        </a:p>
      </dgm:t>
    </dgm:pt>
    <dgm:pt modelId="{3CDFC78E-BC00-4514-B97F-6FBAFD33861A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b="1" i="0" dirty="0" smtClean="0"/>
            <a:t>Hormones</a:t>
          </a:r>
          <a:endParaRPr lang="fr-FR" sz="1400" b="1" i="1" dirty="0"/>
        </a:p>
      </dgm:t>
    </dgm:pt>
    <dgm:pt modelId="{446AF93B-A786-4678-BD49-114F728977B8}" type="parTrans" cxnId="{FA2C22E9-17B3-4FF0-B2E9-A1913AC6A0FA}">
      <dgm:prSet/>
      <dgm:spPr/>
      <dgm:t>
        <a:bodyPr/>
        <a:lstStyle/>
        <a:p>
          <a:endParaRPr lang="fr-FR"/>
        </a:p>
      </dgm:t>
    </dgm:pt>
    <dgm:pt modelId="{E73A38E8-88C7-4B7E-8D05-C8EE1FAE69A4}" type="sibTrans" cxnId="{FA2C22E9-17B3-4FF0-B2E9-A1913AC6A0FA}">
      <dgm:prSet/>
      <dgm:spPr/>
      <dgm:t>
        <a:bodyPr/>
        <a:lstStyle/>
        <a:p>
          <a:endParaRPr lang="fr-FR"/>
        </a:p>
      </dgm:t>
    </dgm:pt>
    <dgm:pt modelId="{EF40B9D2-3A0F-4637-B791-7290C592F3C6}">
      <dgm:prSet phldrT="[Texte]" custT="1"/>
      <dgm:spPr>
        <a:solidFill>
          <a:srgbClr val="00B050"/>
        </a:solidFill>
      </dgm:spPr>
      <dgm:t>
        <a:bodyPr/>
        <a:lstStyle/>
        <a:p>
          <a:endParaRPr lang="fr-FR" sz="1400" b="1" i="1" dirty="0"/>
        </a:p>
      </dgm:t>
    </dgm:pt>
    <dgm:pt modelId="{F884183F-9A8B-4FEC-9373-CC0E84AEFEEA}" type="parTrans" cxnId="{314D32F5-D508-4A46-B0AA-4F9B9C4432D2}">
      <dgm:prSet/>
      <dgm:spPr/>
      <dgm:t>
        <a:bodyPr/>
        <a:lstStyle/>
        <a:p>
          <a:endParaRPr lang="fr-FR"/>
        </a:p>
      </dgm:t>
    </dgm:pt>
    <dgm:pt modelId="{4082D862-CD7C-4A2E-9BFE-9B5A7C35B005}" type="sibTrans" cxnId="{314D32F5-D508-4A46-B0AA-4F9B9C4432D2}">
      <dgm:prSet/>
      <dgm:spPr/>
      <dgm:t>
        <a:bodyPr/>
        <a:lstStyle/>
        <a:p>
          <a:endParaRPr lang="fr-FR"/>
        </a:p>
      </dgm:t>
    </dgm:pt>
    <dgm:pt modelId="{C41ED12A-5ED7-4349-8618-11AC33AD3941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200" b="1" dirty="0" smtClean="0"/>
            <a:t>ATB topiques pour infections oculaires </a:t>
          </a:r>
          <a:br>
            <a:rPr lang="fr-FR" sz="1200" b="1" dirty="0" smtClean="0"/>
          </a:br>
          <a:r>
            <a:rPr lang="fr-FR" sz="1200" b="1" dirty="0" smtClean="0"/>
            <a:t>avec lésions cornée </a:t>
          </a:r>
          <a:br>
            <a:rPr lang="fr-FR" sz="1200" b="1" dirty="0" smtClean="0"/>
          </a:br>
          <a:r>
            <a:rPr lang="fr-FR" sz="1200" b="1" dirty="0" smtClean="0"/>
            <a:t>. Lésions du trayon</a:t>
          </a:r>
          <a:endParaRPr lang="fr-FR" sz="1200" b="1" dirty="0"/>
        </a:p>
      </dgm:t>
    </dgm:pt>
    <dgm:pt modelId="{7C15B591-126E-4705-8EDE-0971B3815217}" type="parTrans" cxnId="{91864021-36CA-442D-A46C-B2AFE9595F4E}">
      <dgm:prSet/>
      <dgm:spPr/>
      <dgm:t>
        <a:bodyPr/>
        <a:lstStyle/>
        <a:p>
          <a:endParaRPr lang="fr-FR"/>
        </a:p>
      </dgm:t>
    </dgm:pt>
    <dgm:pt modelId="{B4A0639A-0B7B-466D-8C58-8849495E0129}" type="sibTrans" cxnId="{91864021-36CA-442D-A46C-B2AFE9595F4E}">
      <dgm:prSet/>
      <dgm:spPr/>
      <dgm:t>
        <a:bodyPr/>
        <a:lstStyle/>
        <a:p>
          <a:endParaRPr lang="fr-FR"/>
        </a:p>
      </dgm:t>
    </dgm:pt>
    <dgm:pt modelId="{ED023A19-7783-4755-9C59-14B16FFA223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200" b="1" dirty="0" smtClean="0"/>
            <a:t>Paramphistomose</a:t>
          </a:r>
          <a:br>
            <a:rPr lang="fr-FR" sz="1200" b="1" dirty="0" smtClean="0"/>
          </a:br>
          <a:r>
            <a:rPr lang="fr-FR" sz="1200" b="1" dirty="0" smtClean="0"/>
            <a:t>. Dicrocoeliose</a:t>
          </a:r>
          <a:endParaRPr lang="fr-FR" sz="1200" b="1" dirty="0"/>
        </a:p>
      </dgm:t>
    </dgm:pt>
    <dgm:pt modelId="{F4C260B2-2725-466B-92A9-6746F383D9AC}" type="parTrans" cxnId="{5B4BB268-F145-491F-9621-C706C02A1FEA}">
      <dgm:prSet/>
      <dgm:spPr/>
      <dgm:t>
        <a:bodyPr/>
        <a:lstStyle/>
        <a:p>
          <a:endParaRPr lang="fr-FR"/>
        </a:p>
      </dgm:t>
    </dgm:pt>
    <dgm:pt modelId="{C9EECE61-238F-4F9F-9429-9431D85CAB79}" type="sibTrans" cxnId="{5B4BB268-F145-491F-9621-C706C02A1FEA}">
      <dgm:prSet/>
      <dgm:spPr/>
      <dgm:t>
        <a:bodyPr/>
        <a:lstStyle/>
        <a:p>
          <a:endParaRPr lang="fr-FR"/>
        </a:p>
      </dgm:t>
    </dgm:pt>
    <dgm:pt modelId="{50D1E929-5616-43BE-895B-56D263B25DA8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 sz="1200" b="1" dirty="0"/>
        </a:p>
      </dgm:t>
    </dgm:pt>
    <dgm:pt modelId="{5A7590F0-CB86-4F36-B0ED-1E785804839C}" type="parTrans" cxnId="{36510D05-4CE0-4D4E-A5D1-E843F2053037}">
      <dgm:prSet/>
      <dgm:spPr/>
      <dgm:t>
        <a:bodyPr/>
        <a:lstStyle/>
        <a:p>
          <a:endParaRPr lang="fr-FR"/>
        </a:p>
      </dgm:t>
    </dgm:pt>
    <dgm:pt modelId="{03171048-9DDF-46C5-BCFE-4D3F9EEFBEF1}" type="sibTrans" cxnId="{36510D05-4CE0-4D4E-A5D1-E843F2053037}">
      <dgm:prSet/>
      <dgm:spPr/>
      <dgm:t>
        <a:bodyPr/>
        <a:lstStyle/>
        <a:p>
          <a:endParaRPr lang="fr-FR"/>
        </a:p>
      </dgm:t>
    </dgm:pt>
    <dgm:pt modelId="{7818B675-E6A2-4DE0-859F-E53CBE0D49F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200" b="1" dirty="0" smtClean="0"/>
            <a:t>Antipyrétiques </a:t>
          </a:r>
          <a:br>
            <a:rPr lang="fr-FR" sz="1200" b="1" dirty="0" smtClean="0"/>
          </a:br>
          <a:r>
            <a:rPr lang="fr-FR" sz="1200" b="1" i="1" dirty="0" smtClean="0"/>
            <a:t>per os</a:t>
          </a:r>
          <a:br>
            <a:rPr lang="fr-FR" sz="1200" b="1" i="1" dirty="0" smtClean="0"/>
          </a:br>
          <a:endParaRPr lang="fr-FR" sz="1200" b="1" i="1" dirty="0"/>
        </a:p>
      </dgm:t>
    </dgm:pt>
    <dgm:pt modelId="{A5C34BD9-F57E-4ED6-90D8-FF42E3F215B1}" type="parTrans" cxnId="{C0204BA2-4519-4B17-8942-80DADBE7E48F}">
      <dgm:prSet/>
      <dgm:spPr/>
      <dgm:t>
        <a:bodyPr/>
        <a:lstStyle/>
        <a:p>
          <a:endParaRPr lang="fr-FR"/>
        </a:p>
      </dgm:t>
    </dgm:pt>
    <dgm:pt modelId="{02626EA5-D30C-4B56-82C8-6D6AA01D7795}" type="sibTrans" cxnId="{C0204BA2-4519-4B17-8942-80DADBE7E48F}">
      <dgm:prSet/>
      <dgm:spPr/>
      <dgm:t>
        <a:bodyPr/>
        <a:lstStyle/>
        <a:p>
          <a:endParaRPr lang="fr-FR"/>
        </a:p>
      </dgm:t>
    </dgm:pt>
    <dgm:pt modelId="{56C911FD-432B-4410-B84D-D0673F8C8050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200" b="1" dirty="0" smtClean="0"/>
            <a:t>Tranquilisants</a:t>
          </a:r>
          <a:br>
            <a:rPr lang="fr-FR" sz="1200" b="1" dirty="0" smtClean="0"/>
          </a:br>
          <a:r>
            <a:rPr lang="fr-FR" sz="1200" b="1" i="1" dirty="0" smtClean="0"/>
            <a:t>per os </a:t>
          </a:r>
          <a:br>
            <a:rPr lang="fr-FR" sz="1200" b="1" i="1" dirty="0" smtClean="0"/>
          </a:br>
          <a:r>
            <a:rPr lang="fr-FR" sz="1200" b="1" i="1" dirty="0" smtClean="0"/>
            <a:t>. </a:t>
          </a:r>
          <a:r>
            <a:rPr lang="fr-FR" sz="1200" b="1" i="0" dirty="0" smtClean="0"/>
            <a:t>Analgésiques longue durée</a:t>
          </a:r>
          <a:endParaRPr lang="fr-FR" sz="1200" b="1" i="0" dirty="0"/>
        </a:p>
      </dgm:t>
    </dgm:pt>
    <dgm:pt modelId="{5B3D02E9-5E2A-4BCB-9FAE-BF4E67098234}" type="parTrans" cxnId="{1262E135-4998-452E-85A6-0D4EE7AE074E}">
      <dgm:prSet/>
      <dgm:spPr/>
      <dgm:t>
        <a:bodyPr/>
        <a:lstStyle/>
        <a:p>
          <a:endParaRPr lang="fr-FR"/>
        </a:p>
      </dgm:t>
    </dgm:pt>
    <dgm:pt modelId="{514366FD-DA82-4FE9-A2CF-CD64DFC91BB4}" type="sibTrans" cxnId="{1262E135-4998-452E-85A6-0D4EE7AE074E}">
      <dgm:prSet/>
      <dgm:spPr/>
      <dgm:t>
        <a:bodyPr/>
        <a:lstStyle/>
        <a:p>
          <a:endParaRPr lang="fr-FR"/>
        </a:p>
      </dgm:t>
    </dgm:pt>
    <dgm:pt modelId="{974E9E15-B5A2-48A4-A5D6-1531752DE9DB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 sz="1200" b="1" dirty="0"/>
        </a:p>
      </dgm:t>
    </dgm:pt>
    <dgm:pt modelId="{CCC7E61B-39EF-4C30-83EE-811D60883796}" type="parTrans" cxnId="{97212110-EE63-4FDE-83F8-3F3615CA9766}">
      <dgm:prSet/>
      <dgm:spPr/>
      <dgm:t>
        <a:bodyPr/>
        <a:lstStyle/>
        <a:p>
          <a:endParaRPr lang="fr-FR"/>
        </a:p>
      </dgm:t>
    </dgm:pt>
    <dgm:pt modelId="{2C1293E9-2932-44A0-A0EA-CB5366D6503B}" type="sibTrans" cxnId="{97212110-EE63-4FDE-83F8-3F3615CA9766}">
      <dgm:prSet/>
      <dgm:spPr/>
      <dgm:t>
        <a:bodyPr/>
        <a:lstStyle/>
        <a:p>
          <a:endParaRPr lang="fr-FR"/>
        </a:p>
      </dgm:t>
    </dgm:pt>
    <dgm:pt modelId="{597BEB97-45BF-4907-BD67-C93276E54F89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 sz="1200" b="1" dirty="0"/>
        </a:p>
      </dgm:t>
    </dgm:pt>
    <dgm:pt modelId="{0E019A2A-B9A1-4BCF-BACC-640B4B021476}" type="parTrans" cxnId="{A81E362C-6021-4C94-9461-1140AB339B89}">
      <dgm:prSet/>
      <dgm:spPr/>
      <dgm:t>
        <a:bodyPr/>
        <a:lstStyle/>
        <a:p>
          <a:endParaRPr lang="fr-FR"/>
        </a:p>
      </dgm:t>
    </dgm:pt>
    <dgm:pt modelId="{604AA0BA-270D-468C-B5A1-C145594D5D01}" type="sibTrans" cxnId="{A81E362C-6021-4C94-9461-1140AB339B89}">
      <dgm:prSet/>
      <dgm:spPr/>
      <dgm:t>
        <a:bodyPr/>
        <a:lstStyle/>
        <a:p>
          <a:endParaRPr lang="fr-FR"/>
        </a:p>
      </dgm:t>
    </dgm:pt>
    <dgm:pt modelId="{39222675-92E8-4134-ADBE-AA42896C07AF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b="1" dirty="0" smtClean="0"/>
            <a:t>Colibacilloses néonatales et entérotoxémies</a:t>
          </a:r>
          <a:br>
            <a:rPr lang="fr-FR" sz="1400" b="1" dirty="0" smtClean="0"/>
          </a:br>
          <a:r>
            <a:rPr lang="fr-FR" sz="1400" b="1" dirty="0" smtClean="0"/>
            <a:t>. Cryptosporidiose </a:t>
          </a:r>
          <a:br>
            <a:rPr lang="fr-FR" sz="1400" b="1" dirty="0" smtClean="0"/>
          </a:br>
          <a:endParaRPr lang="fr-FR" sz="1400" b="1" dirty="0"/>
        </a:p>
      </dgm:t>
    </dgm:pt>
    <dgm:pt modelId="{B87B67E9-332B-4351-9DF9-D894342807B1}" type="parTrans" cxnId="{BCBE6F49-AFC6-4B64-AB2F-18C8F771E9B5}">
      <dgm:prSet/>
      <dgm:spPr/>
      <dgm:t>
        <a:bodyPr/>
        <a:lstStyle/>
        <a:p>
          <a:endParaRPr lang="fr-FR"/>
        </a:p>
      </dgm:t>
    </dgm:pt>
    <dgm:pt modelId="{231A42B9-6CFB-433F-97E9-5471A6CFEDBB}" type="sibTrans" cxnId="{BCBE6F49-AFC6-4B64-AB2F-18C8F771E9B5}">
      <dgm:prSet/>
      <dgm:spPr/>
      <dgm:t>
        <a:bodyPr/>
        <a:lstStyle/>
        <a:p>
          <a:endParaRPr lang="fr-FR"/>
        </a:p>
      </dgm:t>
    </dgm:pt>
    <dgm:pt modelId="{A1E510A5-F2DD-4B6F-BB23-C4E65A9E5875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fr-FR" sz="1200" b="1" dirty="0"/>
        </a:p>
      </dgm:t>
    </dgm:pt>
    <dgm:pt modelId="{C21E0DC7-0D67-4983-9B14-CFF2D447594A}" type="parTrans" cxnId="{BE246A78-3D45-4E61-9B81-90614212757A}">
      <dgm:prSet/>
      <dgm:spPr/>
      <dgm:t>
        <a:bodyPr/>
        <a:lstStyle/>
        <a:p>
          <a:endParaRPr lang="fr-FR"/>
        </a:p>
      </dgm:t>
    </dgm:pt>
    <dgm:pt modelId="{EB2D9BAC-230D-4AF2-B965-753B891EE698}" type="sibTrans" cxnId="{BE246A78-3D45-4E61-9B81-90614212757A}">
      <dgm:prSet/>
      <dgm:spPr/>
      <dgm:t>
        <a:bodyPr/>
        <a:lstStyle/>
        <a:p>
          <a:endParaRPr lang="fr-FR"/>
        </a:p>
      </dgm:t>
    </dgm:pt>
    <dgm:pt modelId="{42EABE3F-202E-446C-B963-71E5D292475F}">
      <dgm:prSet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sz="1200" b="1" i="0" dirty="0" smtClean="0"/>
            <a:t>Ulcères de la caillette</a:t>
          </a:r>
          <a:br>
            <a:rPr lang="fr-FR" sz="1200" b="1" i="0" dirty="0" smtClean="0"/>
          </a:br>
          <a:r>
            <a:rPr lang="fr-FR" sz="1200" b="1" i="0" dirty="0" smtClean="0"/>
            <a:t>. Anti-acides et protecteurs de muqueuse</a:t>
          </a:r>
          <a:endParaRPr lang="fr-FR" sz="1200" b="1" i="0" dirty="0"/>
        </a:p>
      </dgm:t>
    </dgm:pt>
    <dgm:pt modelId="{DB63F3C7-8681-41AC-940A-A159A3BE8C09}" type="parTrans" cxnId="{3FFDDF79-BC77-40D9-A490-450EECCA81AD}">
      <dgm:prSet/>
      <dgm:spPr/>
      <dgm:t>
        <a:bodyPr/>
        <a:lstStyle/>
        <a:p>
          <a:endParaRPr lang="fr-FR"/>
        </a:p>
      </dgm:t>
    </dgm:pt>
    <dgm:pt modelId="{99772D47-E1E9-4163-9C50-0A8A12158A5D}" type="sibTrans" cxnId="{3FFDDF79-BC77-40D9-A490-450EECCA81AD}">
      <dgm:prSet/>
      <dgm:spPr/>
      <dgm:t>
        <a:bodyPr/>
        <a:lstStyle/>
        <a:p>
          <a:endParaRPr lang="fr-FR"/>
        </a:p>
      </dgm:t>
    </dgm:pt>
    <dgm:pt modelId="{7CB02AA2-BA9E-4EF9-B189-98866EE84270}">
      <dgm:prSet phldrT="[Texte]" custT="1"/>
      <dgm:spPr>
        <a:solidFill>
          <a:srgbClr val="00B050"/>
        </a:solidFill>
      </dgm:spPr>
      <dgm:t>
        <a:bodyPr/>
        <a:lstStyle/>
        <a:p>
          <a:r>
            <a:rPr lang="fr-FR" sz="1400" b="1" dirty="0" smtClean="0"/>
            <a:t>FCO</a:t>
          </a:r>
          <a:br>
            <a:rPr lang="fr-FR" sz="1400" b="1" dirty="0" smtClean="0"/>
          </a:br>
          <a:endParaRPr lang="fr-FR" sz="1400" b="1" dirty="0"/>
        </a:p>
      </dgm:t>
    </dgm:pt>
    <dgm:pt modelId="{668D9757-0A44-418C-A3E1-D1EC3C487383}" type="parTrans" cxnId="{DD7B4CF8-335E-4BCD-9132-DFA5A65C2014}">
      <dgm:prSet/>
      <dgm:spPr/>
      <dgm:t>
        <a:bodyPr/>
        <a:lstStyle/>
        <a:p>
          <a:endParaRPr lang="fr-FR"/>
        </a:p>
      </dgm:t>
    </dgm:pt>
    <dgm:pt modelId="{B734B7D6-86C0-4240-9C63-8D9AB95E8C55}" type="sibTrans" cxnId="{DD7B4CF8-335E-4BCD-9132-DFA5A65C2014}">
      <dgm:prSet/>
      <dgm:spPr/>
      <dgm:t>
        <a:bodyPr/>
        <a:lstStyle/>
        <a:p>
          <a:endParaRPr lang="fr-FR"/>
        </a:p>
      </dgm:t>
    </dgm:pt>
    <dgm:pt modelId="{7E59BEC6-EA9E-459F-94A6-7CBD1647F5E5}">
      <dgm:prSet phldrT="[Texte]" custT="1"/>
      <dgm:spPr>
        <a:solidFill>
          <a:srgbClr val="33CC33"/>
        </a:solidFill>
      </dgm:spPr>
      <dgm:t>
        <a:bodyPr/>
        <a:lstStyle/>
        <a:p>
          <a:r>
            <a:rPr lang="fr-FR" sz="1400" b="1" dirty="0" smtClean="0"/>
            <a:t>Mycoplasmoses </a:t>
          </a:r>
          <a:br>
            <a:rPr lang="fr-FR" sz="1400" b="1" dirty="0" smtClean="0"/>
          </a:br>
          <a:r>
            <a:rPr lang="fr-FR" sz="1400" b="1" dirty="0" smtClean="0"/>
            <a:t>(dont mammites)</a:t>
          </a:r>
          <a:br>
            <a:rPr lang="fr-FR" sz="1400" b="1" dirty="0" smtClean="0"/>
          </a:br>
          <a:endParaRPr lang="fr-FR" sz="1400" b="1" dirty="0"/>
        </a:p>
      </dgm:t>
    </dgm:pt>
    <dgm:pt modelId="{4C9F3055-8666-4C74-A92A-5529D8BC18AF}" type="parTrans" cxnId="{670411B5-615C-4DE2-A7FD-EAA280A138F2}">
      <dgm:prSet/>
      <dgm:spPr/>
      <dgm:t>
        <a:bodyPr/>
        <a:lstStyle/>
        <a:p>
          <a:endParaRPr lang="fr-FR"/>
        </a:p>
      </dgm:t>
    </dgm:pt>
    <dgm:pt modelId="{F706BFA0-FE0B-42B4-98AF-FAA6B2C77274}" type="sibTrans" cxnId="{670411B5-615C-4DE2-A7FD-EAA280A138F2}">
      <dgm:prSet/>
      <dgm:spPr/>
      <dgm:t>
        <a:bodyPr/>
        <a:lstStyle/>
        <a:p>
          <a:endParaRPr lang="fr-FR"/>
        </a:p>
      </dgm:t>
    </dgm:pt>
    <dgm:pt modelId="{D1534E95-E110-4326-A0BF-2741FBD8DF0C}">
      <dgm:prSet phldrT="[Texte]" custT="1"/>
      <dgm:spPr>
        <a:solidFill>
          <a:srgbClr val="33CC33"/>
        </a:solidFill>
      </dgm:spPr>
      <dgm:t>
        <a:bodyPr/>
        <a:lstStyle/>
        <a:p>
          <a:r>
            <a:rPr lang="fr-FR" sz="1400" b="1" dirty="0" smtClean="0"/>
            <a:t>Strongylose digestive et augmentation </a:t>
          </a:r>
          <a:br>
            <a:rPr lang="fr-FR" sz="1400" b="1" dirty="0" smtClean="0"/>
          </a:br>
          <a:r>
            <a:rPr lang="fr-FR" sz="1400" b="1" dirty="0" smtClean="0"/>
            <a:t>des résistances</a:t>
          </a:r>
          <a:br>
            <a:rPr lang="fr-FR" sz="1400" b="1" dirty="0" smtClean="0"/>
          </a:br>
          <a:r>
            <a:rPr lang="fr-FR" sz="1400" b="1" dirty="0" smtClean="0"/>
            <a:t/>
          </a:r>
          <a:br>
            <a:rPr lang="fr-FR" sz="1400" b="1" dirty="0" smtClean="0"/>
          </a:br>
          <a:endParaRPr lang="fr-FR" sz="1400" b="1" dirty="0"/>
        </a:p>
      </dgm:t>
    </dgm:pt>
    <dgm:pt modelId="{F38B4736-4767-41F0-A623-4BECCF942B73}" type="parTrans" cxnId="{4EF57BE5-68D9-4BED-8AAF-A836ACF71544}">
      <dgm:prSet/>
      <dgm:spPr/>
      <dgm:t>
        <a:bodyPr/>
        <a:lstStyle/>
        <a:p>
          <a:endParaRPr lang="fr-FR"/>
        </a:p>
      </dgm:t>
    </dgm:pt>
    <dgm:pt modelId="{561ACC4F-CA0D-4DD5-8FDC-ABBB48DC6201}" type="sibTrans" cxnId="{4EF57BE5-68D9-4BED-8AAF-A836ACF71544}">
      <dgm:prSet/>
      <dgm:spPr/>
      <dgm:t>
        <a:bodyPr/>
        <a:lstStyle/>
        <a:p>
          <a:endParaRPr lang="fr-FR"/>
        </a:p>
      </dgm:t>
    </dgm:pt>
    <dgm:pt modelId="{C6B33C24-BAFA-4CAD-B644-31DC771B9441}">
      <dgm:prSet phldrT="[Texte]" custT="1"/>
      <dgm:spPr>
        <a:solidFill>
          <a:srgbClr val="33CC33"/>
        </a:solidFill>
      </dgm:spPr>
      <dgm:t>
        <a:bodyPr/>
        <a:lstStyle/>
        <a:p>
          <a:r>
            <a:rPr lang="fr-FR" sz="1400" b="1" dirty="0" smtClean="0"/>
            <a:t>Pasteurelloses respiratoires </a:t>
          </a:r>
          <a:br>
            <a:rPr lang="fr-FR" sz="1400" b="1" dirty="0" smtClean="0"/>
          </a:br>
          <a:endParaRPr lang="fr-FR" sz="1400" b="1" dirty="0"/>
        </a:p>
      </dgm:t>
    </dgm:pt>
    <dgm:pt modelId="{DD7FBAFE-1A07-40AF-86AF-D181BB152E8F}" type="parTrans" cxnId="{A099420C-40B3-46ED-8A48-FAA86E71CDEA}">
      <dgm:prSet/>
      <dgm:spPr/>
      <dgm:t>
        <a:bodyPr/>
        <a:lstStyle/>
        <a:p>
          <a:endParaRPr lang="fr-FR"/>
        </a:p>
      </dgm:t>
    </dgm:pt>
    <dgm:pt modelId="{0EB4878A-512A-4CB1-A16A-A75E27DA28A3}" type="sibTrans" cxnId="{A099420C-40B3-46ED-8A48-FAA86E71CDEA}">
      <dgm:prSet/>
      <dgm:spPr/>
      <dgm:t>
        <a:bodyPr/>
        <a:lstStyle/>
        <a:p>
          <a:endParaRPr lang="fr-FR"/>
        </a:p>
      </dgm:t>
    </dgm:pt>
    <dgm:pt modelId="{E27CB60C-2ED0-4094-92A7-70A66CE194FE}">
      <dgm:prSet phldrT="[Texte]" custT="1"/>
      <dgm:spPr>
        <a:solidFill>
          <a:srgbClr val="00B050"/>
        </a:solidFill>
      </dgm:spPr>
      <dgm:t>
        <a:bodyPr/>
        <a:lstStyle/>
        <a:p>
          <a:endParaRPr lang="fr-FR" sz="1400" b="1" dirty="0"/>
        </a:p>
      </dgm:t>
    </dgm:pt>
    <dgm:pt modelId="{DF51CFDC-F7A8-432E-8ECB-BD6AD59A7A45}" type="parTrans" cxnId="{80DE2D12-57C2-4968-B96E-AB292799B34C}">
      <dgm:prSet/>
      <dgm:spPr/>
      <dgm:t>
        <a:bodyPr/>
        <a:lstStyle/>
        <a:p>
          <a:endParaRPr lang="fr-FR"/>
        </a:p>
      </dgm:t>
    </dgm:pt>
    <dgm:pt modelId="{A936FAE9-6B92-4A58-AA08-AE73024BAE56}" type="sibTrans" cxnId="{80DE2D12-57C2-4968-B96E-AB292799B34C}">
      <dgm:prSet/>
      <dgm:spPr/>
      <dgm:t>
        <a:bodyPr/>
        <a:lstStyle/>
        <a:p>
          <a:endParaRPr lang="fr-FR"/>
        </a:p>
      </dgm:t>
    </dgm:pt>
    <dgm:pt modelId="{9B177C25-553B-46C4-A6B1-F6620FE07FFD}" type="pres">
      <dgm:prSet presAssocID="{96B5AF56-3491-4AA8-9FDF-ADD9AB21249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5050538E-47DC-4792-88F6-A3A2C7010610}" type="pres">
      <dgm:prSet presAssocID="{3AE36F5D-2CB9-4525-8D69-321248B7C5AC}" presName="compositeNode" presStyleCnt="0">
        <dgm:presLayoutVars>
          <dgm:bulletEnabled val="1"/>
        </dgm:presLayoutVars>
      </dgm:prSet>
      <dgm:spPr/>
    </dgm:pt>
    <dgm:pt modelId="{FE0D5644-090C-49DE-9653-3A053B553855}" type="pres">
      <dgm:prSet presAssocID="{3AE36F5D-2CB9-4525-8D69-321248B7C5AC}" presName="image" presStyleLbl="fgImgPlace1" presStyleIdx="0" presStyleCnt="3" custScaleY="79491" custLinFactNeighborX="-7470" custLinFactNeighborY="-2406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F7D8E69C-99D4-4C81-8F87-197BAD44E743}" type="pres">
      <dgm:prSet presAssocID="{3AE36F5D-2CB9-4525-8D69-321248B7C5AC}" presName="childNode" presStyleLbl="node1" presStyleIdx="0" presStyleCnt="3" custScaleX="137386" custScaleY="116846" custLinFactNeighborX="17515" custLinFactNeighborY="85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44289F5-781C-4D58-ABC6-E883E589FCA0}" type="pres">
      <dgm:prSet presAssocID="{3AE36F5D-2CB9-4525-8D69-321248B7C5AC}" presName="parentNode" presStyleLbl="revTx" presStyleIdx="0" presStyleCnt="3" custLinFactNeighborX="7420" custLinFactNeighborY="-10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46DC1BC-BCB6-4E14-A1A1-14D12BDB6505}" type="pres">
      <dgm:prSet presAssocID="{E0CC9500-310E-40A7-AD93-4F804AAF02E7}" presName="sibTrans" presStyleCnt="0"/>
      <dgm:spPr/>
    </dgm:pt>
    <dgm:pt modelId="{F864E426-0071-493A-BBD4-A72498C6C0F4}" type="pres">
      <dgm:prSet presAssocID="{AFAF80E5-5EA9-4BA4-8037-7F9B14D6F24B}" presName="compositeNode" presStyleCnt="0">
        <dgm:presLayoutVars>
          <dgm:bulletEnabled val="1"/>
        </dgm:presLayoutVars>
      </dgm:prSet>
      <dgm:spPr/>
    </dgm:pt>
    <dgm:pt modelId="{90DA1A9D-5348-47F0-91F9-0048466517D8}" type="pres">
      <dgm:prSet presAssocID="{AFAF80E5-5EA9-4BA4-8037-7F9B14D6F24B}" presName="image" presStyleLbl="fgImgPlace1" presStyleIdx="1" presStyleCnt="3" custScaleX="68293" custScaleY="44390" custLinFactNeighborX="14119" custLinFactNeighborY="-558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63FB1362-8366-4169-BA59-1BD9D5E6B39D}" type="pres">
      <dgm:prSet presAssocID="{AFAF80E5-5EA9-4BA4-8037-7F9B14D6F24B}" presName="childNode" presStyleLbl="node1" presStyleIdx="1" presStyleCnt="3" custScaleX="134842" custScaleY="117647" custLinFactNeighborX="23134" custLinFactNeighborY="27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93ECA6-8E4C-4E1A-969A-76F2F77FA36F}" type="pres">
      <dgm:prSet presAssocID="{AFAF80E5-5EA9-4BA4-8037-7F9B14D6F24B}" presName="parentNode" presStyleLbl="revTx" presStyleIdx="1" presStyleCnt="3" custLinFactNeighborX="39279" custLinFactNeighborY="-4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E5E482-6466-4EF4-9510-40811D3CEB4C}" type="pres">
      <dgm:prSet presAssocID="{5B51B3AB-7C22-40DE-8BE9-FD306F6ADA42}" presName="sibTrans" presStyleCnt="0"/>
      <dgm:spPr/>
    </dgm:pt>
    <dgm:pt modelId="{058143FB-F0FA-4719-B17F-58057C7ED8EC}" type="pres">
      <dgm:prSet presAssocID="{D3C5FBC9-CEBA-41F3-A7C1-C694AEDDE94C}" presName="compositeNode" presStyleCnt="0">
        <dgm:presLayoutVars>
          <dgm:bulletEnabled val="1"/>
        </dgm:presLayoutVars>
      </dgm:prSet>
      <dgm:spPr/>
    </dgm:pt>
    <dgm:pt modelId="{FDB666B2-2E77-4290-BCDF-FA84F7DBA1DD}" type="pres">
      <dgm:prSet presAssocID="{D3C5FBC9-CEBA-41F3-A7C1-C694AEDDE94C}" presName="image" presStyleLbl="fgImgPlace1" presStyleIdx="2" presStyleCnt="3" custScaleX="67047" custScaleY="54467" custLinFactNeighborX="9904" custLinFactNeighborY="475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D5B51938-0A65-4D26-9E76-D47341BB01DB}" type="pres">
      <dgm:prSet presAssocID="{D3C5FBC9-CEBA-41F3-A7C1-C694AEDDE94C}" presName="childNode" presStyleLbl="node1" presStyleIdx="2" presStyleCnt="3" custScaleX="135077" custScaleY="115943" custLinFactNeighborX="14294" custLinFactNeighborY="451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9E95D06-35D4-4A69-9AD7-5E782B4D49D1}" type="pres">
      <dgm:prSet presAssocID="{D3C5FBC9-CEBA-41F3-A7C1-C694AEDDE94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417CF5D-556D-4B9D-907F-7F1373C7240A}" type="presOf" srcId="{D1534E95-E110-4326-A0BF-2741FBD8DF0C}" destId="{D5B51938-0A65-4D26-9E76-D47341BB01DB}" srcOrd="0" destOrd="2" presId="urn:microsoft.com/office/officeart/2005/8/layout/hList2"/>
    <dgm:cxn modelId="{121ABC5F-2D4E-4F8B-9DBD-2382D2EF1DE8}" type="presOf" srcId="{3AE36F5D-2CB9-4525-8D69-321248B7C5AC}" destId="{F44289F5-781C-4D58-ABC6-E883E589FCA0}" srcOrd="0" destOrd="0" presId="urn:microsoft.com/office/officeart/2005/8/layout/hList2"/>
    <dgm:cxn modelId="{F34376CD-6564-4A94-A2BF-276C23F0D816}" srcId="{AFAF80E5-5EA9-4BA4-8037-7F9B14D6F24B}" destId="{B75BFA51-ED24-42AF-8BB8-F3AA771A1102}" srcOrd="4" destOrd="0" parTransId="{F00EAE36-78A8-4C89-AB66-4ACD93AFC10C}" sibTransId="{A36C6677-7F63-4197-8B2B-D938672869B5}"/>
    <dgm:cxn modelId="{3FFDDF79-BC77-40D9-A490-450EECCA81AD}" srcId="{3AE36F5D-2CB9-4525-8D69-321248B7C5AC}" destId="{42EABE3F-202E-446C-B963-71E5D292475F}" srcOrd="5" destOrd="0" parTransId="{DB63F3C7-8681-41AC-940A-A159A3BE8C09}" sibTransId="{99772D47-E1E9-4163-9C50-0A8A12158A5D}"/>
    <dgm:cxn modelId="{1138379F-1E10-41BB-94A7-6B1E9D0118F7}" type="presOf" srcId="{974E9E15-B5A2-48A4-A5D6-1531752DE9DB}" destId="{F7D8E69C-99D4-4C81-8F87-197BAD44E743}" srcOrd="0" destOrd="8" presId="urn:microsoft.com/office/officeart/2005/8/layout/hList2"/>
    <dgm:cxn modelId="{AEABB955-220C-4781-8FB3-B0E3A4DB5F65}" type="presOf" srcId="{BE33315C-00D0-4A6B-88C2-7524FF205DB1}" destId="{63FB1362-8366-4169-BA59-1BD9D5E6B39D}" srcOrd="0" destOrd="0" presId="urn:microsoft.com/office/officeart/2005/8/layout/hList2"/>
    <dgm:cxn modelId="{A3C7F227-73AA-43F9-9A45-207D9559E2F5}" type="presOf" srcId="{ED023A19-7783-4755-9C59-14B16FFA2238}" destId="{F7D8E69C-99D4-4C81-8F87-197BAD44E743}" srcOrd="0" destOrd="2" presId="urn:microsoft.com/office/officeart/2005/8/layout/hList2"/>
    <dgm:cxn modelId="{97212110-EE63-4FDE-83F8-3F3615CA9766}" srcId="{3AE36F5D-2CB9-4525-8D69-321248B7C5AC}" destId="{974E9E15-B5A2-48A4-A5D6-1531752DE9DB}" srcOrd="8" destOrd="0" parTransId="{CCC7E61B-39EF-4C30-83EE-811D60883796}" sibTransId="{2C1293E9-2932-44A0-A0EA-CB5366D6503B}"/>
    <dgm:cxn modelId="{4EF57BE5-68D9-4BED-8AAF-A836ACF71544}" srcId="{D3C5FBC9-CEBA-41F3-A7C1-C694AEDDE94C}" destId="{D1534E95-E110-4326-A0BF-2741FBD8DF0C}" srcOrd="2" destOrd="0" parTransId="{F38B4736-4767-41F0-A623-4BECCF942B73}" sibTransId="{561ACC4F-CA0D-4DD5-8FDC-ABBB48DC6201}"/>
    <dgm:cxn modelId="{C0204BA2-4519-4B17-8942-80DADBE7E48F}" srcId="{3AE36F5D-2CB9-4525-8D69-321248B7C5AC}" destId="{7818B675-E6A2-4DE0-859F-E53CBE0D49FF}" srcOrd="4" destOrd="0" parTransId="{A5C34BD9-F57E-4ED6-90D8-FF42E3F215B1}" sibTransId="{02626EA5-D30C-4B56-82C8-6D6AA01D7795}"/>
    <dgm:cxn modelId="{27E81779-5517-44B4-9601-C42AEF5452EE}" type="presOf" srcId="{42EABE3F-202E-446C-B963-71E5D292475F}" destId="{F7D8E69C-99D4-4C81-8F87-197BAD44E743}" srcOrd="0" destOrd="5" presId="urn:microsoft.com/office/officeart/2005/8/layout/hList2"/>
    <dgm:cxn modelId="{314D32F5-D508-4A46-B0AA-4F9B9C4432D2}" srcId="{AFAF80E5-5EA9-4BA4-8037-7F9B14D6F24B}" destId="{EF40B9D2-3A0F-4637-B791-7290C592F3C6}" srcOrd="5" destOrd="0" parTransId="{F884183F-9A8B-4FEC-9373-CC0E84AEFEEA}" sibTransId="{4082D862-CD7C-4A2E-9BFE-9B5A7C35B005}"/>
    <dgm:cxn modelId="{A7400C2C-4B2F-4D65-9EC6-DFB7058BCE28}" type="presOf" srcId="{C41ED12A-5ED7-4349-8618-11AC33AD3941}" destId="{F7D8E69C-99D4-4C81-8F87-197BAD44E743}" srcOrd="0" destOrd="0" presId="urn:microsoft.com/office/officeart/2005/8/layout/hList2"/>
    <dgm:cxn modelId="{37F079B2-3C6D-4F6E-BB7E-AACC6D2B3F44}" type="presOf" srcId="{E27CB60C-2ED0-4094-92A7-70A66CE194FE}" destId="{63FB1362-8366-4169-BA59-1BD9D5E6B39D}" srcOrd="0" destOrd="1" presId="urn:microsoft.com/office/officeart/2005/8/layout/hList2"/>
    <dgm:cxn modelId="{DD7B4CF8-335E-4BCD-9132-DFA5A65C2014}" srcId="{AFAF80E5-5EA9-4BA4-8037-7F9B14D6F24B}" destId="{7CB02AA2-BA9E-4EF9-B189-98866EE84270}" srcOrd="2" destOrd="0" parTransId="{668D9757-0A44-418C-A3E1-D1EC3C487383}" sibTransId="{B734B7D6-86C0-4240-9C63-8D9AB95E8C55}"/>
    <dgm:cxn modelId="{8F90E982-111D-43B4-BEC2-4E175A3794E2}" srcId="{AFAF80E5-5EA9-4BA4-8037-7F9B14D6F24B}" destId="{BE33315C-00D0-4A6B-88C2-7524FF205DB1}" srcOrd="0" destOrd="0" parTransId="{1AA601C4-F47A-4F52-875A-C147219B7B00}" sibTransId="{403B2DC9-2B6C-4AAB-8FE6-B6A320E9AA0D}"/>
    <dgm:cxn modelId="{670411B5-615C-4DE2-A7FD-EAA280A138F2}" srcId="{D3C5FBC9-CEBA-41F3-A7C1-C694AEDDE94C}" destId="{7E59BEC6-EA9E-459F-94A6-7CBD1647F5E5}" srcOrd="0" destOrd="0" parTransId="{4C9F3055-8666-4C74-A92A-5529D8BC18AF}" sibTransId="{F706BFA0-FE0B-42B4-98AF-FAA6B2C77274}"/>
    <dgm:cxn modelId="{1262E135-4998-452E-85A6-0D4EE7AE074E}" srcId="{3AE36F5D-2CB9-4525-8D69-321248B7C5AC}" destId="{56C911FD-432B-4410-B84D-D0673F8C8050}" srcOrd="7" destOrd="0" parTransId="{5B3D02E9-5E2A-4BCB-9FAE-BF4E67098234}" sibTransId="{514366FD-DA82-4FE9-A2CF-CD64DFC91BB4}"/>
    <dgm:cxn modelId="{91864021-36CA-442D-A46C-B2AFE9595F4E}" srcId="{3AE36F5D-2CB9-4525-8D69-321248B7C5AC}" destId="{C41ED12A-5ED7-4349-8618-11AC33AD3941}" srcOrd="0" destOrd="0" parTransId="{7C15B591-126E-4705-8EDE-0971B3815217}" sibTransId="{B4A0639A-0B7B-466D-8C58-8849495E0129}"/>
    <dgm:cxn modelId="{7BF05695-04F2-461C-A7D1-A46F9940E727}" type="presOf" srcId="{96B5AF56-3491-4AA8-9FDF-ADD9AB212493}" destId="{9B177C25-553B-46C4-A6B1-F6620FE07FFD}" srcOrd="0" destOrd="0" presId="urn:microsoft.com/office/officeart/2005/8/layout/hList2"/>
    <dgm:cxn modelId="{A92ABE43-3111-4E54-A52E-A36056115BDC}" type="presOf" srcId="{EF40B9D2-3A0F-4637-B791-7290C592F3C6}" destId="{63FB1362-8366-4169-BA59-1BD9D5E6B39D}" srcOrd="0" destOrd="5" presId="urn:microsoft.com/office/officeart/2005/8/layout/hList2"/>
    <dgm:cxn modelId="{BCBE6F49-AFC6-4B64-AB2F-18C8F771E9B5}" srcId="{AFAF80E5-5EA9-4BA4-8037-7F9B14D6F24B}" destId="{39222675-92E8-4134-ADBE-AA42896C07AF}" srcOrd="3" destOrd="0" parTransId="{B87B67E9-332B-4351-9DF9-D894342807B1}" sibTransId="{231A42B9-6CFB-433F-97E9-5471A6CFEDBB}"/>
    <dgm:cxn modelId="{BBA71CDE-3868-4054-A39E-3CB76A0DE828}" type="presOf" srcId="{7818B675-E6A2-4DE0-859F-E53CBE0D49FF}" destId="{F7D8E69C-99D4-4C81-8F87-197BAD44E743}" srcOrd="0" destOrd="4" presId="urn:microsoft.com/office/officeart/2005/8/layout/hList2"/>
    <dgm:cxn modelId="{5BADC0E8-2A32-414E-8C9E-0DBF0A39C29D}" type="presOf" srcId="{50D1E929-5616-43BE-895B-56D263B25DA8}" destId="{F7D8E69C-99D4-4C81-8F87-197BAD44E743}" srcOrd="0" destOrd="3" presId="urn:microsoft.com/office/officeart/2005/8/layout/hList2"/>
    <dgm:cxn modelId="{69E50AB7-8552-4270-A564-06C68EBA7F7B}" srcId="{96B5AF56-3491-4AA8-9FDF-ADD9AB212493}" destId="{D3C5FBC9-CEBA-41F3-A7C1-C694AEDDE94C}" srcOrd="2" destOrd="0" parTransId="{E8354571-3DEE-4A30-A65F-16054A544666}" sibTransId="{D19BB565-2F18-424E-A535-5B859C8F3CD4}"/>
    <dgm:cxn modelId="{9CCC5FAB-B732-47E8-AC2D-80C0608022C7}" type="presOf" srcId="{C6B33C24-BAFA-4CAD-B644-31DC771B9441}" destId="{D5B51938-0A65-4D26-9E76-D47341BB01DB}" srcOrd="0" destOrd="1" presId="urn:microsoft.com/office/officeart/2005/8/layout/hList2"/>
    <dgm:cxn modelId="{D8AA99FE-CAFD-4272-B592-ABAF582FCFC8}" type="presOf" srcId="{AFAF80E5-5EA9-4BA4-8037-7F9B14D6F24B}" destId="{6293ECA6-8E4C-4E1A-969A-76F2F77FA36F}" srcOrd="0" destOrd="0" presId="urn:microsoft.com/office/officeart/2005/8/layout/hList2"/>
    <dgm:cxn modelId="{5A4D2CA8-60C2-4961-B780-8AC89A6F80B1}" type="presOf" srcId="{392479D2-8C2E-4E72-92A0-1B4BF8DAEE27}" destId="{D5B51938-0A65-4D26-9E76-D47341BB01DB}" srcOrd="0" destOrd="3" presId="urn:microsoft.com/office/officeart/2005/8/layout/hList2"/>
    <dgm:cxn modelId="{68A9469A-CDFD-4412-9395-C1B8D86BCE92}" srcId="{96B5AF56-3491-4AA8-9FDF-ADD9AB212493}" destId="{AFAF80E5-5EA9-4BA4-8037-7F9B14D6F24B}" srcOrd="1" destOrd="0" parTransId="{8A22E4DB-B579-45EF-91CC-9BA81EBED50D}" sibTransId="{5B51B3AB-7C22-40DE-8BE9-FD306F6ADA42}"/>
    <dgm:cxn modelId="{5463E062-A6C9-4A90-ADA1-7653C37DFEF5}" type="presOf" srcId="{A1E510A5-F2DD-4B6F-BB23-C4E65A9E5875}" destId="{F7D8E69C-99D4-4C81-8F87-197BAD44E743}" srcOrd="0" destOrd="1" presId="urn:microsoft.com/office/officeart/2005/8/layout/hList2"/>
    <dgm:cxn modelId="{6E10FE9B-779B-4402-9B5E-C3CD2FD9C6D2}" type="presOf" srcId="{B75BFA51-ED24-42AF-8BB8-F3AA771A1102}" destId="{63FB1362-8366-4169-BA59-1BD9D5E6B39D}" srcOrd="0" destOrd="4" presId="urn:microsoft.com/office/officeart/2005/8/layout/hList2"/>
    <dgm:cxn modelId="{5B4BB268-F145-491F-9621-C706C02A1FEA}" srcId="{3AE36F5D-2CB9-4525-8D69-321248B7C5AC}" destId="{ED023A19-7783-4755-9C59-14B16FFA2238}" srcOrd="2" destOrd="0" parTransId="{F4C260B2-2725-466B-92A9-6746F383D9AC}" sibTransId="{C9EECE61-238F-4F9F-9429-9431D85CAB79}"/>
    <dgm:cxn modelId="{F459E55E-1017-4E3E-B943-921E7BAE8F63}" type="presOf" srcId="{39222675-92E8-4134-ADBE-AA42896C07AF}" destId="{63FB1362-8366-4169-BA59-1BD9D5E6B39D}" srcOrd="0" destOrd="3" presId="urn:microsoft.com/office/officeart/2005/8/layout/hList2"/>
    <dgm:cxn modelId="{DCBF6C4B-042B-41A4-B7DF-FAC201AC8D43}" srcId="{96B5AF56-3491-4AA8-9FDF-ADD9AB212493}" destId="{3AE36F5D-2CB9-4525-8D69-321248B7C5AC}" srcOrd="0" destOrd="0" parTransId="{5C973EF7-13AE-4AC3-8783-8C3BB69479B6}" sibTransId="{E0CC9500-310E-40A7-AD93-4F804AAF02E7}"/>
    <dgm:cxn modelId="{36510D05-4CE0-4D4E-A5D1-E843F2053037}" srcId="{3AE36F5D-2CB9-4525-8D69-321248B7C5AC}" destId="{50D1E929-5616-43BE-895B-56D263B25DA8}" srcOrd="3" destOrd="0" parTransId="{5A7590F0-CB86-4F36-B0ED-1E785804839C}" sibTransId="{03171048-9DDF-46C5-BCFE-4D3F9EEFBEF1}"/>
    <dgm:cxn modelId="{8C89B417-C0AE-49D4-A656-8BDA5F2E4512}" type="presOf" srcId="{597BEB97-45BF-4907-BD67-C93276E54F89}" destId="{F7D8E69C-99D4-4C81-8F87-197BAD44E743}" srcOrd="0" destOrd="6" presId="urn:microsoft.com/office/officeart/2005/8/layout/hList2"/>
    <dgm:cxn modelId="{A099420C-40B3-46ED-8A48-FAA86E71CDEA}" srcId="{D3C5FBC9-CEBA-41F3-A7C1-C694AEDDE94C}" destId="{C6B33C24-BAFA-4CAD-B644-31DC771B9441}" srcOrd="1" destOrd="0" parTransId="{DD7FBAFE-1A07-40AF-86AF-D181BB152E8F}" sibTransId="{0EB4878A-512A-4CB1-A16A-A75E27DA28A3}"/>
    <dgm:cxn modelId="{80DE2D12-57C2-4968-B96E-AB292799B34C}" srcId="{AFAF80E5-5EA9-4BA4-8037-7F9B14D6F24B}" destId="{E27CB60C-2ED0-4094-92A7-70A66CE194FE}" srcOrd="1" destOrd="0" parTransId="{DF51CFDC-F7A8-432E-8ECB-BD6AD59A7A45}" sibTransId="{A936FAE9-6B92-4A58-AA08-AE73024BAE56}"/>
    <dgm:cxn modelId="{BE246A78-3D45-4E61-9B81-90614212757A}" srcId="{3AE36F5D-2CB9-4525-8D69-321248B7C5AC}" destId="{A1E510A5-F2DD-4B6F-BB23-C4E65A9E5875}" srcOrd="1" destOrd="0" parTransId="{C21E0DC7-0D67-4983-9B14-CFF2D447594A}" sibTransId="{EB2D9BAC-230D-4AF2-B965-753B891EE698}"/>
    <dgm:cxn modelId="{22F5E78B-266F-4B53-B14F-80A35A2E55D8}" type="presOf" srcId="{7CB02AA2-BA9E-4EF9-B189-98866EE84270}" destId="{63FB1362-8366-4169-BA59-1BD9D5E6B39D}" srcOrd="0" destOrd="2" presId="urn:microsoft.com/office/officeart/2005/8/layout/hList2"/>
    <dgm:cxn modelId="{A81E362C-6021-4C94-9461-1140AB339B89}" srcId="{3AE36F5D-2CB9-4525-8D69-321248B7C5AC}" destId="{597BEB97-45BF-4907-BD67-C93276E54F89}" srcOrd="6" destOrd="0" parTransId="{0E019A2A-B9A1-4BCF-BACC-640B4B021476}" sibTransId="{604AA0BA-270D-468C-B5A1-C145594D5D01}"/>
    <dgm:cxn modelId="{BDAE64AE-2C52-4EE4-BC5C-7D8C15172318}" type="presOf" srcId="{D3C5FBC9-CEBA-41F3-A7C1-C694AEDDE94C}" destId="{59E95D06-35D4-4A69-9AD7-5E782B4D49D1}" srcOrd="0" destOrd="0" presId="urn:microsoft.com/office/officeart/2005/8/layout/hList2"/>
    <dgm:cxn modelId="{FA2C22E9-17B3-4FF0-B2E9-A1913AC6A0FA}" srcId="{AFAF80E5-5EA9-4BA4-8037-7F9B14D6F24B}" destId="{3CDFC78E-BC00-4514-B97F-6FBAFD33861A}" srcOrd="6" destOrd="0" parTransId="{446AF93B-A786-4678-BD49-114F728977B8}" sibTransId="{E73A38E8-88C7-4B7E-8D05-C8EE1FAE69A4}"/>
    <dgm:cxn modelId="{BA063F17-6738-4E03-828B-7B3F1C70D6C4}" type="presOf" srcId="{56C911FD-432B-4410-B84D-D0673F8C8050}" destId="{F7D8E69C-99D4-4C81-8F87-197BAD44E743}" srcOrd="0" destOrd="7" presId="urn:microsoft.com/office/officeart/2005/8/layout/hList2"/>
    <dgm:cxn modelId="{973E0D63-421F-4B9F-BD70-2E820C18F49D}" type="presOf" srcId="{3CDFC78E-BC00-4514-B97F-6FBAFD33861A}" destId="{63FB1362-8366-4169-BA59-1BD9D5E6B39D}" srcOrd="0" destOrd="6" presId="urn:microsoft.com/office/officeart/2005/8/layout/hList2"/>
    <dgm:cxn modelId="{0A910E3D-A02A-4C53-9E0A-A2BD0043293F}" srcId="{D3C5FBC9-CEBA-41F3-A7C1-C694AEDDE94C}" destId="{392479D2-8C2E-4E72-92A0-1B4BF8DAEE27}" srcOrd="3" destOrd="0" parTransId="{44D836B8-2231-4D6E-94D3-1099B47DB372}" sibTransId="{5232BB0D-0595-4502-BA24-EDDB5051B170}"/>
    <dgm:cxn modelId="{24ED3355-6D89-4628-BCFB-5D9A3E8435AE}" type="presOf" srcId="{7E59BEC6-EA9E-459F-94A6-7CBD1647F5E5}" destId="{D5B51938-0A65-4D26-9E76-D47341BB01DB}" srcOrd="0" destOrd="0" presId="urn:microsoft.com/office/officeart/2005/8/layout/hList2"/>
    <dgm:cxn modelId="{AA85A199-A03A-41B4-839A-FE63A47D11A3}" type="presParOf" srcId="{9B177C25-553B-46C4-A6B1-F6620FE07FFD}" destId="{5050538E-47DC-4792-88F6-A3A2C7010610}" srcOrd="0" destOrd="0" presId="urn:microsoft.com/office/officeart/2005/8/layout/hList2"/>
    <dgm:cxn modelId="{CE9A48C9-F314-4AB6-9FCC-C2D4F18B99C6}" type="presParOf" srcId="{5050538E-47DC-4792-88F6-A3A2C7010610}" destId="{FE0D5644-090C-49DE-9653-3A053B553855}" srcOrd="0" destOrd="0" presId="urn:microsoft.com/office/officeart/2005/8/layout/hList2"/>
    <dgm:cxn modelId="{6416A984-606C-43BF-AAA4-579EB0E6B02F}" type="presParOf" srcId="{5050538E-47DC-4792-88F6-A3A2C7010610}" destId="{F7D8E69C-99D4-4C81-8F87-197BAD44E743}" srcOrd="1" destOrd="0" presId="urn:microsoft.com/office/officeart/2005/8/layout/hList2"/>
    <dgm:cxn modelId="{B227630F-ADB3-462D-ADC2-45CE3D6987C9}" type="presParOf" srcId="{5050538E-47DC-4792-88F6-A3A2C7010610}" destId="{F44289F5-781C-4D58-ABC6-E883E589FCA0}" srcOrd="2" destOrd="0" presId="urn:microsoft.com/office/officeart/2005/8/layout/hList2"/>
    <dgm:cxn modelId="{6B333D15-C050-45BE-A290-CBFAF69EC505}" type="presParOf" srcId="{9B177C25-553B-46C4-A6B1-F6620FE07FFD}" destId="{446DC1BC-BCB6-4E14-A1A1-14D12BDB6505}" srcOrd="1" destOrd="0" presId="urn:microsoft.com/office/officeart/2005/8/layout/hList2"/>
    <dgm:cxn modelId="{0D3F4E8E-0F1D-402F-B04E-97F2BB4F719B}" type="presParOf" srcId="{9B177C25-553B-46C4-A6B1-F6620FE07FFD}" destId="{F864E426-0071-493A-BBD4-A72498C6C0F4}" srcOrd="2" destOrd="0" presId="urn:microsoft.com/office/officeart/2005/8/layout/hList2"/>
    <dgm:cxn modelId="{D74DA8BF-BD99-42FD-9CC6-8D84092BB6FB}" type="presParOf" srcId="{F864E426-0071-493A-BBD4-A72498C6C0F4}" destId="{90DA1A9D-5348-47F0-91F9-0048466517D8}" srcOrd="0" destOrd="0" presId="urn:microsoft.com/office/officeart/2005/8/layout/hList2"/>
    <dgm:cxn modelId="{9946714A-6E53-4EB3-8FCD-A08A30EEDA49}" type="presParOf" srcId="{F864E426-0071-493A-BBD4-A72498C6C0F4}" destId="{63FB1362-8366-4169-BA59-1BD9D5E6B39D}" srcOrd="1" destOrd="0" presId="urn:microsoft.com/office/officeart/2005/8/layout/hList2"/>
    <dgm:cxn modelId="{AB5EB753-1EAB-4D9D-AC9C-131243007806}" type="presParOf" srcId="{F864E426-0071-493A-BBD4-A72498C6C0F4}" destId="{6293ECA6-8E4C-4E1A-969A-76F2F77FA36F}" srcOrd="2" destOrd="0" presId="urn:microsoft.com/office/officeart/2005/8/layout/hList2"/>
    <dgm:cxn modelId="{4F63F518-D50F-4E23-B9E7-48F57E672B4D}" type="presParOf" srcId="{9B177C25-553B-46C4-A6B1-F6620FE07FFD}" destId="{BFE5E482-6466-4EF4-9510-40811D3CEB4C}" srcOrd="3" destOrd="0" presId="urn:microsoft.com/office/officeart/2005/8/layout/hList2"/>
    <dgm:cxn modelId="{AD355776-77EC-45E9-B9F4-95795D800039}" type="presParOf" srcId="{9B177C25-553B-46C4-A6B1-F6620FE07FFD}" destId="{058143FB-F0FA-4719-B17F-58057C7ED8EC}" srcOrd="4" destOrd="0" presId="urn:microsoft.com/office/officeart/2005/8/layout/hList2"/>
    <dgm:cxn modelId="{295AE431-5FB7-4CA7-B787-85A227FF6A4E}" type="presParOf" srcId="{058143FB-F0FA-4719-B17F-58057C7ED8EC}" destId="{FDB666B2-2E77-4290-BCDF-FA84F7DBA1DD}" srcOrd="0" destOrd="0" presId="urn:microsoft.com/office/officeart/2005/8/layout/hList2"/>
    <dgm:cxn modelId="{1F7F5BAB-D52A-40D4-BD16-0B1C36568FF3}" type="presParOf" srcId="{058143FB-F0FA-4719-B17F-58057C7ED8EC}" destId="{D5B51938-0A65-4D26-9E76-D47341BB01DB}" srcOrd="1" destOrd="0" presId="urn:microsoft.com/office/officeart/2005/8/layout/hList2"/>
    <dgm:cxn modelId="{F6706689-B5EE-4885-A851-9BDCE3AB4998}" type="presParOf" srcId="{058143FB-F0FA-4719-B17F-58057C7ED8EC}" destId="{59E95D06-35D4-4A69-9AD7-5E782B4D49D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F87BB06-289A-4238-89A2-82AA6C9DFB1A}" type="doc">
      <dgm:prSet loTypeId="urn:microsoft.com/office/officeart/2017/3/layout/DropPinTimeline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23DE0C83-5E70-49D0-9AC0-BBEA4E5334BF}">
      <dgm:prSet custT="1"/>
      <dgm:spPr/>
      <dgm:t>
        <a:bodyPr/>
        <a:lstStyle/>
        <a:p>
          <a:pPr algn="l">
            <a:defRPr b="1"/>
          </a:pPr>
          <a:r>
            <a:rPr lang="en-US" sz="1400" dirty="0" smtClean="0">
              <a:solidFill>
                <a:srgbClr val="008080"/>
              </a:solidFill>
            </a:rPr>
            <a:t>31/01</a:t>
          </a:r>
          <a:endParaRPr lang="en-US" sz="1400" dirty="0">
            <a:solidFill>
              <a:srgbClr val="008080"/>
            </a:solidFill>
          </a:endParaRPr>
        </a:p>
      </dgm:t>
    </dgm:pt>
    <dgm:pt modelId="{158EDBA2-EE22-4D6C-9A10-4ACAFA73C321}" type="parTrans" cxnId="{BA5D85F5-8295-4AF1-B866-A6300B816D3D}">
      <dgm:prSet/>
      <dgm:spPr/>
      <dgm:t>
        <a:bodyPr/>
        <a:lstStyle/>
        <a:p>
          <a:endParaRPr lang="en-US"/>
        </a:p>
      </dgm:t>
    </dgm:pt>
    <dgm:pt modelId="{8A8A6658-B01D-42E1-96EE-B6A1B1F7EA5A}" type="sibTrans" cxnId="{BA5D85F5-8295-4AF1-B866-A6300B816D3D}">
      <dgm:prSet/>
      <dgm:spPr/>
      <dgm:t>
        <a:bodyPr/>
        <a:lstStyle/>
        <a:p>
          <a:endParaRPr lang="en-US"/>
        </a:p>
      </dgm:t>
    </dgm:pt>
    <dgm:pt modelId="{37636C61-F9F8-4DAC-B6A8-CC6238CCF61B}">
      <dgm:prSet custT="1"/>
      <dgm:spPr/>
      <dgm:t>
        <a:bodyPr/>
        <a:lstStyle/>
        <a:p>
          <a:pPr algn="l">
            <a:defRPr b="1"/>
          </a:pPr>
          <a:r>
            <a:rPr lang="en-US" sz="1400" dirty="0">
              <a:solidFill>
                <a:srgbClr val="009999"/>
              </a:solidFill>
            </a:rPr>
            <a:t>13/12</a:t>
          </a:r>
        </a:p>
      </dgm:t>
    </dgm:pt>
    <dgm:pt modelId="{CAE19A78-9371-429F-B33F-676998CDA14A}" type="parTrans" cxnId="{36874865-0D0D-46E0-AAC1-058D10D4F1E1}">
      <dgm:prSet/>
      <dgm:spPr/>
      <dgm:t>
        <a:bodyPr/>
        <a:lstStyle/>
        <a:p>
          <a:endParaRPr lang="en-US"/>
        </a:p>
      </dgm:t>
    </dgm:pt>
    <dgm:pt modelId="{74FB3085-09BC-4685-861E-B6F919ED3625}" type="sibTrans" cxnId="{36874865-0D0D-46E0-AAC1-058D10D4F1E1}">
      <dgm:prSet/>
      <dgm:spPr/>
      <dgm:t>
        <a:bodyPr/>
        <a:lstStyle/>
        <a:p>
          <a:endParaRPr lang="en-US"/>
        </a:p>
      </dgm:t>
    </dgm:pt>
    <dgm:pt modelId="{E3F92F9A-9709-4063-8D99-897BA6E46E4C}">
      <dgm:prSet custT="1"/>
      <dgm:spPr/>
      <dgm:t>
        <a:bodyPr/>
        <a:lstStyle/>
        <a:p>
          <a:pPr algn="l">
            <a:defRPr b="1"/>
          </a:pPr>
          <a:r>
            <a:rPr lang="en-US" sz="1400" dirty="0" smtClean="0">
              <a:solidFill>
                <a:schemeClr val="tx1"/>
              </a:solidFill>
            </a:rPr>
            <a:t>12/06 </a:t>
          </a:r>
          <a:endParaRPr lang="en-US" sz="1400" dirty="0">
            <a:solidFill>
              <a:schemeClr val="tx1"/>
            </a:solidFill>
          </a:endParaRPr>
        </a:p>
      </dgm:t>
    </dgm:pt>
    <dgm:pt modelId="{8A8E17DB-A545-473A-AA9B-76ABFBFA2192}" type="parTrans" cxnId="{BFB230D7-EFB9-4D87-A49F-B7974DD6BF03}">
      <dgm:prSet/>
      <dgm:spPr/>
      <dgm:t>
        <a:bodyPr/>
        <a:lstStyle/>
        <a:p>
          <a:endParaRPr lang="en-GB"/>
        </a:p>
      </dgm:t>
    </dgm:pt>
    <dgm:pt modelId="{8C64D2CE-5E81-4511-9606-106BEEA70E32}" type="sibTrans" cxnId="{BFB230D7-EFB9-4D87-A49F-B7974DD6BF03}">
      <dgm:prSet/>
      <dgm:spPr/>
      <dgm:t>
        <a:bodyPr/>
        <a:lstStyle/>
        <a:p>
          <a:endParaRPr lang="en-GB"/>
        </a:p>
      </dgm:t>
    </dgm:pt>
    <dgm:pt modelId="{382C5D02-E434-49A8-AAC1-7FF60CEE6604}">
      <dgm:prSet custT="1"/>
      <dgm:spPr/>
      <dgm:t>
        <a:bodyPr/>
        <a:lstStyle/>
        <a:p>
          <a:pPr>
            <a:defRPr b="1"/>
          </a:pPr>
          <a:r>
            <a:rPr lang="en-US" sz="1400" b="1" dirty="0" smtClean="0">
              <a:solidFill>
                <a:schemeClr val="tx1"/>
              </a:solidFill>
            </a:rPr>
            <a:t>15/12</a:t>
          </a:r>
          <a:endParaRPr lang="en-US" sz="1400" b="1" dirty="0">
            <a:solidFill>
              <a:schemeClr val="tx1"/>
            </a:solidFill>
          </a:endParaRPr>
        </a:p>
      </dgm:t>
    </dgm:pt>
    <dgm:pt modelId="{3F27BA20-F3A8-4742-8893-3450B3FD8720}" type="parTrans" cxnId="{C5703EA0-6304-47BE-9D33-09C0E3620A70}">
      <dgm:prSet/>
      <dgm:spPr/>
      <dgm:t>
        <a:bodyPr/>
        <a:lstStyle/>
        <a:p>
          <a:endParaRPr lang="en-GB"/>
        </a:p>
      </dgm:t>
    </dgm:pt>
    <dgm:pt modelId="{61BFC40A-E528-46CB-B997-0A9EF21A5A35}" type="sibTrans" cxnId="{C5703EA0-6304-47BE-9D33-09C0E3620A70}">
      <dgm:prSet/>
      <dgm:spPr/>
      <dgm:t>
        <a:bodyPr/>
        <a:lstStyle/>
        <a:p>
          <a:endParaRPr lang="en-GB"/>
        </a:p>
      </dgm:t>
    </dgm:pt>
    <dgm:pt modelId="{6776FF50-C9A2-4E22-8CA5-4FD157948E76}">
      <dgm:prSet/>
      <dgm:spPr/>
      <dgm:t>
        <a:bodyPr/>
        <a:lstStyle/>
        <a:p>
          <a:endParaRPr lang="en-US" dirty="0"/>
        </a:p>
      </dgm:t>
    </dgm:pt>
    <dgm:pt modelId="{B36F1901-E65D-4539-8903-539BB37B494E}" type="parTrans" cxnId="{A441E871-4EC6-4D2B-B011-7E1E0A709185}">
      <dgm:prSet/>
      <dgm:spPr/>
      <dgm:t>
        <a:bodyPr/>
        <a:lstStyle/>
        <a:p>
          <a:endParaRPr lang="en-GB"/>
        </a:p>
      </dgm:t>
    </dgm:pt>
    <dgm:pt modelId="{F82EE1BF-E033-4FAF-91A7-130BD1D58C07}" type="sibTrans" cxnId="{A441E871-4EC6-4D2B-B011-7E1E0A709185}">
      <dgm:prSet/>
      <dgm:spPr/>
      <dgm:t>
        <a:bodyPr/>
        <a:lstStyle/>
        <a:p>
          <a:endParaRPr lang="en-GB"/>
        </a:p>
      </dgm:t>
    </dgm:pt>
    <dgm:pt modelId="{EE809BEC-0AE8-4C3A-A979-8F60AAA5B872}">
      <dgm:prSet custT="1"/>
      <dgm:spPr/>
      <dgm:t>
        <a:bodyPr/>
        <a:lstStyle/>
        <a:p>
          <a:pPr algn="l" rtl="0">
            <a:defRPr b="1"/>
          </a:pPr>
          <a:r>
            <a:rPr lang="en-US" sz="1400" dirty="0" smtClean="0">
              <a:solidFill>
                <a:schemeClr val="tx1"/>
              </a:solidFill>
              <a:latin typeface="+mn-lt"/>
            </a:rPr>
            <a:t>03/07</a:t>
          </a:r>
          <a:endParaRPr lang="en-US" sz="1400" dirty="0">
            <a:solidFill>
              <a:schemeClr val="tx1"/>
            </a:solidFill>
            <a:latin typeface="+mn-lt"/>
          </a:endParaRPr>
        </a:p>
      </dgm:t>
    </dgm:pt>
    <dgm:pt modelId="{B2ABAEB3-C4F0-45F1-8221-9BF4ABA039CB}" type="parTrans" cxnId="{A2888188-3D10-4931-B055-6758D0B83A34}">
      <dgm:prSet/>
      <dgm:spPr/>
      <dgm:t>
        <a:bodyPr/>
        <a:lstStyle/>
        <a:p>
          <a:endParaRPr lang="en-GB"/>
        </a:p>
      </dgm:t>
    </dgm:pt>
    <dgm:pt modelId="{BEC12765-E8FB-4F25-8028-C6D9FDBCA16F}" type="sibTrans" cxnId="{A2888188-3D10-4931-B055-6758D0B83A34}">
      <dgm:prSet/>
      <dgm:spPr/>
      <dgm:t>
        <a:bodyPr/>
        <a:lstStyle/>
        <a:p>
          <a:endParaRPr lang="en-GB"/>
        </a:p>
      </dgm:t>
    </dgm:pt>
    <dgm:pt modelId="{09AC45DB-868C-48C1-B5C9-52B396C4E39A}">
      <dgm:prSet custT="1"/>
      <dgm:spPr/>
      <dgm:t>
        <a:bodyPr/>
        <a:lstStyle/>
        <a:p>
          <a:pPr algn="l">
            <a:defRPr b="1"/>
          </a:pPr>
          <a:r>
            <a:rPr lang="en-US" sz="1400" dirty="0">
              <a:solidFill>
                <a:srgbClr val="009999"/>
              </a:solidFill>
            </a:rPr>
            <a:t>10/12</a:t>
          </a:r>
        </a:p>
      </dgm:t>
    </dgm:pt>
    <dgm:pt modelId="{629AC42B-FA04-4C60-B969-2577DB52F019}" type="sibTrans" cxnId="{5BB58EC6-57B6-407B-A68C-6FE0E7681FEF}">
      <dgm:prSet/>
      <dgm:spPr/>
      <dgm:t>
        <a:bodyPr/>
        <a:lstStyle/>
        <a:p>
          <a:endParaRPr lang="en-US"/>
        </a:p>
      </dgm:t>
    </dgm:pt>
    <dgm:pt modelId="{D7701681-55EC-4D3B-8BBD-553A18528E07}" type="parTrans" cxnId="{5BB58EC6-57B6-407B-A68C-6FE0E7681FEF}">
      <dgm:prSet/>
      <dgm:spPr/>
      <dgm:t>
        <a:bodyPr/>
        <a:lstStyle/>
        <a:p>
          <a:endParaRPr lang="en-US"/>
        </a:p>
      </dgm:t>
    </dgm:pt>
    <dgm:pt modelId="{9D9993C3-6CF2-4EB5-900A-F7226CCBFD6D}">
      <dgm:prSet custT="1"/>
      <dgm:spPr/>
      <dgm:t>
        <a:bodyPr/>
        <a:lstStyle/>
        <a:p>
          <a:pPr algn="l"/>
          <a:r>
            <a:rPr lang="fr-FR" sz="1400" b="1" dirty="0">
              <a:solidFill>
                <a:srgbClr val="009999"/>
              </a:solidFill>
            </a:rPr>
            <a:t>30/04</a:t>
          </a:r>
        </a:p>
      </dgm:t>
    </dgm:pt>
    <dgm:pt modelId="{856AD820-D36B-44CF-A91D-1FC7893632EB}" type="parTrans" cxnId="{9C8EF66D-6EC1-4E26-AD45-DA87339AEC59}">
      <dgm:prSet/>
      <dgm:spPr/>
      <dgm:t>
        <a:bodyPr/>
        <a:lstStyle/>
        <a:p>
          <a:endParaRPr lang="fr-FR"/>
        </a:p>
      </dgm:t>
    </dgm:pt>
    <dgm:pt modelId="{E4AEDAE0-414E-4E70-9627-3377C63E7540}" type="sibTrans" cxnId="{9C8EF66D-6EC1-4E26-AD45-DA87339AEC59}">
      <dgm:prSet/>
      <dgm:spPr/>
      <dgm:t>
        <a:bodyPr/>
        <a:lstStyle/>
        <a:p>
          <a:endParaRPr lang="fr-FR"/>
        </a:p>
      </dgm:t>
    </dgm:pt>
    <dgm:pt modelId="{207D7578-1E18-4A0E-AC12-655AF6504F33}">
      <dgm:prSet/>
      <dgm:spPr/>
      <dgm:t>
        <a:bodyPr/>
        <a:lstStyle/>
        <a:p>
          <a:endParaRPr lang="fr-FR" dirty="0"/>
        </a:p>
      </dgm:t>
    </dgm:pt>
    <dgm:pt modelId="{2EDEC294-4C88-4698-A363-E2E70358A3AD}" type="parTrans" cxnId="{5A6A0210-76B8-4CDC-A244-261E0CE1DF28}">
      <dgm:prSet/>
      <dgm:spPr/>
      <dgm:t>
        <a:bodyPr/>
        <a:lstStyle/>
        <a:p>
          <a:endParaRPr lang="fr-FR"/>
        </a:p>
      </dgm:t>
    </dgm:pt>
    <dgm:pt modelId="{A11EA0F1-4F7A-483F-A40D-29BF00F9FC32}" type="sibTrans" cxnId="{5A6A0210-76B8-4CDC-A244-261E0CE1DF28}">
      <dgm:prSet/>
      <dgm:spPr/>
      <dgm:t>
        <a:bodyPr/>
        <a:lstStyle/>
        <a:p>
          <a:endParaRPr lang="fr-FR"/>
        </a:p>
      </dgm:t>
    </dgm:pt>
    <dgm:pt modelId="{21EF48F6-6530-44B3-B945-E2551A325C0C}">
      <dgm:prSet/>
      <dgm:spPr/>
      <dgm:t>
        <a:bodyPr/>
        <a:lstStyle/>
        <a:p>
          <a:endParaRPr lang="fr-FR"/>
        </a:p>
      </dgm:t>
    </dgm:pt>
    <dgm:pt modelId="{65A4CE9F-6BC1-491E-84CD-58D5C63FE92A}" type="parTrans" cxnId="{209819F9-7FD1-447E-A9FA-9909F1D774C8}">
      <dgm:prSet/>
      <dgm:spPr/>
      <dgm:t>
        <a:bodyPr/>
        <a:lstStyle/>
        <a:p>
          <a:endParaRPr lang="fr-FR"/>
        </a:p>
      </dgm:t>
    </dgm:pt>
    <dgm:pt modelId="{EF8DC9E5-4DCE-44C3-90D4-BC029F3FCEAF}" type="sibTrans" cxnId="{209819F9-7FD1-447E-A9FA-9909F1D774C8}">
      <dgm:prSet/>
      <dgm:spPr/>
      <dgm:t>
        <a:bodyPr/>
        <a:lstStyle/>
        <a:p>
          <a:endParaRPr lang="fr-FR"/>
        </a:p>
      </dgm:t>
    </dgm:pt>
    <dgm:pt modelId="{80A91CCD-CE13-4B02-AA46-4ECF4E6FCD78}">
      <dgm:prSet custT="1"/>
      <dgm:spPr/>
      <dgm:t>
        <a:bodyPr/>
        <a:lstStyle/>
        <a:p>
          <a:r>
            <a:rPr lang="en-US" sz="1400" b="1" dirty="0" smtClean="0">
              <a:solidFill>
                <a:schemeClr val="tx1"/>
              </a:solidFill>
            </a:rPr>
            <a:t>18/12</a:t>
          </a:r>
          <a:endParaRPr lang="fr-FR" sz="1400" b="1" dirty="0">
            <a:solidFill>
              <a:srgbClr val="009999"/>
            </a:solidFill>
          </a:endParaRPr>
        </a:p>
      </dgm:t>
    </dgm:pt>
    <dgm:pt modelId="{3BEF83AE-4E5E-4406-93F3-9B3668E8A832}" type="sibTrans" cxnId="{142088E1-4B79-4D6C-B537-EFFA6468ED8B}">
      <dgm:prSet/>
      <dgm:spPr/>
      <dgm:t>
        <a:bodyPr/>
        <a:lstStyle/>
        <a:p>
          <a:endParaRPr lang="fr-FR"/>
        </a:p>
      </dgm:t>
    </dgm:pt>
    <dgm:pt modelId="{2BEAFD0A-79CB-4B0D-B3BC-7044A9B098D1}" type="parTrans" cxnId="{142088E1-4B79-4D6C-B537-EFFA6468ED8B}">
      <dgm:prSet/>
      <dgm:spPr/>
      <dgm:t>
        <a:bodyPr/>
        <a:lstStyle/>
        <a:p>
          <a:endParaRPr lang="fr-FR"/>
        </a:p>
      </dgm:t>
    </dgm:pt>
    <dgm:pt modelId="{77D386F2-66A4-46CA-A1F7-4AB51B624380}" type="pres">
      <dgm:prSet presAssocID="{EF87BB06-289A-4238-89A2-82AA6C9DFB1A}" presName="root" presStyleCnt="0">
        <dgm:presLayoutVars>
          <dgm:chMax/>
          <dgm:chPref/>
          <dgm:animLvl val="lvl"/>
        </dgm:presLayoutVars>
      </dgm:prSet>
      <dgm:spPr/>
      <dgm:t>
        <a:bodyPr/>
        <a:lstStyle/>
        <a:p>
          <a:endParaRPr lang="fr-FR"/>
        </a:p>
      </dgm:t>
    </dgm:pt>
    <dgm:pt modelId="{014764AF-35B9-4DB2-95A5-AA6CE373165F}" type="pres">
      <dgm:prSet presAssocID="{EF87BB06-289A-4238-89A2-82AA6C9DFB1A}" presName="divider" presStyleLbl="fgAcc1" presStyleIdx="0" presStyleCnt="11"/>
      <dgm:spPr/>
    </dgm:pt>
    <dgm:pt modelId="{0230C5E4-FB04-4C59-BCC2-D94FB816F0E2}" type="pres">
      <dgm:prSet presAssocID="{EF87BB06-289A-4238-89A2-82AA6C9DFB1A}" presName="nodes" presStyleCnt="0">
        <dgm:presLayoutVars>
          <dgm:chMax/>
          <dgm:chPref/>
          <dgm:animLvl val="lvl"/>
        </dgm:presLayoutVars>
      </dgm:prSet>
      <dgm:spPr/>
    </dgm:pt>
    <dgm:pt modelId="{ACACD574-0BA8-4615-B39B-AA1E413EACDF}" type="pres">
      <dgm:prSet presAssocID="{207D7578-1E18-4A0E-AC12-655AF6504F33}" presName="composite" presStyleCnt="0"/>
      <dgm:spPr/>
    </dgm:pt>
    <dgm:pt modelId="{07C89C2E-CA70-40FD-83B0-288C5870A9BD}" type="pres">
      <dgm:prSet presAssocID="{207D7578-1E18-4A0E-AC12-655AF6504F33}" presName="ConnectorPoint" presStyleLbl="lnNode1" presStyleIdx="0" presStyleCnt="10"/>
      <dgm:spPr/>
    </dgm:pt>
    <dgm:pt modelId="{4AE28B06-D7EF-4E12-982A-B34303C23ECF}" type="pres">
      <dgm:prSet presAssocID="{207D7578-1E18-4A0E-AC12-655AF6504F33}" presName="DropPinPlaceHolder" presStyleCnt="0"/>
      <dgm:spPr/>
    </dgm:pt>
    <dgm:pt modelId="{1DABA326-02F7-4BBA-9140-8640E9CD0A0C}" type="pres">
      <dgm:prSet presAssocID="{207D7578-1E18-4A0E-AC12-655AF6504F33}" presName="DropPin" presStyleLbl="alignNode1" presStyleIdx="0" presStyleCnt="10" custLinFactX="300000" custLinFactNeighborX="364224" custLinFactNeighborY="2587"/>
      <dgm:spPr/>
    </dgm:pt>
    <dgm:pt modelId="{A57AA2E2-D955-4185-8B90-6B57EF8D366B}" type="pres">
      <dgm:prSet presAssocID="{207D7578-1E18-4A0E-AC12-655AF6504F33}" presName="Ellipse" presStyleLbl="fgAcc1" presStyleIdx="1" presStyleCnt="11"/>
      <dgm:spPr/>
    </dgm:pt>
    <dgm:pt modelId="{12B87422-0532-4375-A0B5-04A511B038C8}" type="pres">
      <dgm:prSet presAssocID="{207D7578-1E18-4A0E-AC12-655AF6504F33}" presName="L2TextContainer" presStyleLbl="revTx" presStyleIdx="0" presStyleCnt="20">
        <dgm:presLayoutVars>
          <dgm:bulletEnabled val="1"/>
        </dgm:presLayoutVars>
      </dgm:prSet>
      <dgm:spPr/>
    </dgm:pt>
    <dgm:pt modelId="{1FA2AB01-517E-4B50-94CC-34D201AF78BD}" type="pres">
      <dgm:prSet presAssocID="{207D7578-1E18-4A0E-AC12-655AF6504F33}" presName="L1TextContainer" presStyleLbl="revTx" presStyleIdx="1" presStyleCnt="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1E96430-031E-4F27-8A53-A097EF9853D4}" type="pres">
      <dgm:prSet presAssocID="{207D7578-1E18-4A0E-AC12-655AF6504F33}" presName="ConnectLine" presStyleLbl="sibTrans1D1" presStyleIdx="0" presStyleCnt="10" custLinFactX="2700000" custLinFactNeighborX="2798452" custLinFactNeighborY="1779"/>
      <dgm:spPr/>
    </dgm:pt>
    <dgm:pt modelId="{32E8D52A-77B7-439D-92C3-50CECE8583BB}" type="pres">
      <dgm:prSet presAssocID="{207D7578-1E18-4A0E-AC12-655AF6504F33}" presName="EmptyPlaceHolder" presStyleCnt="0"/>
      <dgm:spPr/>
    </dgm:pt>
    <dgm:pt modelId="{B4FD9670-862D-42B1-9697-DC1F460C52A7}" type="pres">
      <dgm:prSet presAssocID="{A11EA0F1-4F7A-483F-A40D-29BF00F9FC32}" presName="spaceBetweenRectangles" presStyleCnt="0"/>
      <dgm:spPr/>
    </dgm:pt>
    <dgm:pt modelId="{620F7A8F-1154-44BA-A020-D57F130620E9}" type="pres">
      <dgm:prSet presAssocID="{09AC45DB-868C-48C1-B5C9-52B396C4E39A}" presName="composite" presStyleCnt="0"/>
      <dgm:spPr/>
    </dgm:pt>
    <dgm:pt modelId="{A9E7E088-2231-4940-957F-50A6E7FF85BE}" type="pres">
      <dgm:prSet presAssocID="{09AC45DB-868C-48C1-B5C9-52B396C4E39A}" presName="ConnectorPoint" presStyleLbl="lnNode1" presStyleIdx="1" presStyleCnt="10"/>
      <dgm:spPr/>
    </dgm:pt>
    <dgm:pt modelId="{91EE2D31-BA9C-464E-8A86-E70E66870C13}" type="pres">
      <dgm:prSet presAssocID="{09AC45DB-868C-48C1-B5C9-52B396C4E39A}" presName="DropPinPlaceHolder" presStyleCnt="0"/>
      <dgm:spPr/>
    </dgm:pt>
    <dgm:pt modelId="{A624FD80-109B-4090-9800-5DC63E88A384}" type="pres">
      <dgm:prSet presAssocID="{09AC45DB-868C-48C1-B5C9-52B396C4E39A}" presName="DropPin" presStyleLbl="alignNode1" presStyleIdx="1" presStyleCnt="10" custLinFactNeighborX="50133" custLinFactNeighborY="91"/>
      <dgm:spPr/>
    </dgm:pt>
    <dgm:pt modelId="{99C37A1E-8D1C-4122-866B-4CA498753E40}" type="pres">
      <dgm:prSet presAssocID="{09AC45DB-868C-48C1-B5C9-52B396C4E39A}" presName="Ellipse" presStyleLbl="fgAcc1" presStyleIdx="2" presStyleCnt="11"/>
      <dgm:spPr/>
    </dgm:pt>
    <dgm:pt modelId="{19A49CE4-C870-4141-BE26-87FA73ED9191}" type="pres">
      <dgm:prSet presAssocID="{09AC45DB-868C-48C1-B5C9-52B396C4E39A}" presName="L2TextContainer" presStyleLbl="revTx" presStyleIdx="2" presStyleCnt="20">
        <dgm:presLayoutVars>
          <dgm:bulletEnabled val="1"/>
        </dgm:presLayoutVars>
      </dgm:prSet>
      <dgm:spPr/>
    </dgm:pt>
    <dgm:pt modelId="{AF4606A9-C4E2-4ABE-A60E-7B8B7AD2C4E7}" type="pres">
      <dgm:prSet presAssocID="{09AC45DB-868C-48C1-B5C9-52B396C4E39A}" presName="L1TextContainer" presStyleLbl="revTx" presStyleIdx="3" presStyleCnt="20" custLinFactY="-300000" custLinFactNeighborX="98980" custLinFactNeighborY="-3615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44DB0D-CEA2-4576-845E-C1F0FB32370C}" type="pres">
      <dgm:prSet presAssocID="{09AC45DB-868C-48C1-B5C9-52B396C4E39A}" presName="ConnectLine" presStyleLbl="sibTrans1D1" presStyleIdx="1" presStyleCnt="10" custLinFactX="200000" custLinFactNeighborX="264000" custLinFactNeighborY="104"/>
      <dgm:spPr/>
    </dgm:pt>
    <dgm:pt modelId="{5705E453-A65D-46D8-82F2-D440296DBBC6}" type="pres">
      <dgm:prSet presAssocID="{09AC45DB-868C-48C1-B5C9-52B396C4E39A}" presName="EmptyPlaceHolder" presStyleCnt="0"/>
      <dgm:spPr/>
    </dgm:pt>
    <dgm:pt modelId="{DBAE2701-0E83-44AA-A392-DD73F264CCA5}" type="pres">
      <dgm:prSet presAssocID="{629AC42B-FA04-4C60-B969-2577DB52F019}" presName="spaceBetweenRectangles" presStyleCnt="0"/>
      <dgm:spPr/>
    </dgm:pt>
    <dgm:pt modelId="{DE7327BB-5212-452E-B6EE-DB2A4E34B51E}" type="pres">
      <dgm:prSet presAssocID="{23DE0C83-5E70-49D0-9AC0-BBEA4E5334BF}" presName="composite" presStyleCnt="0"/>
      <dgm:spPr/>
    </dgm:pt>
    <dgm:pt modelId="{DBAECE29-A37B-4E55-ADEE-F0D272897900}" type="pres">
      <dgm:prSet presAssocID="{23DE0C83-5E70-49D0-9AC0-BBEA4E5334BF}" presName="ConnectorPoint" presStyleLbl="lnNode1" presStyleIdx="2" presStyleCnt="10"/>
      <dgm:spPr/>
    </dgm:pt>
    <dgm:pt modelId="{2925DF82-110F-4C23-A3C3-6AEC88977A56}" type="pres">
      <dgm:prSet presAssocID="{23DE0C83-5E70-49D0-9AC0-BBEA4E5334BF}" presName="DropPinPlaceHolder" presStyleCnt="0"/>
      <dgm:spPr/>
    </dgm:pt>
    <dgm:pt modelId="{7326908A-087D-41C0-8963-7D7B58C7090E}" type="pres">
      <dgm:prSet presAssocID="{23DE0C83-5E70-49D0-9AC0-BBEA4E5334BF}" presName="DropPin" presStyleLbl="alignNode1" presStyleIdx="2" presStyleCnt="10" custLinFactX="300000" custLinFactNeighborX="345496" custLinFactNeighborY="2587"/>
      <dgm:spPr/>
    </dgm:pt>
    <dgm:pt modelId="{F359F248-4976-4048-8B1C-685192620453}" type="pres">
      <dgm:prSet presAssocID="{23DE0C83-5E70-49D0-9AC0-BBEA4E5334BF}" presName="Ellipse" presStyleLbl="fgAcc1" presStyleIdx="3" presStyleCnt="11"/>
      <dgm:spPr/>
    </dgm:pt>
    <dgm:pt modelId="{1C861C81-C4B1-44AB-B069-8F7DF1247EE2}" type="pres">
      <dgm:prSet presAssocID="{23DE0C83-5E70-49D0-9AC0-BBEA4E5334BF}" presName="L2TextContainer" presStyleLbl="revTx" presStyleIdx="4" presStyleCnt="20">
        <dgm:presLayoutVars>
          <dgm:bulletEnabled val="1"/>
        </dgm:presLayoutVars>
      </dgm:prSet>
      <dgm:spPr/>
    </dgm:pt>
    <dgm:pt modelId="{0F6F605F-E351-4981-8141-54C1F2C38AE5}" type="pres">
      <dgm:prSet presAssocID="{23DE0C83-5E70-49D0-9AC0-BBEA4E5334BF}" presName="L1TextContainer" presStyleLbl="revTx" presStyleIdx="5" presStyleCnt="20" custScaleX="86030" custScaleY="90158" custLinFactX="48945" custLinFactNeighborX="100000" custLinFactNeighborY="107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6157365-2B51-43EB-BE74-D52C57D21CB5}" type="pres">
      <dgm:prSet presAssocID="{23DE0C83-5E70-49D0-9AC0-BBEA4E5334BF}" presName="ConnectLine" presStyleLbl="sibTrans1D1" presStyleIdx="2" presStyleCnt="10" custLinFactX="2615110" custLinFactNeighborX="2700000" custLinFactNeighborY="142"/>
      <dgm:spPr/>
    </dgm:pt>
    <dgm:pt modelId="{2DAB6535-DAF1-4CF6-9B95-F5B490B1F416}" type="pres">
      <dgm:prSet presAssocID="{23DE0C83-5E70-49D0-9AC0-BBEA4E5334BF}" presName="EmptyPlaceHolder" presStyleCnt="0"/>
      <dgm:spPr/>
    </dgm:pt>
    <dgm:pt modelId="{6E552B8F-A0BF-4384-8641-55C0395CE35E}" type="pres">
      <dgm:prSet presAssocID="{8A8A6658-B01D-42E1-96EE-B6A1B1F7EA5A}" presName="spaceBetweenRectangles" presStyleCnt="0"/>
      <dgm:spPr/>
    </dgm:pt>
    <dgm:pt modelId="{615C1EDC-1AA2-4CA1-A472-396DA42EFCAD}" type="pres">
      <dgm:prSet presAssocID="{37636C61-F9F8-4DAC-B6A8-CC6238CCF61B}" presName="composite" presStyleCnt="0"/>
      <dgm:spPr/>
    </dgm:pt>
    <dgm:pt modelId="{361B6FC1-512E-45FF-8064-06241CFE0D83}" type="pres">
      <dgm:prSet presAssocID="{37636C61-F9F8-4DAC-B6A8-CC6238CCF61B}" presName="ConnectorPoint" presStyleLbl="lnNode1" presStyleIdx="3" presStyleCnt="10"/>
      <dgm:spPr/>
    </dgm:pt>
    <dgm:pt modelId="{7FCB31CA-7330-4C8E-B303-81FE9095B624}" type="pres">
      <dgm:prSet presAssocID="{37636C61-F9F8-4DAC-B6A8-CC6238CCF61B}" presName="DropPinPlaceHolder" presStyleCnt="0"/>
      <dgm:spPr/>
    </dgm:pt>
    <dgm:pt modelId="{48F27385-F2FE-4A2E-ACB5-07205F604774}" type="pres">
      <dgm:prSet presAssocID="{37636C61-F9F8-4DAC-B6A8-CC6238CCF61B}" presName="DropPin" presStyleLbl="alignNode1" presStyleIdx="3" presStyleCnt="10" custLinFactNeighborX="18709" custLinFactNeighborY="959"/>
      <dgm:spPr/>
    </dgm:pt>
    <dgm:pt modelId="{8D7C050C-5131-465B-9B03-8EDFD3E16D6C}" type="pres">
      <dgm:prSet presAssocID="{37636C61-F9F8-4DAC-B6A8-CC6238CCF61B}" presName="Ellipse" presStyleLbl="fgAcc1" presStyleIdx="4" presStyleCnt="11"/>
      <dgm:spPr/>
    </dgm:pt>
    <dgm:pt modelId="{1A4922FA-4734-48AA-9162-B7161015BF01}" type="pres">
      <dgm:prSet presAssocID="{37636C61-F9F8-4DAC-B6A8-CC6238CCF61B}" presName="L2TextContainer" presStyleLbl="revTx" presStyleIdx="6" presStyleCnt="20">
        <dgm:presLayoutVars>
          <dgm:bulletEnabled val="1"/>
        </dgm:presLayoutVars>
      </dgm:prSet>
      <dgm:spPr/>
    </dgm:pt>
    <dgm:pt modelId="{89BB554A-23BC-449C-A093-92E55E0E6BD8}" type="pres">
      <dgm:prSet presAssocID="{37636C61-F9F8-4DAC-B6A8-CC6238CCF61B}" presName="L1TextContainer" presStyleLbl="revTx" presStyleIdx="7" presStyleCnt="20" custLinFactNeighborX="6329" custLinFactNeighborY="-815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735611-0C81-4FF6-80D0-CB70AC75243E}" type="pres">
      <dgm:prSet presAssocID="{37636C61-F9F8-4DAC-B6A8-CC6238CCF61B}" presName="ConnectLine" presStyleLbl="sibTrans1D1" presStyleIdx="3" presStyleCnt="10" custLinFactX="100000" custLinFactNeighborX="105492" custLinFactNeighborY="3473"/>
      <dgm:spPr/>
    </dgm:pt>
    <dgm:pt modelId="{19C21466-8C85-43D1-89C0-5DE872C2CC0C}" type="pres">
      <dgm:prSet presAssocID="{37636C61-F9F8-4DAC-B6A8-CC6238CCF61B}" presName="EmptyPlaceHolder" presStyleCnt="0"/>
      <dgm:spPr/>
    </dgm:pt>
    <dgm:pt modelId="{D975B47B-9E16-4E50-A2F3-17A83A7826DA}" type="pres">
      <dgm:prSet presAssocID="{74FB3085-09BC-4685-861E-B6F919ED3625}" presName="spaceBetweenRectangles" presStyleCnt="0"/>
      <dgm:spPr/>
    </dgm:pt>
    <dgm:pt modelId="{17540E2D-2CFD-4B1F-936B-58F5FB37B5EE}" type="pres">
      <dgm:prSet presAssocID="{E3F92F9A-9709-4063-8D99-897BA6E46E4C}" presName="composite" presStyleCnt="0"/>
      <dgm:spPr/>
    </dgm:pt>
    <dgm:pt modelId="{19220F55-1870-4F17-99F9-F51C6EEDA897}" type="pres">
      <dgm:prSet presAssocID="{E3F92F9A-9709-4063-8D99-897BA6E46E4C}" presName="ConnectorPoint" presStyleLbl="lnNode1" presStyleIdx="4" presStyleCnt="10"/>
      <dgm:spPr/>
    </dgm:pt>
    <dgm:pt modelId="{DA739AC0-4758-4C30-BAAB-B8B1A03CF6C1}" type="pres">
      <dgm:prSet presAssocID="{E3F92F9A-9709-4063-8D99-897BA6E46E4C}" presName="DropPinPlaceHolder" presStyleCnt="0"/>
      <dgm:spPr/>
    </dgm:pt>
    <dgm:pt modelId="{B118F360-7DA7-48DC-AE84-EC9EE7F73185}" type="pres">
      <dgm:prSet presAssocID="{E3F92F9A-9709-4063-8D99-897BA6E46E4C}" presName="DropPin" presStyleLbl="alignNode1" presStyleIdx="4" presStyleCnt="10" custLinFactX="253257" custLinFactNeighborX="300000" custLinFactNeighborY="-5350"/>
      <dgm:spPr/>
    </dgm:pt>
    <dgm:pt modelId="{4495756D-8202-4EB8-A1B0-30D5F7796FBF}" type="pres">
      <dgm:prSet presAssocID="{E3F92F9A-9709-4063-8D99-897BA6E46E4C}" presName="Ellipse" presStyleLbl="fgAcc1" presStyleIdx="5" presStyleCnt="11"/>
      <dgm:spPr/>
    </dgm:pt>
    <dgm:pt modelId="{A6EA5702-A0D8-48FF-A2BF-F9B402A165FB}" type="pres">
      <dgm:prSet presAssocID="{E3F92F9A-9709-4063-8D99-897BA6E46E4C}" presName="L2TextContainer" presStyleLbl="revTx" presStyleIdx="8" presStyleCnt="20">
        <dgm:presLayoutVars>
          <dgm:bulletEnabled val="1"/>
        </dgm:presLayoutVars>
      </dgm:prSet>
      <dgm:spPr/>
    </dgm:pt>
    <dgm:pt modelId="{E670089B-C820-457D-A5A0-0C40860AB4BD}" type="pres">
      <dgm:prSet presAssocID="{E3F92F9A-9709-4063-8D99-897BA6E46E4C}" presName="L1TextContainer" presStyleLbl="revTx" presStyleIdx="9" presStyleCnt="20" custScaleX="75711" custLinFactX="23093" custLinFactNeighborX="100000" custLinFactNeighborY="250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322B6B3-3D31-49DD-B4F3-B76BE1E49A3E}" type="pres">
      <dgm:prSet presAssocID="{E3F92F9A-9709-4063-8D99-897BA6E46E4C}" presName="ConnectLine" presStyleLbl="sibTrans1D1" presStyleIdx="4" presStyleCnt="10" custLinFactX="2300000" custLinFactNeighborX="2341925" custLinFactNeighborY="-1772"/>
      <dgm:spPr/>
    </dgm:pt>
    <dgm:pt modelId="{0C3D6F73-B5A7-4A03-9BF6-9EB96D06E0B6}" type="pres">
      <dgm:prSet presAssocID="{E3F92F9A-9709-4063-8D99-897BA6E46E4C}" presName="EmptyPlaceHolder" presStyleCnt="0"/>
      <dgm:spPr/>
    </dgm:pt>
    <dgm:pt modelId="{4D4D1D2E-963C-48A7-A96C-8A2BC3BB8F7F}" type="pres">
      <dgm:prSet presAssocID="{8C64D2CE-5E81-4511-9606-106BEEA70E32}" presName="spaceBetweenRectangles" presStyleCnt="0"/>
      <dgm:spPr/>
    </dgm:pt>
    <dgm:pt modelId="{EE70B206-321B-4C88-8C5F-6CEA336196C9}" type="pres">
      <dgm:prSet presAssocID="{EE809BEC-0AE8-4C3A-A979-8F60AAA5B872}" presName="composite" presStyleCnt="0"/>
      <dgm:spPr/>
    </dgm:pt>
    <dgm:pt modelId="{AFB95ECE-E32F-4467-9AE5-F2C11AE3D515}" type="pres">
      <dgm:prSet presAssocID="{EE809BEC-0AE8-4C3A-A979-8F60AAA5B872}" presName="ConnectorPoint" presStyleLbl="lnNode1" presStyleIdx="5" presStyleCnt="10"/>
      <dgm:spPr/>
    </dgm:pt>
    <dgm:pt modelId="{2D2A520C-BC5F-4D5A-A31C-83472F3F5DD5}" type="pres">
      <dgm:prSet presAssocID="{EE809BEC-0AE8-4C3A-A979-8F60AAA5B872}" presName="DropPinPlaceHolder" presStyleCnt="0"/>
      <dgm:spPr/>
    </dgm:pt>
    <dgm:pt modelId="{269F584A-B15D-4CEA-8B65-E3107D84D757}" type="pres">
      <dgm:prSet presAssocID="{EE809BEC-0AE8-4C3A-A979-8F60AAA5B872}" presName="DropPin" presStyleLbl="alignNode1" presStyleIdx="5" presStyleCnt="10" custLinFactX="200000" custLinFactNeighborX="205706" custLinFactNeighborY="-14936"/>
      <dgm:spPr/>
    </dgm:pt>
    <dgm:pt modelId="{9DDF215C-7920-4F76-8536-6C03BEE5CA89}" type="pres">
      <dgm:prSet presAssocID="{EE809BEC-0AE8-4C3A-A979-8F60AAA5B872}" presName="Ellipse" presStyleLbl="fgAcc1" presStyleIdx="6" presStyleCnt="11"/>
      <dgm:spPr/>
    </dgm:pt>
    <dgm:pt modelId="{6B5ED3D0-0D1C-4800-80AC-57E26B54D34B}" type="pres">
      <dgm:prSet presAssocID="{EE809BEC-0AE8-4C3A-A979-8F60AAA5B872}" presName="L2TextContainer" presStyleLbl="revTx" presStyleIdx="10" presStyleCnt="20">
        <dgm:presLayoutVars>
          <dgm:bulletEnabled val="1"/>
        </dgm:presLayoutVars>
      </dgm:prSet>
      <dgm:spPr/>
    </dgm:pt>
    <dgm:pt modelId="{0B207184-1AB1-4510-B906-8F627B7A6F0C}" type="pres">
      <dgm:prSet presAssocID="{EE809BEC-0AE8-4C3A-A979-8F60AAA5B872}" presName="L1TextContainer" presStyleLbl="revTx" presStyleIdx="11" presStyleCnt="20" custLinFactX="2549" custLinFactNeighborX="100000" custLinFactNeighborY="342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B6548C0-D05E-4912-9C61-3FED7D2E94B2}" type="pres">
      <dgm:prSet presAssocID="{EE809BEC-0AE8-4C3A-A979-8F60AAA5B872}" presName="ConnectLine" presStyleLbl="sibTrans1D1" presStyleIdx="5" presStyleCnt="10" custLinFactX="1655322" custLinFactNeighborX="1700000" custLinFactNeighborY="2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0A8334-AEAA-4218-9A76-54107E2EC91F}" type="pres">
      <dgm:prSet presAssocID="{EE809BEC-0AE8-4C3A-A979-8F60AAA5B872}" presName="EmptyPlaceHolder" presStyleCnt="0"/>
      <dgm:spPr/>
    </dgm:pt>
    <dgm:pt modelId="{C87A126B-16AC-48A6-86F7-1CB20E92D6BF}" type="pres">
      <dgm:prSet presAssocID="{BEC12765-E8FB-4F25-8028-C6D9FDBCA16F}" presName="spaceBetweenRectangles" presStyleCnt="0"/>
      <dgm:spPr/>
    </dgm:pt>
    <dgm:pt modelId="{96202F6A-C455-466D-92C1-303F331C7B42}" type="pres">
      <dgm:prSet presAssocID="{382C5D02-E434-49A8-AAC1-7FF60CEE6604}" presName="composite" presStyleCnt="0"/>
      <dgm:spPr/>
    </dgm:pt>
    <dgm:pt modelId="{1BF6860D-EC78-48D3-BAB3-F31CC8A886FC}" type="pres">
      <dgm:prSet presAssocID="{382C5D02-E434-49A8-AAC1-7FF60CEE6604}" presName="ConnectorPoint" presStyleLbl="lnNode1" presStyleIdx="6" presStyleCnt="10"/>
      <dgm:spPr/>
    </dgm:pt>
    <dgm:pt modelId="{A1AB44A4-43B7-492C-8283-7B0CD1026B4A}" type="pres">
      <dgm:prSet presAssocID="{382C5D02-E434-49A8-AAC1-7FF60CEE6604}" presName="DropPinPlaceHolder" presStyleCnt="0"/>
      <dgm:spPr/>
    </dgm:pt>
    <dgm:pt modelId="{9C14C413-442B-4904-8876-4AA41A807C85}" type="pres">
      <dgm:prSet presAssocID="{382C5D02-E434-49A8-AAC1-7FF60CEE6604}" presName="DropPin" presStyleLbl="alignNode1" presStyleIdx="6" presStyleCnt="10" custLinFactX="321913" custLinFactNeighborX="400000" custLinFactNeighborY="-10150"/>
      <dgm:spPr/>
    </dgm:pt>
    <dgm:pt modelId="{0F0E4D3D-7E01-4A45-B3F2-1D63D09195F6}" type="pres">
      <dgm:prSet presAssocID="{382C5D02-E434-49A8-AAC1-7FF60CEE6604}" presName="Ellipse" presStyleLbl="fgAcc1" presStyleIdx="7" presStyleCnt="11"/>
      <dgm:spPr/>
    </dgm:pt>
    <dgm:pt modelId="{ED303423-6CD9-44F7-AED6-7349FD9674C8}" type="pres">
      <dgm:prSet presAssocID="{382C5D02-E434-49A8-AAC1-7FF60CEE6604}" presName="L2TextContainer" presStyleLbl="revTx" presStyleIdx="12" presStyleCnt="2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E09A9A7-2C40-4F59-9F7C-1677ED85927B}" type="pres">
      <dgm:prSet presAssocID="{382C5D02-E434-49A8-AAC1-7FF60CEE6604}" presName="L1TextContainer" presStyleLbl="revTx" presStyleIdx="13" presStyleCnt="20" custScaleX="85797" custLinFactX="76019" custLinFactNeighborX="100000" custLinFactNeighborY="-1015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FF16ECB-1792-4171-8CA6-A39508A40C8B}" type="pres">
      <dgm:prSet presAssocID="{382C5D02-E434-49A8-AAC1-7FF60CEE6604}" presName="ConnectLine" presStyleLbl="sibTrans1D1" presStyleIdx="6" presStyleCnt="10" custLinFactX="2972047" custLinFactNeighborX="3000000" custLinFactNeighborY="724"/>
      <dgm:spPr/>
    </dgm:pt>
    <dgm:pt modelId="{E8B2E3ED-6C0A-4BA4-80B7-ACC7D16C8ACE}" type="pres">
      <dgm:prSet presAssocID="{382C5D02-E434-49A8-AAC1-7FF60CEE6604}" presName="EmptyPlaceHolder" presStyleCnt="0"/>
      <dgm:spPr/>
    </dgm:pt>
    <dgm:pt modelId="{E24F33FF-D894-487C-857F-D5409C25976E}" type="pres">
      <dgm:prSet presAssocID="{61BFC40A-E528-46CB-B997-0A9EF21A5A35}" presName="spaceBetweenRectangles" presStyleCnt="0"/>
      <dgm:spPr/>
    </dgm:pt>
    <dgm:pt modelId="{350706FD-0370-4595-A55E-B50DA1E698AC}" type="pres">
      <dgm:prSet presAssocID="{80A91CCD-CE13-4B02-AA46-4ECF4E6FCD78}" presName="composite" presStyleCnt="0"/>
      <dgm:spPr/>
    </dgm:pt>
    <dgm:pt modelId="{3946C00A-9D40-4DE2-834D-3C6018372DD4}" type="pres">
      <dgm:prSet presAssocID="{80A91CCD-CE13-4B02-AA46-4ECF4E6FCD78}" presName="ConnectorPoint" presStyleLbl="lnNode1" presStyleIdx="7" presStyleCnt="10"/>
      <dgm:spPr/>
    </dgm:pt>
    <dgm:pt modelId="{47B21437-4635-4C50-91CD-0C348BE09E0E}" type="pres">
      <dgm:prSet presAssocID="{80A91CCD-CE13-4B02-AA46-4ECF4E6FCD78}" presName="DropPinPlaceHolder" presStyleCnt="0"/>
      <dgm:spPr/>
    </dgm:pt>
    <dgm:pt modelId="{1A519A18-790A-4976-9B52-6292D275CFF2}" type="pres">
      <dgm:prSet presAssocID="{80A91CCD-CE13-4B02-AA46-4ECF4E6FCD78}" presName="DropPin" presStyleLbl="alignNode1" presStyleIdx="7" presStyleCnt="10" custLinFactX="100000" custLinFactY="100000" custLinFactNeighborX="186786" custLinFactNeighborY="174672"/>
      <dgm:spPr/>
    </dgm:pt>
    <dgm:pt modelId="{D20ED916-2147-4099-ADD4-0720B16A8EF3}" type="pres">
      <dgm:prSet presAssocID="{80A91CCD-CE13-4B02-AA46-4ECF4E6FCD78}" presName="Ellipse" presStyleLbl="fgAcc1" presStyleIdx="8" presStyleCnt="11"/>
      <dgm:spPr>
        <a:noFill/>
        <a:ln>
          <a:noFill/>
        </a:ln>
      </dgm:spPr>
    </dgm:pt>
    <dgm:pt modelId="{D7ED176E-0CB1-4D13-8029-5FC82A4DCAC1}" type="pres">
      <dgm:prSet presAssocID="{80A91CCD-CE13-4B02-AA46-4ECF4E6FCD78}" presName="L2TextContainer" presStyleLbl="revTx" presStyleIdx="14" presStyleCnt="20">
        <dgm:presLayoutVars>
          <dgm:bulletEnabled val="1"/>
        </dgm:presLayoutVars>
      </dgm:prSet>
      <dgm:spPr/>
    </dgm:pt>
    <dgm:pt modelId="{6770CC49-1DEA-45CD-89EF-DBD90A1954F4}" type="pres">
      <dgm:prSet presAssocID="{80A91CCD-CE13-4B02-AA46-4ECF4E6FCD78}" presName="L1TextContainer" presStyleLbl="revTx" presStyleIdx="15" presStyleCnt="20" custScaleX="69122" custScaleY="193518" custLinFactX="46263" custLinFactY="100000" custLinFactNeighborX="100000" custLinFactNeighborY="19311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7F36CBB-5170-4BBE-9331-A55857AA8FE2}" type="pres">
      <dgm:prSet presAssocID="{80A91CCD-CE13-4B02-AA46-4ECF4E6FCD78}" presName="ConnectLine" presStyleLbl="sibTrans1D1" presStyleIdx="7" presStyleCnt="10" custFlipHor="0" custScaleX="44944" custScaleY="155272" custLinFactX="1200000" custLinFactNeighborX="1259734" custLinFactNeighborY="57902"/>
      <dgm:spPr/>
    </dgm:pt>
    <dgm:pt modelId="{15554512-1B1B-423D-8CB4-66A5C1BF195C}" type="pres">
      <dgm:prSet presAssocID="{80A91CCD-CE13-4B02-AA46-4ECF4E6FCD78}" presName="EmptyPlaceHolder" presStyleCnt="0"/>
      <dgm:spPr/>
    </dgm:pt>
    <dgm:pt modelId="{6707EF53-64E3-4C94-A85C-09D15A769D23}" type="pres">
      <dgm:prSet presAssocID="{3BEF83AE-4E5E-4406-93F3-9B3668E8A832}" presName="spaceBetweenRectangles" presStyleCnt="0"/>
      <dgm:spPr/>
    </dgm:pt>
    <dgm:pt modelId="{6C480319-CBCB-42E1-B385-963C1A63F108}" type="pres">
      <dgm:prSet presAssocID="{9D9993C3-6CF2-4EB5-900A-F7226CCBFD6D}" presName="composite" presStyleCnt="0"/>
      <dgm:spPr/>
    </dgm:pt>
    <dgm:pt modelId="{E510DEED-CEC2-4F8F-8C39-7F7786B8EBC7}" type="pres">
      <dgm:prSet presAssocID="{9D9993C3-6CF2-4EB5-900A-F7226CCBFD6D}" presName="ConnectorPoint" presStyleLbl="lnNode1" presStyleIdx="8" presStyleCnt="10"/>
      <dgm:spPr/>
    </dgm:pt>
    <dgm:pt modelId="{B5D0DAC1-9654-4B4B-8F03-FDF736F7D028}" type="pres">
      <dgm:prSet presAssocID="{9D9993C3-6CF2-4EB5-900A-F7226CCBFD6D}" presName="DropPinPlaceHolder" presStyleCnt="0"/>
      <dgm:spPr/>
    </dgm:pt>
    <dgm:pt modelId="{114434EE-4D59-458B-B29A-406F4968979D}" type="pres">
      <dgm:prSet presAssocID="{9D9993C3-6CF2-4EB5-900A-F7226CCBFD6D}" presName="DropPin" presStyleLbl="alignNode1" presStyleIdx="8" presStyleCnt="10" custLinFactX="-900000" custLinFactNeighborX="-929911" custLinFactNeighborY="-3715"/>
      <dgm:spPr/>
    </dgm:pt>
    <dgm:pt modelId="{0B48E35B-5CFC-4EFB-B0F3-6C286BF9B722}" type="pres">
      <dgm:prSet presAssocID="{9D9993C3-6CF2-4EB5-900A-F7226CCBFD6D}" presName="Ellipse" presStyleLbl="fgAcc1" presStyleIdx="9" presStyleCnt="11"/>
      <dgm:spPr/>
    </dgm:pt>
    <dgm:pt modelId="{BA9BD70C-C6E6-4258-AA83-1B431FE68631}" type="pres">
      <dgm:prSet presAssocID="{9D9993C3-6CF2-4EB5-900A-F7226CCBFD6D}" presName="L2TextContainer" presStyleLbl="revTx" presStyleIdx="16" presStyleCnt="20">
        <dgm:presLayoutVars>
          <dgm:bulletEnabled val="1"/>
        </dgm:presLayoutVars>
      </dgm:prSet>
      <dgm:spPr/>
    </dgm:pt>
    <dgm:pt modelId="{97A0336C-1E97-4E5C-B42E-73CE747694D7}" type="pres">
      <dgm:prSet presAssocID="{9D9993C3-6CF2-4EB5-900A-F7226CCBFD6D}" presName="L1TextContainer" presStyleLbl="revTx" presStyleIdx="17" presStyleCnt="20" custScaleX="84194" custLinFactX="-231367" custLinFactNeighborX="-300000" custLinFactNeighborY="670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6B922AB-946B-4802-8FED-8ABD49E4638E}" type="pres">
      <dgm:prSet presAssocID="{9D9993C3-6CF2-4EB5-900A-F7226CCBFD6D}" presName="ConnectLine" presStyleLbl="sibTrans1D1" presStyleIdx="8" presStyleCnt="10" custLinFactX="-7582842" custLinFactNeighborX="-7600000" custLinFactNeighborY="280"/>
      <dgm:spPr/>
    </dgm:pt>
    <dgm:pt modelId="{2876DB76-4EA4-4C0A-9FDB-91F15A1907F0}" type="pres">
      <dgm:prSet presAssocID="{9D9993C3-6CF2-4EB5-900A-F7226CCBFD6D}" presName="EmptyPlaceHolder" presStyleCnt="0"/>
      <dgm:spPr/>
    </dgm:pt>
    <dgm:pt modelId="{57C12CB1-C9E3-41AE-BA0D-3C24F9C9164F}" type="pres">
      <dgm:prSet presAssocID="{E4AEDAE0-414E-4E70-9627-3377C63E7540}" presName="spaceBetweenRectangles" presStyleCnt="0"/>
      <dgm:spPr/>
    </dgm:pt>
    <dgm:pt modelId="{76418735-6EDE-44E9-B112-10C9FA0BCB61}" type="pres">
      <dgm:prSet presAssocID="{21EF48F6-6530-44B3-B945-E2551A325C0C}" presName="composite" presStyleCnt="0"/>
      <dgm:spPr/>
    </dgm:pt>
    <dgm:pt modelId="{6A038708-7C32-45FF-BD51-E455DC9A3975}" type="pres">
      <dgm:prSet presAssocID="{21EF48F6-6530-44B3-B945-E2551A325C0C}" presName="ConnectorPoint" presStyleLbl="lnNode1" presStyleIdx="9" presStyleCnt="10"/>
      <dgm:spPr/>
    </dgm:pt>
    <dgm:pt modelId="{E27713FA-F0F6-4594-B3BC-C445E947C2CD}" type="pres">
      <dgm:prSet presAssocID="{21EF48F6-6530-44B3-B945-E2551A325C0C}" presName="DropPinPlaceHolder" presStyleCnt="0"/>
      <dgm:spPr/>
    </dgm:pt>
    <dgm:pt modelId="{0130691F-6782-4400-BEA1-724D4ABCBB99}" type="pres">
      <dgm:prSet presAssocID="{21EF48F6-6530-44B3-B945-E2551A325C0C}" presName="DropPin" presStyleLbl="alignNode1" presStyleIdx="9" presStyleCnt="10" custLinFactX="77655" custLinFactNeighborX="100000" custLinFactNeighborY="951"/>
      <dgm:spPr/>
    </dgm:pt>
    <dgm:pt modelId="{2C77C22A-F7E2-4E60-A89F-80F97E0A3730}" type="pres">
      <dgm:prSet presAssocID="{21EF48F6-6530-44B3-B945-E2551A325C0C}" presName="Ellipse" presStyleLbl="fgAcc1" presStyleIdx="10" presStyleCnt="11"/>
      <dgm:spPr/>
    </dgm:pt>
    <dgm:pt modelId="{566ADF45-F6C6-4B9D-8649-D3BA22A9DC74}" type="pres">
      <dgm:prSet presAssocID="{21EF48F6-6530-44B3-B945-E2551A325C0C}" presName="L2TextContainer" presStyleLbl="revTx" presStyleIdx="18" presStyleCnt="20">
        <dgm:presLayoutVars>
          <dgm:bulletEnabled val="1"/>
        </dgm:presLayoutVars>
      </dgm:prSet>
      <dgm:spPr/>
    </dgm:pt>
    <dgm:pt modelId="{F1DE84E6-7792-4230-902F-F0CF1B7737A3}" type="pres">
      <dgm:prSet presAssocID="{21EF48F6-6530-44B3-B945-E2551A325C0C}" presName="L1TextContainer" presStyleLbl="revTx" presStyleIdx="19" presStyleCnt="2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69819B6-3BD8-4AA2-8B52-F2AB86729FB6}" type="pres">
      <dgm:prSet presAssocID="{21EF48F6-6530-44B3-B945-E2551A325C0C}" presName="ConnectLine" presStyleLbl="sibTrans1D1" presStyleIdx="9" presStyleCnt="10" custLinFactX="708081" custLinFactNeighborX="800000" custLinFactNeighborY="-1736"/>
      <dgm:spPr/>
    </dgm:pt>
    <dgm:pt modelId="{44911A8C-DAC3-43AD-BFFF-24AE401DCA35}" type="pres">
      <dgm:prSet presAssocID="{21EF48F6-6530-44B3-B945-E2551A325C0C}" presName="EmptyPlaceHolder" presStyleCnt="0"/>
      <dgm:spPr/>
    </dgm:pt>
  </dgm:ptLst>
  <dgm:cxnLst>
    <dgm:cxn modelId="{5BB58EC6-57B6-407B-A68C-6FE0E7681FEF}" srcId="{EF87BB06-289A-4238-89A2-82AA6C9DFB1A}" destId="{09AC45DB-868C-48C1-B5C9-52B396C4E39A}" srcOrd="1" destOrd="0" parTransId="{D7701681-55EC-4D3B-8BBD-553A18528E07}" sibTransId="{629AC42B-FA04-4C60-B969-2577DB52F019}"/>
    <dgm:cxn modelId="{BA5D85F5-8295-4AF1-B866-A6300B816D3D}" srcId="{EF87BB06-289A-4238-89A2-82AA6C9DFB1A}" destId="{23DE0C83-5E70-49D0-9AC0-BBEA4E5334BF}" srcOrd="2" destOrd="0" parTransId="{158EDBA2-EE22-4D6C-9A10-4ACAFA73C321}" sibTransId="{8A8A6658-B01D-42E1-96EE-B6A1B1F7EA5A}"/>
    <dgm:cxn modelId="{A441E871-4EC6-4D2B-B011-7E1E0A709185}" srcId="{382C5D02-E434-49A8-AAC1-7FF60CEE6604}" destId="{6776FF50-C9A2-4E22-8CA5-4FD157948E76}" srcOrd="0" destOrd="0" parTransId="{B36F1901-E65D-4539-8903-539BB37B494E}" sibTransId="{F82EE1BF-E033-4FAF-91A7-130BD1D58C07}"/>
    <dgm:cxn modelId="{5A6A0210-76B8-4CDC-A244-261E0CE1DF28}" srcId="{EF87BB06-289A-4238-89A2-82AA6C9DFB1A}" destId="{207D7578-1E18-4A0E-AC12-655AF6504F33}" srcOrd="0" destOrd="0" parTransId="{2EDEC294-4C88-4698-A363-E2E70358A3AD}" sibTransId="{A11EA0F1-4F7A-483F-A40D-29BF00F9FC32}"/>
    <dgm:cxn modelId="{D7A90CF0-2880-4DB1-A819-8B9307E0C2A5}" type="presOf" srcId="{EF87BB06-289A-4238-89A2-82AA6C9DFB1A}" destId="{77D386F2-66A4-46CA-A1F7-4AB51B624380}" srcOrd="0" destOrd="0" presId="urn:microsoft.com/office/officeart/2017/3/layout/DropPinTimeline"/>
    <dgm:cxn modelId="{9D3C690F-EE09-4112-87FD-F1B4BFF3FDD9}" type="presOf" srcId="{382C5D02-E434-49A8-AAC1-7FF60CEE6604}" destId="{8E09A9A7-2C40-4F59-9F7C-1677ED85927B}" srcOrd="0" destOrd="0" presId="urn:microsoft.com/office/officeart/2017/3/layout/DropPinTimeline"/>
    <dgm:cxn modelId="{3664D315-1140-4977-8455-17DA4B1FEEF7}" type="presOf" srcId="{21EF48F6-6530-44B3-B945-E2551A325C0C}" destId="{F1DE84E6-7792-4230-902F-F0CF1B7737A3}" srcOrd="0" destOrd="0" presId="urn:microsoft.com/office/officeart/2017/3/layout/DropPinTimeline"/>
    <dgm:cxn modelId="{142088E1-4B79-4D6C-B537-EFFA6468ED8B}" srcId="{EF87BB06-289A-4238-89A2-82AA6C9DFB1A}" destId="{80A91CCD-CE13-4B02-AA46-4ECF4E6FCD78}" srcOrd="7" destOrd="0" parTransId="{2BEAFD0A-79CB-4B0D-B3BC-7044A9B098D1}" sibTransId="{3BEF83AE-4E5E-4406-93F3-9B3668E8A832}"/>
    <dgm:cxn modelId="{9F95C35C-4BDF-47FA-B79D-95CFDC5B6CF1}" type="presOf" srcId="{E3F92F9A-9709-4063-8D99-897BA6E46E4C}" destId="{E670089B-C820-457D-A5A0-0C40860AB4BD}" srcOrd="0" destOrd="0" presId="urn:microsoft.com/office/officeart/2017/3/layout/DropPinTimeline"/>
    <dgm:cxn modelId="{6308BC78-560C-47DC-A2F9-326C53BF71F1}" type="presOf" srcId="{6776FF50-C9A2-4E22-8CA5-4FD157948E76}" destId="{ED303423-6CD9-44F7-AED6-7349FD9674C8}" srcOrd="0" destOrd="0" presId="urn:microsoft.com/office/officeart/2017/3/layout/DropPinTimeline"/>
    <dgm:cxn modelId="{6FAF2C0B-CC16-40B0-84D1-F5EBEAA87F5C}" type="presOf" srcId="{23DE0C83-5E70-49D0-9AC0-BBEA4E5334BF}" destId="{0F6F605F-E351-4981-8141-54C1F2C38AE5}" srcOrd="0" destOrd="0" presId="urn:microsoft.com/office/officeart/2017/3/layout/DropPinTimeline"/>
    <dgm:cxn modelId="{9EAC4A8F-D452-412F-A07F-666F2860BD82}" type="presOf" srcId="{80A91CCD-CE13-4B02-AA46-4ECF4E6FCD78}" destId="{6770CC49-1DEA-45CD-89EF-DBD90A1954F4}" srcOrd="0" destOrd="0" presId="urn:microsoft.com/office/officeart/2017/3/layout/DropPinTimeline"/>
    <dgm:cxn modelId="{CD9E38CD-005F-4A4D-B13E-C90C08EAFF03}" type="presOf" srcId="{37636C61-F9F8-4DAC-B6A8-CC6238CCF61B}" destId="{89BB554A-23BC-449C-A093-92E55E0E6BD8}" srcOrd="0" destOrd="0" presId="urn:microsoft.com/office/officeart/2017/3/layout/DropPinTimeline"/>
    <dgm:cxn modelId="{209819F9-7FD1-447E-A9FA-9909F1D774C8}" srcId="{EF87BB06-289A-4238-89A2-82AA6C9DFB1A}" destId="{21EF48F6-6530-44B3-B945-E2551A325C0C}" srcOrd="9" destOrd="0" parTransId="{65A4CE9F-6BC1-491E-84CD-58D5C63FE92A}" sibTransId="{EF8DC9E5-4DCE-44C3-90D4-BC029F3FCEAF}"/>
    <dgm:cxn modelId="{9C8EF66D-6EC1-4E26-AD45-DA87339AEC59}" srcId="{EF87BB06-289A-4238-89A2-82AA6C9DFB1A}" destId="{9D9993C3-6CF2-4EB5-900A-F7226CCBFD6D}" srcOrd="8" destOrd="0" parTransId="{856AD820-D36B-44CF-A91D-1FC7893632EB}" sibTransId="{E4AEDAE0-414E-4E70-9627-3377C63E7540}"/>
    <dgm:cxn modelId="{36874865-0D0D-46E0-AAC1-058D10D4F1E1}" srcId="{EF87BB06-289A-4238-89A2-82AA6C9DFB1A}" destId="{37636C61-F9F8-4DAC-B6A8-CC6238CCF61B}" srcOrd="3" destOrd="0" parTransId="{CAE19A78-9371-429F-B33F-676998CDA14A}" sibTransId="{74FB3085-09BC-4685-861E-B6F919ED3625}"/>
    <dgm:cxn modelId="{C5703EA0-6304-47BE-9D33-09C0E3620A70}" srcId="{EF87BB06-289A-4238-89A2-82AA6C9DFB1A}" destId="{382C5D02-E434-49A8-AAC1-7FF60CEE6604}" srcOrd="6" destOrd="0" parTransId="{3F27BA20-F3A8-4742-8893-3450B3FD8720}" sibTransId="{61BFC40A-E528-46CB-B997-0A9EF21A5A35}"/>
    <dgm:cxn modelId="{F8976F56-DDD1-45FB-9FCF-AD88616008F1}" type="presOf" srcId="{09AC45DB-868C-48C1-B5C9-52B396C4E39A}" destId="{AF4606A9-C4E2-4ABE-A60E-7B8B7AD2C4E7}" srcOrd="0" destOrd="0" presId="urn:microsoft.com/office/officeart/2017/3/layout/DropPinTimeline"/>
    <dgm:cxn modelId="{3A57F5E5-A6FD-42D3-B5C0-6640E10CC15F}" type="presOf" srcId="{9D9993C3-6CF2-4EB5-900A-F7226CCBFD6D}" destId="{97A0336C-1E97-4E5C-B42E-73CE747694D7}" srcOrd="0" destOrd="0" presId="urn:microsoft.com/office/officeart/2017/3/layout/DropPinTimeline"/>
    <dgm:cxn modelId="{A2888188-3D10-4931-B055-6758D0B83A34}" srcId="{EF87BB06-289A-4238-89A2-82AA6C9DFB1A}" destId="{EE809BEC-0AE8-4C3A-A979-8F60AAA5B872}" srcOrd="5" destOrd="0" parTransId="{B2ABAEB3-C4F0-45F1-8221-9BF4ABA039CB}" sibTransId="{BEC12765-E8FB-4F25-8028-C6D9FDBCA16F}"/>
    <dgm:cxn modelId="{3279E95F-30E5-46CF-A5A2-6600BA6CD56A}" type="presOf" srcId="{EE809BEC-0AE8-4C3A-A979-8F60AAA5B872}" destId="{0B207184-1AB1-4510-B906-8F627B7A6F0C}" srcOrd="0" destOrd="0" presId="urn:microsoft.com/office/officeart/2017/3/layout/DropPinTimeline"/>
    <dgm:cxn modelId="{BFB230D7-EFB9-4D87-A49F-B7974DD6BF03}" srcId="{EF87BB06-289A-4238-89A2-82AA6C9DFB1A}" destId="{E3F92F9A-9709-4063-8D99-897BA6E46E4C}" srcOrd="4" destOrd="0" parTransId="{8A8E17DB-A545-473A-AA9B-76ABFBFA2192}" sibTransId="{8C64D2CE-5E81-4511-9606-106BEEA70E32}"/>
    <dgm:cxn modelId="{97CA395F-F57F-4322-B747-D3AC4513A825}" type="presOf" srcId="{207D7578-1E18-4A0E-AC12-655AF6504F33}" destId="{1FA2AB01-517E-4B50-94CC-34D201AF78BD}" srcOrd="0" destOrd="0" presId="urn:microsoft.com/office/officeart/2017/3/layout/DropPinTimeline"/>
    <dgm:cxn modelId="{D113E050-4815-47DB-B8F4-05BCB79B4F0F}" type="presParOf" srcId="{77D386F2-66A4-46CA-A1F7-4AB51B624380}" destId="{014764AF-35B9-4DB2-95A5-AA6CE373165F}" srcOrd="0" destOrd="0" presId="urn:microsoft.com/office/officeart/2017/3/layout/DropPinTimeline"/>
    <dgm:cxn modelId="{B6F8B633-09F5-4E85-ADDE-28CE8DFEA91B}" type="presParOf" srcId="{77D386F2-66A4-46CA-A1F7-4AB51B624380}" destId="{0230C5E4-FB04-4C59-BCC2-D94FB816F0E2}" srcOrd="1" destOrd="0" presId="urn:microsoft.com/office/officeart/2017/3/layout/DropPinTimeline"/>
    <dgm:cxn modelId="{2D4E079B-3F34-48BA-B731-CE06D0834E76}" type="presParOf" srcId="{0230C5E4-FB04-4C59-BCC2-D94FB816F0E2}" destId="{ACACD574-0BA8-4615-B39B-AA1E413EACDF}" srcOrd="0" destOrd="0" presId="urn:microsoft.com/office/officeart/2017/3/layout/DropPinTimeline"/>
    <dgm:cxn modelId="{FA9E3E59-25C1-4C3D-80F2-6711F187B2D6}" type="presParOf" srcId="{ACACD574-0BA8-4615-B39B-AA1E413EACDF}" destId="{07C89C2E-CA70-40FD-83B0-288C5870A9BD}" srcOrd="0" destOrd="0" presId="urn:microsoft.com/office/officeart/2017/3/layout/DropPinTimeline"/>
    <dgm:cxn modelId="{09EB13A7-2364-4FF4-92D1-22BB9B2D5C28}" type="presParOf" srcId="{ACACD574-0BA8-4615-B39B-AA1E413EACDF}" destId="{4AE28B06-D7EF-4E12-982A-B34303C23ECF}" srcOrd="1" destOrd="0" presId="urn:microsoft.com/office/officeart/2017/3/layout/DropPinTimeline"/>
    <dgm:cxn modelId="{2582974B-E797-4484-BF65-BA94F0F90188}" type="presParOf" srcId="{4AE28B06-D7EF-4E12-982A-B34303C23ECF}" destId="{1DABA326-02F7-4BBA-9140-8640E9CD0A0C}" srcOrd="0" destOrd="0" presId="urn:microsoft.com/office/officeart/2017/3/layout/DropPinTimeline"/>
    <dgm:cxn modelId="{067C61A4-133A-416F-83F2-F12E5D417099}" type="presParOf" srcId="{4AE28B06-D7EF-4E12-982A-B34303C23ECF}" destId="{A57AA2E2-D955-4185-8B90-6B57EF8D366B}" srcOrd="1" destOrd="0" presId="urn:microsoft.com/office/officeart/2017/3/layout/DropPinTimeline"/>
    <dgm:cxn modelId="{8E78FE04-8542-4092-93D4-563C3F00F238}" type="presParOf" srcId="{ACACD574-0BA8-4615-B39B-AA1E413EACDF}" destId="{12B87422-0532-4375-A0B5-04A511B038C8}" srcOrd="2" destOrd="0" presId="urn:microsoft.com/office/officeart/2017/3/layout/DropPinTimeline"/>
    <dgm:cxn modelId="{13545455-D68E-4037-A1F9-10471FA6C4ED}" type="presParOf" srcId="{ACACD574-0BA8-4615-B39B-AA1E413EACDF}" destId="{1FA2AB01-517E-4B50-94CC-34D201AF78BD}" srcOrd="3" destOrd="0" presId="urn:microsoft.com/office/officeart/2017/3/layout/DropPinTimeline"/>
    <dgm:cxn modelId="{B2F7327A-68F2-46DB-A738-F2F6ACCB5836}" type="presParOf" srcId="{ACACD574-0BA8-4615-B39B-AA1E413EACDF}" destId="{81E96430-031E-4F27-8A53-A097EF9853D4}" srcOrd="4" destOrd="0" presId="urn:microsoft.com/office/officeart/2017/3/layout/DropPinTimeline"/>
    <dgm:cxn modelId="{E0A82057-3D35-45C4-9FA8-88DC1E88F101}" type="presParOf" srcId="{ACACD574-0BA8-4615-B39B-AA1E413EACDF}" destId="{32E8D52A-77B7-439D-92C3-50CECE8583BB}" srcOrd="5" destOrd="0" presId="urn:microsoft.com/office/officeart/2017/3/layout/DropPinTimeline"/>
    <dgm:cxn modelId="{125FB809-1BFB-4CB8-A77D-B762FACA73C1}" type="presParOf" srcId="{0230C5E4-FB04-4C59-BCC2-D94FB816F0E2}" destId="{B4FD9670-862D-42B1-9697-DC1F460C52A7}" srcOrd="1" destOrd="0" presId="urn:microsoft.com/office/officeart/2017/3/layout/DropPinTimeline"/>
    <dgm:cxn modelId="{A765147B-EC30-4BBE-B01B-EA59164D016D}" type="presParOf" srcId="{0230C5E4-FB04-4C59-BCC2-D94FB816F0E2}" destId="{620F7A8F-1154-44BA-A020-D57F130620E9}" srcOrd="2" destOrd="0" presId="urn:microsoft.com/office/officeart/2017/3/layout/DropPinTimeline"/>
    <dgm:cxn modelId="{3325912B-9C49-438F-AA01-C730BDD0CFF4}" type="presParOf" srcId="{620F7A8F-1154-44BA-A020-D57F130620E9}" destId="{A9E7E088-2231-4940-957F-50A6E7FF85BE}" srcOrd="0" destOrd="0" presId="urn:microsoft.com/office/officeart/2017/3/layout/DropPinTimeline"/>
    <dgm:cxn modelId="{1BC0B04C-B508-4711-AC76-AD1EE9F921FD}" type="presParOf" srcId="{620F7A8F-1154-44BA-A020-D57F130620E9}" destId="{91EE2D31-BA9C-464E-8A86-E70E66870C13}" srcOrd="1" destOrd="0" presId="urn:microsoft.com/office/officeart/2017/3/layout/DropPinTimeline"/>
    <dgm:cxn modelId="{20DD22EC-5EDE-43D6-8B7F-287A941E6C1A}" type="presParOf" srcId="{91EE2D31-BA9C-464E-8A86-E70E66870C13}" destId="{A624FD80-109B-4090-9800-5DC63E88A384}" srcOrd="0" destOrd="0" presId="urn:microsoft.com/office/officeart/2017/3/layout/DropPinTimeline"/>
    <dgm:cxn modelId="{5A702EF0-39D1-4C0D-A699-890124B647EF}" type="presParOf" srcId="{91EE2D31-BA9C-464E-8A86-E70E66870C13}" destId="{99C37A1E-8D1C-4122-866B-4CA498753E40}" srcOrd="1" destOrd="0" presId="urn:microsoft.com/office/officeart/2017/3/layout/DropPinTimeline"/>
    <dgm:cxn modelId="{6C54B613-B17B-48C7-8C2D-A7A47D7E1513}" type="presParOf" srcId="{620F7A8F-1154-44BA-A020-D57F130620E9}" destId="{19A49CE4-C870-4141-BE26-87FA73ED9191}" srcOrd="2" destOrd="0" presId="urn:microsoft.com/office/officeart/2017/3/layout/DropPinTimeline"/>
    <dgm:cxn modelId="{61256120-C72F-4BA2-8FC8-F6BB62ECFC26}" type="presParOf" srcId="{620F7A8F-1154-44BA-A020-D57F130620E9}" destId="{AF4606A9-C4E2-4ABE-A60E-7B8B7AD2C4E7}" srcOrd="3" destOrd="0" presId="urn:microsoft.com/office/officeart/2017/3/layout/DropPinTimeline"/>
    <dgm:cxn modelId="{FAB4E177-DDCC-4C51-944D-887EDC9852AC}" type="presParOf" srcId="{620F7A8F-1154-44BA-A020-D57F130620E9}" destId="{AA44DB0D-CEA2-4576-845E-C1F0FB32370C}" srcOrd="4" destOrd="0" presId="urn:microsoft.com/office/officeart/2017/3/layout/DropPinTimeline"/>
    <dgm:cxn modelId="{D330B269-3C47-4776-B71E-36D5E18FC408}" type="presParOf" srcId="{620F7A8F-1154-44BA-A020-D57F130620E9}" destId="{5705E453-A65D-46D8-82F2-D440296DBBC6}" srcOrd="5" destOrd="0" presId="urn:microsoft.com/office/officeart/2017/3/layout/DropPinTimeline"/>
    <dgm:cxn modelId="{1E99FC94-2FA5-464E-9E6E-2D24B77EE7F9}" type="presParOf" srcId="{0230C5E4-FB04-4C59-BCC2-D94FB816F0E2}" destId="{DBAE2701-0E83-44AA-A392-DD73F264CCA5}" srcOrd="3" destOrd="0" presId="urn:microsoft.com/office/officeart/2017/3/layout/DropPinTimeline"/>
    <dgm:cxn modelId="{41C38833-9653-43E0-98A2-7C746385503F}" type="presParOf" srcId="{0230C5E4-FB04-4C59-BCC2-D94FB816F0E2}" destId="{DE7327BB-5212-452E-B6EE-DB2A4E34B51E}" srcOrd="4" destOrd="0" presId="urn:microsoft.com/office/officeart/2017/3/layout/DropPinTimeline"/>
    <dgm:cxn modelId="{114EC71C-C8A2-42B6-B0D8-E7D899064818}" type="presParOf" srcId="{DE7327BB-5212-452E-B6EE-DB2A4E34B51E}" destId="{DBAECE29-A37B-4E55-ADEE-F0D272897900}" srcOrd="0" destOrd="0" presId="urn:microsoft.com/office/officeart/2017/3/layout/DropPinTimeline"/>
    <dgm:cxn modelId="{DB32B5E7-465E-45A1-A039-C6425E584F47}" type="presParOf" srcId="{DE7327BB-5212-452E-B6EE-DB2A4E34B51E}" destId="{2925DF82-110F-4C23-A3C3-6AEC88977A56}" srcOrd="1" destOrd="0" presId="urn:microsoft.com/office/officeart/2017/3/layout/DropPinTimeline"/>
    <dgm:cxn modelId="{DF8DB805-677D-45FE-8D2C-956A4A863BBE}" type="presParOf" srcId="{2925DF82-110F-4C23-A3C3-6AEC88977A56}" destId="{7326908A-087D-41C0-8963-7D7B58C7090E}" srcOrd="0" destOrd="0" presId="urn:microsoft.com/office/officeart/2017/3/layout/DropPinTimeline"/>
    <dgm:cxn modelId="{C5E7080A-EF7F-4135-876C-EC4DC6278120}" type="presParOf" srcId="{2925DF82-110F-4C23-A3C3-6AEC88977A56}" destId="{F359F248-4976-4048-8B1C-685192620453}" srcOrd="1" destOrd="0" presId="urn:microsoft.com/office/officeart/2017/3/layout/DropPinTimeline"/>
    <dgm:cxn modelId="{E37F89F0-761C-4036-A231-7F613C8377EB}" type="presParOf" srcId="{DE7327BB-5212-452E-B6EE-DB2A4E34B51E}" destId="{1C861C81-C4B1-44AB-B069-8F7DF1247EE2}" srcOrd="2" destOrd="0" presId="urn:microsoft.com/office/officeart/2017/3/layout/DropPinTimeline"/>
    <dgm:cxn modelId="{CF8F2D5F-CFC8-44BE-A14C-E9A772D0BAC4}" type="presParOf" srcId="{DE7327BB-5212-452E-B6EE-DB2A4E34B51E}" destId="{0F6F605F-E351-4981-8141-54C1F2C38AE5}" srcOrd="3" destOrd="0" presId="urn:microsoft.com/office/officeart/2017/3/layout/DropPinTimeline"/>
    <dgm:cxn modelId="{EE926584-2F29-47C5-ABC3-B9B631E245DA}" type="presParOf" srcId="{DE7327BB-5212-452E-B6EE-DB2A4E34B51E}" destId="{36157365-2B51-43EB-BE74-D52C57D21CB5}" srcOrd="4" destOrd="0" presId="urn:microsoft.com/office/officeart/2017/3/layout/DropPinTimeline"/>
    <dgm:cxn modelId="{E3CD9E89-462C-4170-987E-5F67EF7B8DD9}" type="presParOf" srcId="{DE7327BB-5212-452E-B6EE-DB2A4E34B51E}" destId="{2DAB6535-DAF1-4CF6-9B95-F5B490B1F416}" srcOrd="5" destOrd="0" presId="urn:microsoft.com/office/officeart/2017/3/layout/DropPinTimeline"/>
    <dgm:cxn modelId="{3C7812B2-77E1-4901-A9D1-0B9C73A4F444}" type="presParOf" srcId="{0230C5E4-FB04-4C59-BCC2-D94FB816F0E2}" destId="{6E552B8F-A0BF-4384-8641-55C0395CE35E}" srcOrd="5" destOrd="0" presId="urn:microsoft.com/office/officeart/2017/3/layout/DropPinTimeline"/>
    <dgm:cxn modelId="{74B3F7EC-A463-43B3-84B2-75A277ADE799}" type="presParOf" srcId="{0230C5E4-FB04-4C59-BCC2-D94FB816F0E2}" destId="{615C1EDC-1AA2-4CA1-A472-396DA42EFCAD}" srcOrd="6" destOrd="0" presId="urn:microsoft.com/office/officeart/2017/3/layout/DropPinTimeline"/>
    <dgm:cxn modelId="{7E9B3600-3EE2-4CF2-BBB4-F7F55434D1DE}" type="presParOf" srcId="{615C1EDC-1AA2-4CA1-A472-396DA42EFCAD}" destId="{361B6FC1-512E-45FF-8064-06241CFE0D83}" srcOrd="0" destOrd="0" presId="urn:microsoft.com/office/officeart/2017/3/layout/DropPinTimeline"/>
    <dgm:cxn modelId="{4AF5FBF9-B75E-451F-9262-C3E9F75CBC62}" type="presParOf" srcId="{615C1EDC-1AA2-4CA1-A472-396DA42EFCAD}" destId="{7FCB31CA-7330-4C8E-B303-81FE9095B624}" srcOrd="1" destOrd="0" presId="urn:microsoft.com/office/officeart/2017/3/layout/DropPinTimeline"/>
    <dgm:cxn modelId="{B836012B-7DC9-45CE-8604-4BB78BCDDC51}" type="presParOf" srcId="{7FCB31CA-7330-4C8E-B303-81FE9095B624}" destId="{48F27385-F2FE-4A2E-ACB5-07205F604774}" srcOrd="0" destOrd="0" presId="urn:microsoft.com/office/officeart/2017/3/layout/DropPinTimeline"/>
    <dgm:cxn modelId="{F741FF8A-599E-40F8-9F37-B3E9E3568A70}" type="presParOf" srcId="{7FCB31CA-7330-4C8E-B303-81FE9095B624}" destId="{8D7C050C-5131-465B-9B03-8EDFD3E16D6C}" srcOrd="1" destOrd="0" presId="urn:microsoft.com/office/officeart/2017/3/layout/DropPinTimeline"/>
    <dgm:cxn modelId="{C4C7EC09-E777-436A-B03F-4F2A51DC8C76}" type="presParOf" srcId="{615C1EDC-1AA2-4CA1-A472-396DA42EFCAD}" destId="{1A4922FA-4734-48AA-9162-B7161015BF01}" srcOrd="2" destOrd="0" presId="urn:microsoft.com/office/officeart/2017/3/layout/DropPinTimeline"/>
    <dgm:cxn modelId="{A4E99F46-5621-40EC-B6A8-048735BC3C1C}" type="presParOf" srcId="{615C1EDC-1AA2-4CA1-A472-396DA42EFCAD}" destId="{89BB554A-23BC-449C-A093-92E55E0E6BD8}" srcOrd="3" destOrd="0" presId="urn:microsoft.com/office/officeart/2017/3/layout/DropPinTimeline"/>
    <dgm:cxn modelId="{DB7FE15D-9F3A-40C9-850F-04D0B2612909}" type="presParOf" srcId="{615C1EDC-1AA2-4CA1-A472-396DA42EFCAD}" destId="{18735611-0C81-4FF6-80D0-CB70AC75243E}" srcOrd="4" destOrd="0" presId="urn:microsoft.com/office/officeart/2017/3/layout/DropPinTimeline"/>
    <dgm:cxn modelId="{415E4092-8B3F-4032-B4A4-03EC538956BD}" type="presParOf" srcId="{615C1EDC-1AA2-4CA1-A472-396DA42EFCAD}" destId="{19C21466-8C85-43D1-89C0-5DE872C2CC0C}" srcOrd="5" destOrd="0" presId="urn:microsoft.com/office/officeart/2017/3/layout/DropPinTimeline"/>
    <dgm:cxn modelId="{670D6685-BBDC-4D5B-8617-CCB409700898}" type="presParOf" srcId="{0230C5E4-FB04-4C59-BCC2-D94FB816F0E2}" destId="{D975B47B-9E16-4E50-A2F3-17A83A7826DA}" srcOrd="7" destOrd="0" presId="urn:microsoft.com/office/officeart/2017/3/layout/DropPinTimeline"/>
    <dgm:cxn modelId="{FBC4A2AF-BA29-467C-8F6C-B49F1229BF82}" type="presParOf" srcId="{0230C5E4-FB04-4C59-BCC2-D94FB816F0E2}" destId="{17540E2D-2CFD-4B1F-936B-58F5FB37B5EE}" srcOrd="8" destOrd="0" presId="urn:microsoft.com/office/officeart/2017/3/layout/DropPinTimeline"/>
    <dgm:cxn modelId="{FA3AA13F-BDE5-4DAD-ACA1-DFF857635606}" type="presParOf" srcId="{17540E2D-2CFD-4B1F-936B-58F5FB37B5EE}" destId="{19220F55-1870-4F17-99F9-F51C6EEDA897}" srcOrd="0" destOrd="0" presId="urn:microsoft.com/office/officeart/2017/3/layout/DropPinTimeline"/>
    <dgm:cxn modelId="{C6C2F528-95B4-49F0-8B02-D2DC80E65571}" type="presParOf" srcId="{17540E2D-2CFD-4B1F-936B-58F5FB37B5EE}" destId="{DA739AC0-4758-4C30-BAAB-B8B1A03CF6C1}" srcOrd="1" destOrd="0" presId="urn:microsoft.com/office/officeart/2017/3/layout/DropPinTimeline"/>
    <dgm:cxn modelId="{D4DDF401-1600-4E5A-85E8-4E44CC5EA0B5}" type="presParOf" srcId="{DA739AC0-4758-4C30-BAAB-B8B1A03CF6C1}" destId="{B118F360-7DA7-48DC-AE84-EC9EE7F73185}" srcOrd="0" destOrd="0" presId="urn:microsoft.com/office/officeart/2017/3/layout/DropPinTimeline"/>
    <dgm:cxn modelId="{D752A2B2-5B5B-4557-88DD-D39EFCBD69F0}" type="presParOf" srcId="{DA739AC0-4758-4C30-BAAB-B8B1A03CF6C1}" destId="{4495756D-8202-4EB8-A1B0-30D5F7796FBF}" srcOrd="1" destOrd="0" presId="urn:microsoft.com/office/officeart/2017/3/layout/DropPinTimeline"/>
    <dgm:cxn modelId="{452BA7F5-D749-4CA1-8992-57F8ADD46911}" type="presParOf" srcId="{17540E2D-2CFD-4B1F-936B-58F5FB37B5EE}" destId="{A6EA5702-A0D8-48FF-A2BF-F9B402A165FB}" srcOrd="2" destOrd="0" presId="urn:microsoft.com/office/officeart/2017/3/layout/DropPinTimeline"/>
    <dgm:cxn modelId="{3BB0E8A2-EF27-47AF-BF00-261AE0AEFB59}" type="presParOf" srcId="{17540E2D-2CFD-4B1F-936B-58F5FB37B5EE}" destId="{E670089B-C820-457D-A5A0-0C40860AB4BD}" srcOrd="3" destOrd="0" presId="urn:microsoft.com/office/officeart/2017/3/layout/DropPinTimeline"/>
    <dgm:cxn modelId="{E2DF6319-2477-4760-A510-1BEFD7AFD027}" type="presParOf" srcId="{17540E2D-2CFD-4B1F-936B-58F5FB37B5EE}" destId="{9322B6B3-3D31-49DD-B4F3-B76BE1E49A3E}" srcOrd="4" destOrd="0" presId="urn:microsoft.com/office/officeart/2017/3/layout/DropPinTimeline"/>
    <dgm:cxn modelId="{43E0A06F-0BEB-4280-976D-6C540CFF84D5}" type="presParOf" srcId="{17540E2D-2CFD-4B1F-936B-58F5FB37B5EE}" destId="{0C3D6F73-B5A7-4A03-9BF6-9EB96D06E0B6}" srcOrd="5" destOrd="0" presId="urn:microsoft.com/office/officeart/2017/3/layout/DropPinTimeline"/>
    <dgm:cxn modelId="{94E2AC5C-D721-46FF-A804-73D84190BD52}" type="presParOf" srcId="{0230C5E4-FB04-4C59-BCC2-D94FB816F0E2}" destId="{4D4D1D2E-963C-48A7-A96C-8A2BC3BB8F7F}" srcOrd="9" destOrd="0" presId="urn:microsoft.com/office/officeart/2017/3/layout/DropPinTimeline"/>
    <dgm:cxn modelId="{4B8442EB-4829-4181-B03F-E56651DB07F6}" type="presParOf" srcId="{0230C5E4-FB04-4C59-BCC2-D94FB816F0E2}" destId="{EE70B206-321B-4C88-8C5F-6CEA336196C9}" srcOrd="10" destOrd="0" presId="urn:microsoft.com/office/officeart/2017/3/layout/DropPinTimeline"/>
    <dgm:cxn modelId="{1E52BBA1-DE5F-46CB-A077-3F4C481942AC}" type="presParOf" srcId="{EE70B206-321B-4C88-8C5F-6CEA336196C9}" destId="{AFB95ECE-E32F-4467-9AE5-F2C11AE3D515}" srcOrd="0" destOrd="0" presId="urn:microsoft.com/office/officeart/2017/3/layout/DropPinTimeline"/>
    <dgm:cxn modelId="{C685B3DA-A800-446F-B81C-23EB2BB418D7}" type="presParOf" srcId="{EE70B206-321B-4C88-8C5F-6CEA336196C9}" destId="{2D2A520C-BC5F-4D5A-A31C-83472F3F5DD5}" srcOrd="1" destOrd="0" presId="urn:microsoft.com/office/officeart/2017/3/layout/DropPinTimeline"/>
    <dgm:cxn modelId="{D1CDEA03-77AF-42DC-98AF-691DF6164A3F}" type="presParOf" srcId="{2D2A520C-BC5F-4D5A-A31C-83472F3F5DD5}" destId="{269F584A-B15D-4CEA-8B65-E3107D84D757}" srcOrd="0" destOrd="0" presId="urn:microsoft.com/office/officeart/2017/3/layout/DropPinTimeline"/>
    <dgm:cxn modelId="{D3E5B542-CFA9-450F-8834-0A1138DF5CF2}" type="presParOf" srcId="{2D2A520C-BC5F-4D5A-A31C-83472F3F5DD5}" destId="{9DDF215C-7920-4F76-8536-6C03BEE5CA89}" srcOrd="1" destOrd="0" presId="urn:microsoft.com/office/officeart/2017/3/layout/DropPinTimeline"/>
    <dgm:cxn modelId="{861091C9-B381-4798-A013-5E190943D24D}" type="presParOf" srcId="{EE70B206-321B-4C88-8C5F-6CEA336196C9}" destId="{6B5ED3D0-0D1C-4800-80AC-57E26B54D34B}" srcOrd="2" destOrd="0" presId="urn:microsoft.com/office/officeart/2017/3/layout/DropPinTimeline"/>
    <dgm:cxn modelId="{292A31DD-8271-4651-BF09-8765138FDEE5}" type="presParOf" srcId="{EE70B206-321B-4C88-8C5F-6CEA336196C9}" destId="{0B207184-1AB1-4510-B906-8F627B7A6F0C}" srcOrd="3" destOrd="0" presId="urn:microsoft.com/office/officeart/2017/3/layout/DropPinTimeline"/>
    <dgm:cxn modelId="{0A1581EB-48BB-42DB-958E-2E9CC3E8E0D3}" type="presParOf" srcId="{EE70B206-321B-4C88-8C5F-6CEA336196C9}" destId="{AB6548C0-D05E-4912-9C61-3FED7D2E94B2}" srcOrd="4" destOrd="0" presId="urn:microsoft.com/office/officeart/2017/3/layout/DropPinTimeline"/>
    <dgm:cxn modelId="{FA81F775-DB95-4DAF-8E47-C3C31E749CC3}" type="presParOf" srcId="{EE70B206-321B-4C88-8C5F-6CEA336196C9}" destId="{6E0A8334-AEAA-4218-9A76-54107E2EC91F}" srcOrd="5" destOrd="0" presId="urn:microsoft.com/office/officeart/2017/3/layout/DropPinTimeline"/>
    <dgm:cxn modelId="{3EE42B2B-BDC8-48AF-AC37-4EF0B9577EFA}" type="presParOf" srcId="{0230C5E4-FB04-4C59-BCC2-D94FB816F0E2}" destId="{C87A126B-16AC-48A6-86F7-1CB20E92D6BF}" srcOrd="11" destOrd="0" presId="urn:microsoft.com/office/officeart/2017/3/layout/DropPinTimeline"/>
    <dgm:cxn modelId="{616E2036-5282-4CDC-923E-C74E69FE3A69}" type="presParOf" srcId="{0230C5E4-FB04-4C59-BCC2-D94FB816F0E2}" destId="{96202F6A-C455-466D-92C1-303F331C7B42}" srcOrd="12" destOrd="0" presId="urn:microsoft.com/office/officeart/2017/3/layout/DropPinTimeline"/>
    <dgm:cxn modelId="{9D0EDEE0-92CD-4F3F-B1D4-1EB679E5A464}" type="presParOf" srcId="{96202F6A-C455-466D-92C1-303F331C7B42}" destId="{1BF6860D-EC78-48D3-BAB3-F31CC8A886FC}" srcOrd="0" destOrd="0" presId="urn:microsoft.com/office/officeart/2017/3/layout/DropPinTimeline"/>
    <dgm:cxn modelId="{F92AC026-0E7E-4498-BF8F-7F6DFE641501}" type="presParOf" srcId="{96202F6A-C455-466D-92C1-303F331C7B42}" destId="{A1AB44A4-43B7-492C-8283-7B0CD1026B4A}" srcOrd="1" destOrd="0" presId="urn:microsoft.com/office/officeart/2017/3/layout/DropPinTimeline"/>
    <dgm:cxn modelId="{C6E17752-1F1E-450C-A5F3-10E48ACB001A}" type="presParOf" srcId="{A1AB44A4-43B7-492C-8283-7B0CD1026B4A}" destId="{9C14C413-442B-4904-8876-4AA41A807C85}" srcOrd="0" destOrd="0" presId="urn:microsoft.com/office/officeart/2017/3/layout/DropPinTimeline"/>
    <dgm:cxn modelId="{557763E1-811D-4D3D-8E2E-65094F5F30FA}" type="presParOf" srcId="{A1AB44A4-43B7-492C-8283-7B0CD1026B4A}" destId="{0F0E4D3D-7E01-4A45-B3F2-1D63D09195F6}" srcOrd="1" destOrd="0" presId="urn:microsoft.com/office/officeart/2017/3/layout/DropPinTimeline"/>
    <dgm:cxn modelId="{AFE83029-06AB-4441-AA74-33AB0B591FE1}" type="presParOf" srcId="{96202F6A-C455-466D-92C1-303F331C7B42}" destId="{ED303423-6CD9-44F7-AED6-7349FD9674C8}" srcOrd="2" destOrd="0" presId="urn:microsoft.com/office/officeart/2017/3/layout/DropPinTimeline"/>
    <dgm:cxn modelId="{917D08E6-4D6C-4ED0-9699-88D132AA1F3C}" type="presParOf" srcId="{96202F6A-C455-466D-92C1-303F331C7B42}" destId="{8E09A9A7-2C40-4F59-9F7C-1677ED85927B}" srcOrd="3" destOrd="0" presId="urn:microsoft.com/office/officeart/2017/3/layout/DropPinTimeline"/>
    <dgm:cxn modelId="{4E96615F-8806-46FC-A9BC-54AB6E4A3CD5}" type="presParOf" srcId="{96202F6A-C455-466D-92C1-303F331C7B42}" destId="{7FF16ECB-1792-4171-8CA6-A39508A40C8B}" srcOrd="4" destOrd="0" presId="urn:microsoft.com/office/officeart/2017/3/layout/DropPinTimeline"/>
    <dgm:cxn modelId="{AB06BECD-2512-4E64-A036-6536AB985E6B}" type="presParOf" srcId="{96202F6A-C455-466D-92C1-303F331C7B42}" destId="{E8B2E3ED-6C0A-4BA4-80B7-ACC7D16C8ACE}" srcOrd="5" destOrd="0" presId="urn:microsoft.com/office/officeart/2017/3/layout/DropPinTimeline"/>
    <dgm:cxn modelId="{0A12447C-6B07-47DB-AA96-F55E13045EB5}" type="presParOf" srcId="{0230C5E4-FB04-4C59-BCC2-D94FB816F0E2}" destId="{E24F33FF-D894-487C-857F-D5409C25976E}" srcOrd="13" destOrd="0" presId="urn:microsoft.com/office/officeart/2017/3/layout/DropPinTimeline"/>
    <dgm:cxn modelId="{666D1094-7161-4E4F-B0F6-412065AEC7A6}" type="presParOf" srcId="{0230C5E4-FB04-4C59-BCC2-D94FB816F0E2}" destId="{350706FD-0370-4595-A55E-B50DA1E698AC}" srcOrd="14" destOrd="0" presId="urn:microsoft.com/office/officeart/2017/3/layout/DropPinTimeline"/>
    <dgm:cxn modelId="{5E32D67E-2A63-43BE-860E-8D43127D0A26}" type="presParOf" srcId="{350706FD-0370-4595-A55E-B50DA1E698AC}" destId="{3946C00A-9D40-4DE2-834D-3C6018372DD4}" srcOrd="0" destOrd="0" presId="urn:microsoft.com/office/officeart/2017/3/layout/DropPinTimeline"/>
    <dgm:cxn modelId="{B8C70458-323C-4474-B281-6687064FAD25}" type="presParOf" srcId="{350706FD-0370-4595-A55E-B50DA1E698AC}" destId="{47B21437-4635-4C50-91CD-0C348BE09E0E}" srcOrd="1" destOrd="0" presId="urn:microsoft.com/office/officeart/2017/3/layout/DropPinTimeline"/>
    <dgm:cxn modelId="{9EBC3B5E-921B-4E02-A46C-A90B81C1A7E8}" type="presParOf" srcId="{47B21437-4635-4C50-91CD-0C348BE09E0E}" destId="{1A519A18-790A-4976-9B52-6292D275CFF2}" srcOrd="0" destOrd="0" presId="urn:microsoft.com/office/officeart/2017/3/layout/DropPinTimeline"/>
    <dgm:cxn modelId="{7E783BE9-AF47-43F4-B8A8-896584D50CCB}" type="presParOf" srcId="{47B21437-4635-4C50-91CD-0C348BE09E0E}" destId="{D20ED916-2147-4099-ADD4-0720B16A8EF3}" srcOrd="1" destOrd="0" presId="urn:microsoft.com/office/officeart/2017/3/layout/DropPinTimeline"/>
    <dgm:cxn modelId="{DD334663-486C-40E8-B23C-17FAC5581499}" type="presParOf" srcId="{350706FD-0370-4595-A55E-B50DA1E698AC}" destId="{D7ED176E-0CB1-4D13-8029-5FC82A4DCAC1}" srcOrd="2" destOrd="0" presId="urn:microsoft.com/office/officeart/2017/3/layout/DropPinTimeline"/>
    <dgm:cxn modelId="{839C4B1E-3955-4A6B-BF32-5A3B5A035541}" type="presParOf" srcId="{350706FD-0370-4595-A55E-B50DA1E698AC}" destId="{6770CC49-1DEA-45CD-89EF-DBD90A1954F4}" srcOrd="3" destOrd="0" presId="urn:microsoft.com/office/officeart/2017/3/layout/DropPinTimeline"/>
    <dgm:cxn modelId="{09A53C62-882F-4F96-8772-11F843DC29A1}" type="presParOf" srcId="{350706FD-0370-4595-A55E-B50DA1E698AC}" destId="{E7F36CBB-5170-4BBE-9331-A55857AA8FE2}" srcOrd="4" destOrd="0" presId="urn:microsoft.com/office/officeart/2017/3/layout/DropPinTimeline"/>
    <dgm:cxn modelId="{7D02FF5A-174C-4594-A676-1E04B14A9238}" type="presParOf" srcId="{350706FD-0370-4595-A55E-B50DA1E698AC}" destId="{15554512-1B1B-423D-8CB4-66A5C1BF195C}" srcOrd="5" destOrd="0" presId="urn:microsoft.com/office/officeart/2017/3/layout/DropPinTimeline"/>
    <dgm:cxn modelId="{BCF44CFF-DA34-4312-AFF2-348E3AE7C8F3}" type="presParOf" srcId="{0230C5E4-FB04-4C59-BCC2-D94FB816F0E2}" destId="{6707EF53-64E3-4C94-A85C-09D15A769D23}" srcOrd="15" destOrd="0" presId="urn:microsoft.com/office/officeart/2017/3/layout/DropPinTimeline"/>
    <dgm:cxn modelId="{4CAE4AC9-7324-4347-976D-CC758E1F222E}" type="presParOf" srcId="{0230C5E4-FB04-4C59-BCC2-D94FB816F0E2}" destId="{6C480319-CBCB-42E1-B385-963C1A63F108}" srcOrd="16" destOrd="0" presId="urn:microsoft.com/office/officeart/2017/3/layout/DropPinTimeline"/>
    <dgm:cxn modelId="{E3BACB10-EB48-4662-BDF2-9F2DFC236C05}" type="presParOf" srcId="{6C480319-CBCB-42E1-B385-963C1A63F108}" destId="{E510DEED-CEC2-4F8F-8C39-7F7786B8EBC7}" srcOrd="0" destOrd="0" presId="urn:microsoft.com/office/officeart/2017/3/layout/DropPinTimeline"/>
    <dgm:cxn modelId="{9C96C1BD-9F1C-4AEB-9E45-8C190CFE72D6}" type="presParOf" srcId="{6C480319-CBCB-42E1-B385-963C1A63F108}" destId="{B5D0DAC1-9654-4B4B-8F03-FDF736F7D028}" srcOrd="1" destOrd="0" presId="urn:microsoft.com/office/officeart/2017/3/layout/DropPinTimeline"/>
    <dgm:cxn modelId="{C0B61603-00BD-4C39-910F-DC4ED920B9D1}" type="presParOf" srcId="{B5D0DAC1-9654-4B4B-8F03-FDF736F7D028}" destId="{114434EE-4D59-458B-B29A-406F4968979D}" srcOrd="0" destOrd="0" presId="urn:microsoft.com/office/officeart/2017/3/layout/DropPinTimeline"/>
    <dgm:cxn modelId="{74F93514-CD4C-4BB5-A724-5E87D5083A28}" type="presParOf" srcId="{B5D0DAC1-9654-4B4B-8F03-FDF736F7D028}" destId="{0B48E35B-5CFC-4EFB-B0F3-6C286BF9B722}" srcOrd="1" destOrd="0" presId="urn:microsoft.com/office/officeart/2017/3/layout/DropPinTimeline"/>
    <dgm:cxn modelId="{3DFAE405-258E-4E07-8B49-13C586119BCD}" type="presParOf" srcId="{6C480319-CBCB-42E1-B385-963C1A63F108}" destId="{BA9BD70C-C6E6-4258-AA83-1B431FE68631}" srcOrd="2" destOrd="0" presId="urn:microsoft.com/office/officeart/2017/3/layout/DropPinTimeline"/>
    <dgm:cxn modelId="{AB3657F5-C0B6-4FC0-8C02-B380003145A4}" type="presParOf" srcId="{6C480319-CBCB-42E1-B385-963C1A63F108}" destId="{97A0336C-1E97-4E5C-B42E-73CE747694D7}" srcOrd="3" destOrd="0" presId="urn:microsoft.com/office/officeart/2017/3/layout/DropPinTimeline"/>
    <dgm:cxn modelId="{B3289F95-B84E-4DB2-B192-03593D2F894E}" type="presParOf" srcId="{6C480319-CBCB-42E1-B385-963C1A63F108}" destId="{E6B922AB-946B-4802-8FED-8ABD49E4638E}" srcOrd="4" destOrd="0" presId="urn:microsoft.com/office/officeart/2017/3/layout/DropPinTimeline"/>
    <dgm:cxn modelId="{71017227-DFA4-454C-A2B9-04AAEC5ED249}" type="presParOf" srcId="{6C480319-CBCB-42E1-B385-963C1A63F108}" destId="{2876DB76-4EA4-4C0A-9FDB-91F15A1907F0}" srcOrd="5" destOrd="0" presId="urn:microsoft.com/office/officeart/2017/3/layout/DropPinTimeline"/>
    <dgm:cxn modelId="{48E5F7C9-50DA-4309-AD91-D7F64FC6225B}" type="presParOf" srcId="{0230C5E4-FB04-4C59-BCC2-D94FB816F0E2}" destId="{57C12CB1-C9E3-41AE-BA0D-3C24F9C9164F}" srcOrd="17" destOrd="0" presId="urn:microsoft.com/office/officeart/2017/3/layout/DropPinTimeline"/>
    <dgm:cxn modelId="{D265F2E8-BB64-4967-85DA-4BCFACE3F4D5}" type="presParOf" srcId="{0230C5E4-FB04-4C59-BCC2-D94FB816F0E2}" destId="{76418735-6EDE-44E9-B112-10C9FA0BCB61}" srcOrd="18" destOrd="0" presId="urn:microsoft.com/office/officeart/2017/3/layout/DropPinTimeline"/>
    <dgm:cxn modelId="{4D70423B-9D4A-4D9C-A6EA-796B5F6150B6}" type="presParOf" srcId="{76418735-6EDE-44E9-B112-10C9FA0BCB61}" destId="{6A038708-7C32-45FF-BD51-E455DC9A3975}" srcOrd="0" destOrd="0" presId="urn:microsoft.com/office/officeart/2017/3/layout/DropPinTimeline"/>
    <dgm:cxn modelId="{D65DFA71-7E34-4D21-A043-F0654DFCC11E}" type="presParOf" srcId="{76418735-6EDE-44E9-B112-10C9FA0BCB61}" destId="{E27713FA-F0F6-4594-B3BC-C445E947C2CD}" srcOrd="1" destOrd="0" presId="urn:microsoft.com/office/officeart/2017/3/layout/DropPinTimeline"/>
    <dgm:cxn modelId="{EC7F9110-DE81-4C72-844D-120EE579B963}" type="presParOf" srcId="{E27713FA-F0F6-4594-B3BC-C445E947C2CD}" destId="{0130691F-6782-4400-BEA1-724D4ABCBB99}" srcOrd="0" destOrd="0" presId="urn:microsoft.com/office/officeart/2017/3/layout/DropPinTimeline"/>
    <dgm:cxn modelId="{7A071BD7-342D-4D5E-9DED-7D7FB8904F6B}" type="presParOf" srcId="{E27713FA-F0F6-4594-B3BC-C445E947C2CD}" destId="{2C77C22A-F7E2-4E60-A89F-80F97E0A3730}" srcOrd="1" destOrd="0" presId="urn:microsoft.com/office/officeart/2017/3/layout/DropPinTimeline"/>
    <dgm:cxn modelId="{10F4CB03-4693-44EA-B8AF-DDEB5956E6BE}" type="presParOf" srcId="{76418735-6EDE-44E9-B112-10C9FA0BCB61}" destId="{566ADF45-F6C6-4B9D-8649-D3BA22A9DC74}" srcOrd="2" destOrd="0" presId="urn:microsoft.com/office/officeart/2017/3/layout/DropPinTimeline"/>
    <dgm:cxn modelId="{647115B8-9B14-4E1D-BD31-61E24391ADAB}" type="presParOf" srcId="{76418735-6EDE-44E9-B112-10C9FA0BCB61}" destId="{F1DE84E6-7792-4230-902F-F0CF1B7737A3}" srcOrd="3" destOrd="0" presId="urn:microsoft.com/office/officeart/2017/3/layout/DropPinTimeline"/>
    <dgm:cxn modelId="{902CED55-7AE9-40C7-ABB3-05A4B38B94A0}" type="presParOf" srcId="{76418735-6EDE-44E9-B112-10C9FA0BCB61}" destId="{069819B6-3BD8-4AA2-8B52-F2AB86729FB6}" srcOrd="4" destOrd="0" presId="urn:microsoft.com/office/officeart/2017/3/layout/DropPinTimeline"/>
    <dgm:cxn modelId="{B85A4490-33EC-4581-B1E1-252C3DB41CEA}" type="presParOf" srcId="{76418735-6EDE-44E9-B112-10C9FA0BCB61}" destId="{44911A8C-DAC3-43AD-BFFF-24AE401DCA35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64AF-35B9-4DB2-95A5-AA6CE373165F}">
      <dsp:nvSpPr>
        <dsp:cNvPr id="0" name=""/>
        <dsp:cNvSpPr/>
      </dsp:nvSpPr>
      <dsp:spPr>
        <a:xfrm>
          <a:off x="0" y="1484709"/>
          <a:ext cx="837495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BA326-02F7-4BBA-9140-8640E9CD0A0C}">
      <dsp:nvSpPr>
        <dsp:cNvPr id="0" name=""/>
        <dsp:cNvSpPr/>
      </dsp:nvSpPr>
      <dsp:spPr>
        <a:xfrm rot="8100000">
          <a:off x="2151617" y="353575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AA2E2-D955-4185-8B90-6B57EF8D366B}">
      <dsp:nvSpPr>
        <dsp:cNvPr id="0" name=""/>
        <dsp:cNvSpPr/>
      </dsp:nvSpPr>
      <dsp:spPr>
        <a:xfrm>
          <a:off x="2175116" y="377074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B87422-0532-4375-A0B5-04A511B038C8}">
      <dsp:nvSpPr>
        <dsp:cNvPr id="0" name=""/>
        <dsp:cNvSpPr/>
      </dsp:nvSpPr>
      <dsp:spPr>
        <a:xfrm>
          <a:off x="419925" y="605761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2AB01-517E-4B50-94CC-34D201AF78BD}">
      <dsp:nvSpPr>
        <dsp:cNvPr id="0" name=""/>
        <dsp:cNvSpPr/>
      </dsp:nvSpPr>
      <dsp:spPr>
        <a:xfrm>
          <a:off x="419925" y="296941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419925" y="296941"/>
        <a:ext cx="1227238" cy="308819"/>
      </dsp:txXfrm>
    </dsp:sp>
    <dsp:sp modelId="{81E96430-031E-4F27-8A53-A097EF9853D4}">
      <dsp:nvSpPr>
        <dsp:cNvPr id="0" name=""/>
        <dsp:cNvSpPr/>
      </dsp:nvSpPr>
      <dsp:spPr>
        <a:xfrm>
          <a:off x="2249793" y="621397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89C2E-CA70-40FD-83B0-288C5870A9BD}">
      <dsp:nvSpPr>
        <dsp:cNvPr id="0" name=""/>
        <dsp:cNvSpPr/>
      </dsp:nvSpPr>
      <dsp:spPr>
        <a:xfrm>
          <a:off x="2227703" y="1472552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24FD80-109B-4090-9800-5DC63E88A384}">
      <dsp:nvSpPr>
        <dsp:cNvPr id="0" name=""/>
        <dsp:cNvSpPr/>
      </dsp:nvSpPr>
      <dsp:spPr>
        <a:xfrm rot="18900000">
          <a:off x="1075220" y="2412582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37A1E-8D1C-4122-866B-4CA498753E40}">
      <dsp:nvSpPr>
        <dsp:cNvPr id="0" name=""/>
        <dsp:cNvSpPr/>
      </dsp:nvSpPr>
      <dsp:spPr>
        <a:xfrm>
          <a:off x="1098719" y="2436081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49CE4-C870-4141-BE26-87FA73ED9191}">
      <dsp:nvSpPr>
        <dsp:cNvPr id="0" name=""/>
        <dsp:cNvSpPr/>
      </dsp:nvSpPr>
      <dsp:spPr>
        <a:xfrm>
          <a:off x="2395309" y="-558397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06A9-C4E2-4ABE-A60E-7B8B7AD2C4E7}">
      <dsp:nvSpPr>
        <dsp:cNvPr id="0" name=""/>
        <dsp:cNvSpPr/>
      </dsp:nvSpPr>
      <dsp:spPr>
        <a:xfrm>
          <a:off x="2395309" y="320550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>
              <a:solidFill>
                <a:srgbClr val="009999"/>
              </a:solidFill>
            </a:rPr>
            <a:t>10/12</a:t>
          </a:r>
        </a:p>
      </dsp:txBody>
      <dsp:txXfrm>
        <a:off x="2395309" y="320550"/>
        <a:ext cx="1227238" cy="308819"/>
      </dsp:txXfrm>
    </dsp:sp>
    <dsp:sp modelId="{AA44DB0D-CEA2-4576-845E-C1F0FB32370C}">
      <dsp:nvSpPr>
        <dsp:cNvPr id="0" name=""/>
        <dsp:cNvSpPr/>
      </dsp:nvSpPr>
      <dsp:spPr>
        <a:xfrm>
          <a:off x="1198052" y="1485623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E088-2231-4940-957F-50A6E7FF85BE}">
      <dsp:nvSpPr>
        <dsp:cNvPr id="0" name=""/>
        <dsp:cNvSpPr/>
      </dsp:nvSpPr>
      <dsp:spPr>
        <a:xfrm>
          <a:off x="1175963" y="145782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6908A-087D-41C0-8963-7D7B58C7090E}">
      <dsp:nvSpPr>
        <dsp:cNvPr id="0" name=""/>
        <dsp:cNvSpPr/>
      </dsp:nvSpPr>
      <dsp:spPr>
        <a:xfrm rot="8100000">
          <a:off x="3616916" y="353575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9F248-4976-4048-8B1C-685192620453}">
      <dsp:nvSpPr>
        <dsp:cNvPr id="0" name=""/>
        <dsp:cNvSpPr/>
      </dsp:nvSpPr>
      <dsp:spPr>
        <a:xfrm>
          <a:off x="3640415" y="377074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861C81-C4B1-44AB-B069-8F7DF1247EE2}">
      <dsp:nvSpPr>
        <dsp:cNvPr id="0" name=""/>
        <dsp:cNvSpPr/>
      </dsp:nvSpPr>
      <dsp:spPr>
        <a:xfrm>
          <a:off x="3854883" y="682323"/>
          <a:ext cx="1055793" cy="79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F605F-E351-4981-8141-54C1F2C38AE5}">
      <dsp:nvSpPr>
        <dsp:cNvPr id="0" name=""/>
        <dsp:cNvSpPr/>
      </dsp:nvSpPr>
      <dsp:spPr>
        <a:xfrm>
          <a:off x="3854883" y="345448"/>
          <a:ext cx="1055793" cy="27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rgbClr val="008080"/>
              </a:solidFill>
            </a:rPr>
            <a:t>31/01</a:t>
          </a:r>
          <a:endParaRPr lang="en-US" sz="1400" kern="1200" dirty="0">
            <a:solidFill>
              <a:srgbClr val="008080"/>
            </a:solidFill>
          </a:endParaRPr>
        </a:p>
      </dsp:txBody>
      <dsp:txXfrm>
        <a:off x="3854883" y="345448"/>
        <a:ext cx="1055793" cy="278425"/>
      </dsp:txXfrm>
    </dsp:sp>
    <dsp:sp modelId="{36157365-2B51-43EB-BE74-D52C57D21CB5}">
      <dsp:nvSpPr>
        <dsp:cNvPr id="0" name=""/>
        <dsp:cNvSpPr/>
      </dsp:nvSpPr>
      <dsp:spPr>
        <a:xfrm>
          <a:off x="3705114" y="607009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ECE29-A37B-4E55-ADEE-F0D272897900}">
      <dsp:nvSpPr>
        <dsp:cNvPr id="0" name=""/>
        <dsp:cNvSpPr/>
      </dsp:nvSpPr>
      <dsp:spPr>
        <a:xfrm>
          <a:off x="3683025" y="1458163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27385-F2FE-4A2E-ACB5-07205F604774}">
      <dsp:nvSpPr>
        <dsp:cNvPr id="0" name=""/>
        <dsp:cNvSpPr/>
      </dsp:nvSpPr>
      <dsp:spPr>
        <a:xfrm rot="18900000">
          <a:off x="2454750" y="2415263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C050C-5131-465B-9B03-8EDFD3E16D6C}">
      <dsp:nvSpPr>
        <dsp:cNvPr id="0" name=""/>
        <dsp:cNvSpPr/>
      </dsp:nvSpPr>
      <dsp:spPr>
        <a:xfrm>
          <a:off x="2478249" y="2438762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922FA-4734-48AA-9162-B7161015BF01}">
      <dsp:nvSpPr>
        <dsp:cNvPr id="0" name=""/>
        <dsp:cNvSpPr/>
      </dsp:nvSpPr>
      <dsp:spPr>
        <a:xfrm>
          <a:off x="2731795" y="1459531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B554A-23BC-449C-A093-92E55E0E6BD8}">
      <dsp:nvSpPr>
        <dsp:cNvPr id="0" name=""/>
        <dsp:cNvSpPr/>
      </dsp:nvSpPr>
      <dsp:spPr>
        <a:xfrm>
          <a:off x="2731795" y="2338479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>
              <a:solidFill>
                <a:srgbClr val="009999"/>
              </a:solidFill>
            </a:rPr>
            <a:t>13/12</a:t>
          </a:r>
        </a:p>
      </dsp:txBody>
      <dsp:txXfrm>
        <a:off x="2731795" y="2338479"/>
        <a:ext cx="1227238" cy="308819"/>
      </dsp:txXfrm>
    </dsp:sp>
    <dsp:sp modelId="{18735611-0C81-4FF6-80D0-CB70AC75243E}">
      <dsp:nvSpPr>
        <dsp:cNvPr id="0" name=""/>
        <dsp:cNvSpPr/>
      </dsp:nvSpPr>
      <dsp:spPr>
        <a:xfrm>
          <a:off x="2578525" y="1515235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6FC1-512E-45FF-8064-06241CFE0D83}">
      <dsp:nvSpPr>
        <dsp:cNvPr id="0" name=""/>
        <dsp:cNvSpPr/>
      </dsp:nvSpPr>
      <dsp:spPr>
        <a:xfrm>
          <a:off x="2556435" y="1487441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8F360-7DA7-48DC-AE84-EC9EE7F73185}">
      <dsp:nvSpPr>
        <dsp:cNvPr id="0" name=""/>
        <dsp:cNvSpPr/>
      </dsp:nvSpPr>
      <dsp:spPr>
        <a:xfrm rot="8100000">
          <a:off x="4814517" y="329064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56D-8202-4EB8-A1B0-30D5F7796FBF}">
      <dsp:nvSpPr>
        <dsp:cNvPr id="0" name=""/>
        <dsp:cNvSpPr/>
      </dsp:nvSpPr>
      <dsp:spPr>
        <a:xfrm>
          <a:off x="4838017" y="352563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A5702-A0D8-48FF-A2BF-F9B402A165FB}">
      <dsp:nvSpPr>
        <dsp:cNvPr id="0" name=""/>
        <dsp:cNvSpPr/>
      </dsp:nvSpPr>
      <dsp:spPr>
        <a:xfrm>
          <a:off x="5074472" y="613488"/>
          <a:ext cx="929154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0089B-C820-457D-A5A0-0C40860AB4BD}">
      <dsp:nvSpPr>
        <dsp:cNvPr id="0" name=""/>
        <dsp:cNvSpPr/>
      </dsp:nvSpPr>
      <dsp:spPr>
        <a:xfrm>
          <a:off x="5074472" y="304668"/>
          <a:ext cx="929154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chemeClr val="tx1"/>
              </a:solidFill>
            </a:rPr>
            <a:t>12/06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74472" y="304668"/>
        <a:ext cx="929154" cy="308819"/>
      </dsp:txXfrm>
    </dsp:sp>
    <dsp:sp modelId="{9322B6B3-3D31-49DD-B4F3-B76BE1E49A3E}">
      <dsp:nvSpPr>
        <dsp:cNvPr id="0" name=""/>
        <dsp:cNvSpPr/>
      </dsp:nvSpPr>
      <dsp:spPr>
        <a:xfrm>
          <a:off x="4936303" y="590186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20F55-1870-4F17-99F9-F51C6EEDA897}">
      <dsp:nvSpPr>
        <dsp:cNvPr id="0" name=""/>
        <dsp:cNvSpPr/>
      </dsp:nvSpPr>
      <dsp:spPr>
        <a:xfrm>
          <a:off x="4914213" y="1441340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F584A-B15D-4CEA-8B65-E3107D84D757}">
      <dsp:nvSpPr>
        <dsp:cNvPr id="0" name=""/>
        <dsp:cNvSpPr/>
      </dsp:nvSpPr>
      <dsp:spPr>
        <a:xfrm rot="18900000">
          <a:off x="5085990" y="2366176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F215C-7920-4F76-8536-6C03BEE5CA89}">
      <dsp:nvSpPr>
        <dsp:cNvPr id="0" name=""/>
        <dsp:cNvSpPr/>
      </dsp:nvSpPr>
      <dsp:spPr>
        <a:xfrm>
          <a:off x="5109490" y="2389675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ED3D0-0D1C-4800-80AC-57E26B54D34B}">
      <dsp:nvSpPr>
        <dsp:cNvPr id="0" name=""/>
        <dsp:cNvSpPr/>
      </dsp:nvSpPr>
      <dsp:spPr>
        <a:xfrm>
          <a:off x="5386180" y="1495283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07184-1AB1-4510-B906-8F627B7A6F0C}">
      <dsp:nvSpPr>
        <dsp:cNvPr id="0" name=""/>
        <dsp:cNvSpPr/>
      </dsp:nvSpPr>
      <dsp:spPr>
        <a:xfrm>
          <a:off x="5386180" y="2374231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chemeClr val="tx1"/>
              </a:solidFill>
              <a:latin typeface="+mn-lt"/>
            </a:rPr>
            <a:t>03/07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5386180" y="2374231"/>
        <a:ext cx="1227238" cy="308819"/>
      </dsp:txXfrm>
    </dsp:sp>
    <dsp:sp modelId="{AB6548C0-D05E-4912-9C61-3FED7D2E94B2}">
      <dsp:nvSpPr>
        <dsp:cNvPr id="0" name=""/>
        <dsp:cNvSpPr/>
      </dsp:nvSpPr>
      <dsp:spPr>
        <a:xfrm>
          <a:off x="5185999" y="1503272"/>
          <a:ext cx="0" cy="878948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95ECE-E32F-4467-9AE5-F2C11AE3D515}">
      <dsp:nvSpPr>
        <dsp:cNvPr id="0" name=""/>
        <dsp:cNvSpPr/>
      </dsp:nvSpPr>
      <dsp:spPr>
        <a:xfrm>
          <a:off x="5163910" y="147547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4C413-442B-4904-8876-4AA41A807C85}">
      <dsp:nvSpPr>
        <dsp:cNvPr id="0" name=""/>
        <dsp:cNvSpPr/>
      </dsp:nvSpPr>
      <dsp:spPr>
        <a:xfrm rot="8100000">
          <a:off x="6792589" y="314240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E4D3D-7E01-4A45-B3F2-1D63D09195F6}">
      <dsp:nvSpPr>
        <dsp:cNvPr id="0" name=""/>
        <dsp:cNvSpPr/>
      </dsp:nvSpPr>
      <dsp:spPr>
        <a:xfrm>
          <a:off x="6816088" y="337739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03423-6CD9-44F7-AED6-7349FD9674C8}">
      <dsp:nvSpPr>
        <dsp:cNvPr id="0" name=""/>
        <dsp:cNvSpPr/>
      </dsp:nvSpPr>
      <dsp:spPr>
        <a:xfrm>
          <a:off x="7135647" y="574416"/>
          <a:ext cx="1052934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135647" y="574416"/>
        <a:ext cx="1052934" cy="878948"/>
      </dsp:txXfrm>
    </dsp:sp>
    <dsp:sp modelId="{8E09A9A7-2C40-4F59-9F7C-1677ED85927B}">
      <dsp:nvSpPr>
        <dsp:cNvPr id="0" name=""/>
        <dsp:cNvSpPr/>
      </dsp:nvSpPr>
      <dsp:spPr>
        <a:xfrm>
          <a:off x="7135647" y="265596"/>
          <a:ext cx="1052934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b="1" kern="1200" dirty="0" smtClean="0">
              <a:solidFill>
                <a:schemeClr val="tx1"/>
              </a:solidFill>
            </a:rPr>
            <a:t>15/12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135647" y="265596"/>
        <a:ext cx="1052934" cy="308819"/>
      </dsp:txXfrm>
    </dsp:sp>
    <dsp:sp modelId="{7FF16ECB-1792-4171-8CA6-A39508A40C8B}">
      <dsp:nvSpPr>
        <dsp:cNvPr id="0" name=""/>
        <dsp:cNvSpPr/>
      </dsp:nvSpPr>
      <dsp:spPr>
        <a:xfrm>
          <a:off x="6888682" y="612125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6860D-EC78-48D3-BAB3-F31CC8A886FC}">
      <dsp:nvSpPr>
        <dsp:cNvPr id="0" name=""/>
        <dsp:cNvSpPr/>
      </dsp:nvSpPr>
      <dsp:spPr>
        <a:xfrm>
          <a:off x="6866593" y="146327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19A18-790A-4976-9B52-6292D275CFF2}">
      <dsp:nvSpPr>
        <dsp:cNvPr id="0" name=""/>
        <dsp:cNvSpPr/>
      </dsp:nvSpPr>
      <dsp:spPr>
        <a:xfrm rot="18900000">
          <a:off x="6251154" y="2393914"/>
          <a:ext cx="116774" cy="11677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ED916-2147-4099-ADD4-0720B16A8EF3}">
      <dsp:nvSpPr>
        <dsp:cNvPr id="0" name=""/>
        <dsp:cNvSpPr/>
      </dsp:nvSpPr>
      <dsp:spPr>
        <a:xfrm>
          <a:off x="6227275" y="2370035"/>
          <a:ext cx="164533" cy="16453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D176E-0CB1-4D13-8029-5FC82A4DCAC1}">
      <dsp:nvSpPr>
        <dsp:cNvPr id="0" name=""/>
        <dsp:cNvSpPr/>
      </dsp:nvSpPr>
      <dsp:spPr>
        <a:xfrm>
          <a:off x="7526662" y="1710376"/>
          <a:ext cx="848292" cy="90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0CC49-1DEA-45CD-89EF-DBD90A1954F4}">
      <dsp:nvSpPr>
        <dsp:cNvPr id="0" name=""/>
        <dsp:cNvSpPr/>
      </dsp:nvSpPr>
      <dsp:spPr>
        <a:xfrm>
          <a:off x="7526662" y="2322961"/>
          <a:ext cx="848292" cy="3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18/12</a:t>
          </a:r>
          <a:endParaRPr lang="fr-FR" sz="1400" b="1" kern="1200" dirty="0">
            <a:solidFill>
              <a:srgbClr val="009999"/>
            </a:solidFill>
          </a:endParaRPr>
        </a:p>
      </dsp:txBody>
      <dsp:txXfrm>
        <a:off x="7526662" y="2322961"/>
        <a:ext cx="848292" cy="319583"/>
      </dsp:txXfrm>
    </dsp:sp>
    <dsp:sp modelId="{E7F36CBB-5170-4BBE-9331-A55857AA8FE2}">
      <dsp:nvSpPr>
        <dsp:cNvPr id="0" name=""/>
        <dsp:cNvSpPr/>
      </dsp:nvSpPr>
      <dsp:spPr>
        <a:xfrm>
          <a:off x="6337123" y="1588357"/>
          <a:ext cx="0" cy="72981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C00A-9D40-4DE2-834D-3C6018372DD4}">
      <dsp:nvSpPr>
        <dsp:cNvPr id="0" name=""/>
        <dsp:cNvSpPr/>
      </dsp:nvSpPr>
      <dsp:spPr>
        <a:xfrm>
          <a:off x="6283845" y="1695175"/>
          <a:ext cx="45256" cy="461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434EE-4D59-458B-B29A-406F4968979D}">
      <dsp:nvSpPr>
        <dsp:cNvPr id="0" name=""/>
        <dsp:cNvSpPr/>
      </dsp:nvSpPr>
      <dsp:spPr>
        <a:xfrm rot="8100000">
          <a:off x="584530" y="334113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8E35B-5CFC-4EFB-B0F3-6C286BF9B722}">
      <dsp:nvSpPr>
        <dsp:cNvPr id="0" name=""/>
        <dsp:cNvSpPr/>
      </dsp:nvSpPr>
      <dsp:spPr>
        <a:xfrm>
          <a:off x="608029" y="357612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BD70C-C6E6-4258-AA83-1B431FE68631}">
      <dsp:nvSpPr>
        <dsp:cNvPr id="0" name=""/>
        <dsp:cNvSpPr/>
      </dsp:nvSpPr>
      <dsp:spPr>
        <a:xfrm>
          <a:off x="0" y="626477"/>
          <a:ext cx="1033261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0336C-1E97-4E5C-B42E-73CE747694D7}">
      <dsp:nvSpPr>
        <dsp:cNvPr id="0" name=""/>
        <dsp:cNvSpPr/>
      </dsp:nvSpPr>
      <dsp:spPr>
        <a:xfrm>
          <a:off x="0" y="317657"/>
          <a:ext cx="1033261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9999"/>
              </a:solidFill>
            </a:rPr>
            <a:t>30/04</a:t>
          </a:r>
        </a:p>
      </dsp:txBody>
      <dsp:txXfrm>
        <a:off x="0" y="317657"/>
        <a:ext cx="1033261" cy="308819"/>
      </dsp:txXfrm>
    </dsp:sp>
    <dsp:sp modelId="{E6B922AB-946B-4802-8FED-8ABD49E4638E}">
      <dsp:nvSpPr>
        <dsp:cNvPr id="0" name=""/>
        <dsp:cNvSpPr/>
      </dsp:nvSpPr>
      <dsp:spPr>
        <a:xfrm>
          <a:off x="698669" y="608222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DEED-CEC2-4F8F-8C39-7F7786B8EBC7}">
      <dsp:nvSpPr>
        <dsp:cNvPr id="0" name=""/>
        <dsp:cNvSpPr/>
      </dsp:nvSpPr>
      <dsp:spPr>
        <a:xfrm>
          <a:off x="676579" y="1459376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0691F-6782-4400-BEA1-724D4ABCBB99}">
      <dsp:nvSpPr>
        <dsp:cNvPr id="0" name=""/>
        <dsp:cNvSpPr/>
      </dsp:nvSpPr>
      <dsp:spPr>
        <a:xfrm rot="18900000">
          <a:off x="7303056" y="2415238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7C22A-F7E2-4E60-A89F-80F97E0A3730}">
      <dsp:nvSpPr>
        <dsp:cNvPr id="0" name=""/>
        <dsp:cNvSpPr/>
      </dsp:nvSpPr>
      <dsp:spPr>
        <a:xfrm>
          <a:off x="7326555" y="2438737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ADF45-F6C6-4B9D-8649-D3BA22A9DC74}">
      <dsp:nvSpPr>
        <dsp:cNvPr id="0" name=""/>
        <dsp:cNvSpPr/>
      </dsp:nvSpPr>
      <dsp:spPr>
        <a:xfrm>
          <a:off x="7026941" y="1484709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E84E6-7792-4230-902F-F0CF1B7737A3}">
      <dsp:nvSpPr>
        <dsp:cNvPr id="0" name=""/>
        <dsp:cNvSpPr/>
      </dsp:nvSpPr>
      <dsp:spPr>
        <a:xfrm>
          <a:off x="7026941" y="2363657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7026941" y="2363657"/>
        <a:ext cx="1227238" cy="308819"/>
      </dsp:txXfrm>
    </dsp:sp>
    <dsp:sp modelId="{069819B6-3BD8-4AA2-8B52-F2AB86729FB6}">
      <dsp:nvSpPr>
        <dsp:cNvPr id="0" name=""/>
        <dsp:cNvSpPr/>
      </dsp:nvSpPr>
      <dsp:spPr>
        <a:xfrm>
          <a:off x="7420274" y="1469450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38708-7C32-45FF-BD51-E455DC9A3975}">
      <dsp:nvSpPr>
        <dsp:cNvPr id="0" name=""/>
        <dsp:cNvSpPr/>
      </dsp:nvSpPr>
      <dsp:spPr>
        <a:xfrm>
          <a:off x="7398185" y="1441657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AE337-0AA6-498B-9D83-877B51A959D1}">
      <dsp:nvSpPr>
        <dsp:cNvPr id="0" name=""/>
        <dsp:cNvSpPr/>
      </dsp:nvSpPr>
      <dsp:spPr>
        <a:xfrm>
          <a:off x="0" y="2421"/>
          <a:ext cx="90010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8026F-E15B-41C9-882A-3E6E7B31890E}">
      <dsp:nvSpPr>
        <dsp:cNvPr id="0" name=""/>
        <dsp:cNvSpPr/>
      </dsp:nvSpPr>
      <dsp:spPr>
        <a:xfrm>
          <a:off x="0" y="2421"/>
          <a:ext cx="1800200" cy="165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FF0000"/>
              </a:solidFill>
            </a:rPr>
            <a:t>A VENIR</a:t>
          </a:r>
        </a:p>
      </dsp:txBody>
      <dsp:txXfrm>
        <a:off x="0" y="2421"/>
        <a:ext cx="1800200" cy="1651769"/>
      </dsp:txXfrm>
    </dsp:sp>
    <dsp:sp modelId="{4A6C62FF-D66D-4251-9A34-C41E6CD5C376}">
      <dsp:nvSpPr>
        <dsp:cNvPr id="0" name=""/>
        <dsp:cNvSpPr/>
      </dsp:nvSpPr>
      <dsp:spPr>
        <a:xfrm>
          <a:off x="1935214" y="17987"/>
          <a:ext cx="7065785" cy="3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Acte </a:t>
          </a:r>
          <a:r>
            <a:rPr lang="fr-FR" sz="1200" kern="1200" dirty="0"/>
            <a:t>d’exécution (AE) sur le format des prescriptions</a:t>
          </a:r>
        </a:p>
      </dsp:txBody>
      <dsp:txXfrm>
        <a:off x="1935214" y="17987"/>
        <a:ext cx="7065785" cy="311319"/>
      </dsp:txXfrm>
    </dsp:sp>
    <dsp:sp modelId="{5A5D649F-F2A8-403E-A2C9-F44A45E1DFC5}">
      <dsp:nvSpPr>
        <dsp:cNvPr id="0" name=""/>
        <dsp:cNvSpPr/>
      </dsp:nvSpPr>
      <dsp:spPr>
        <a:xfrm>
          <a:off x="1800199" y="329307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08B7EA-5A5A-4C93-9D61-E977C42DD6D3}">
      <dsp:nvSpPr>
        <dsp:cNvPr id="0" name=""/>
        <dsp:cNvSpPr/>
      </dsp:nvSpPr>
      <dsp:spPr>
        <a:xfrm>
          <a:off x="1935214" y="344873"/>
          <a:ext cx="7065785" cy="3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Acte délégué (AD) sur les Sanctions pour médicaments décentralisées</a:t>
          </a:r>
        </a:p>
      </dsp:txBody>
      <dsp:txXfrm>
        <a:off x="1935214" y="344873"/>
        <a:ext cx="7065785" cy="311319"/>
      </dsp:txXfrm>
    </dsp:sp>
    <dsp:sp modelId="{840243F1-D844-4070-8819-2397051A71BB}">
      <dsp:nvSpPr>
        <dsp:cNvPr id="0" name=""/>
        <dsp:cNvSpPr/>
      </dsp:nvSpPr>
      <dsp:spPr>
        <a:xfrm>
          <a:off x="1800199" y="656193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E7CB4D-6AB4-45C9-9D4A-474838C8186A}">
      <dsp:nvSpPr>
        <dsp:cNvPr id="0" name=""/>
        <dsp:cNvSpPr/>
      </dsp:nvSpPr>
      <dsp:spPr>
        <a:xfrm>
          <a:off x="1935214" y="671759"/>
          <a:ext cx="7065785" cy="3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Procédure de « worksharing »</a:t>
          </a:r>
        </a:p>
      </dsp:txBody>
      <dsp:txXfrm>
        <a:off x="1935214" y="671759"/>
        <a:ext cx="7065785" cy="311319"/>
      </dsp:txXfrm>
    </dsp:sp>
    <dsp:sp modelId="{5CC0BF6C-D19B-49F9-B40E-926205B8BDD1}">
      <dsp:nvSpPr>
        <dsp:cNvPr id="0" name=""/>
        <dsp:cNvSpPr/>
      </dsp:nvSpPr>
      <dsp:spPr>
        <a:xfrm>
          <a:off x="1800199" y="983079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DDDFF3-E6D8-410D-B64C-E48865645CC3}">
      <dsp:nvSpPr>
        <dsp:cNvPr id="0" name=""/>
        <dsp:cNvSpPr/>
      </dsp:nvSpPr>
      <dsp:spPr>
        <a:xfrm>
          <a:off x="1935214" y="998645"/>
          <a:ext cx="7065785" cy="3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sur l’uniformisation des codes d’identification</a:t>
          </a:r>
        </a:p>
      </dsp:txBody>
      <dsp:txXfrm>
        <a:off x="1935214" y="998645"/>
        <a:ext cx="7065785" cy="311319"/>
      </dsp:txXfrm>
    </dsp:sp>
    <dsp:sp modelId="{19423376-D187-4748-B9D7-FCBCF3177A34}">
      <dsp:nvSpPr>
        <dsp:cNvPr id="0" name=""/>
        <dsp:cNvSpPr/>
      </dsp:nvSpPr>
      <dsp:spPr>
        <a:xfrm>
          <a:off x="1800199" y="1309965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9E371E-06EA-4EC7-9FA4-59DF9A2305DE}">
      <dsp:nvSpPr>
        <dsp:cNvPr id="0" name=""/>
        <dsp:cNvSpPr/>
      </dsp:nvSpPr>
      <dsp:spPr>
        <a:xfrm>
          <a:off x="1935214" y="1325531"/>
          <a:ext cx="7065785" cy="3113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AE Liste des substances utilisables pour le traitement des animaux de production aquatiques</a:t>
          </a:r>
          <a:endParaRPr lang="fr-FR" sz="1200" kern="1200" dirty="0"/>
        </a:p>
      </dsp:txBody>
      <dsp:txXfrm>
        <a:off x="1935214" y="1325531"/>
        <a:ext cx="7065785" cy="311319"/>
      </dsp:txXfrm>
    </dsp:sp>
    <dsp:sp modelId="{21D52763-7CD6-4CA8-8C8E-896DB5837FC9}">
      <dsp:nvSpPr>
        <dsp:cNvPr id="0" name=""/>
        <dsp:cNvSpPr/>
      </dsp:nvSpPr>
      <dsp:spPr>
        <a:xfrm>
          <a:off x="1800199" y="1636850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09BF-7FCD-4E89-B81E-7C638161EDC2}">
      <dsp:nvSpPr>
        <dsp:cNvPr id="0" name=""/>
        <dsp:cNvSpPr/>
      </dsp:nvSpPr>
      <dsp:spPr>
        <a:xfrm>
          <a:off x="0" y="1654191"/>
          <a:ext cx="9001000" cy="0"/>
        </a:xfrm>
        <a:prstGeom prst="line">
          <a:avLst/>
        </a:prstGeom>
        <a:solidFill>
          <a:schemeClr val="accent5">
            <a:hueOff val="-5125475"/>
            <a:satOff val="27897"/>
            <a:lumOff val="-2157"/>
            <a:alphaOff val="0"/>
          </a:schemeClr>
        </a:solidFill>
        <a:ln w="25400" cap="flat" cmpd="sng" algn="ctr">
          <a:solidFill>
            <a:schemeClr val="accent5">
              <a:hueOff val="-5125475"/>
              <a:satOff val="27897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B654B3-0B66-420E-8117-0093767E1538}">
      <dsp:nvSpPr>
        <dsp:cNvPr id="0" name=""/>
        <dsp:cNvSpPr/>
      </dsp:nvSpPr>
      <dsp:spPr>
        <a:xfrm>
          <a:off x="0" y="1654191"/>
          <a:ext cx="1800200" cy="165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En cours de </a:t>
          </a:r>
          <a:br>
            <a:rPr lang="fr-FR" sz="1400" b="1" kern="1200" dirty="0"/>
          </a:br>
          <a:r>
            <a:rPr lang="fr-FR" sz="1400" b="1" kern="1200" dirty="0"/>
            <a:t>finalisation</a:t>
          </a:r>
        </a:p>
      </dsp:txBody>
      <dsp:txXfrm>
        <a:off x="0" y="1654191"/>
        <a:ext cx="1800200" cy="1651769"/>
      </dsp:txXfrm>
    </dsp:sp>
    <dsp:sp modelId="{27FCEECF-93EC-4D0F-9AD5-9BEF672D5458}">
      <dsp:nvSpPr>
        <dsp:cNvPr id="0" name=""/>
        <dsp:cNvSpPr/>
      </dsp:nvSpPr>
      <dsp:spPr>
        <a:xfrm>
          <a:off x="1935214" y="1680000"/>
          <a:ext cx="7065785" cy="51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BPF et VMPs, BPF active </a:t>
          </a:r>
          <a:r>
            <a:rPr lang="fr-FR" sz="1200" kern="1200" dirty="0" smtClean="0"/>
            <a:t>substances : vote favorable le 26/03</a:t>
          </a:r>
          <a:endParaRPr lang="fr-FR" sz="1200" kern="1200" dirty="0"/>
        </a:p>
      </dsp:txBody>
      <dsp:txXfrm>
        <a:off x="1935214" y="1680000"/>
        <a:ext cx="7065785" cy="516177"/>
      </dsp:txXfrm>
    </dsp:sp>
    <dsp:sp modelId="{0D54F079-3EA4-49C2-A839-9EBCA7BECD71}">
      <dsp:nvSpPr>
        <dsp:cNvPr id="0" name=""/>
        <dsp:cNvSpPr/>
      </dsp:nvSpPr>
      <dsp:spPr>
        <a:xfrm>
          <a:off x="1800199" y="2196178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675E1E-C480-47D9-92E6-6FA3CA3F9A50}">
      <dsp:nvSpPr>
        <dsp:cNvPr id="0" name=""/>
        <dsp:cNvSpPr/>
      </dsp:nvSpPr>
      <dsp:spPr>
        <a:xfrm>
          <a:off x="1935214" y="2862837"/>
          <a:ext cx="7065785" cy="51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AE Certificats et AE liste de pays tiers (publiée au JO = Reg 2024/2598)</a:t>
          </a:r>
          <a:endParaRPr lang="fr-FR" sz="1200" kern="1200" dirty="0"/>
        </a:p>
      </dsp:txBody>
      <dsp:txXfrm>
        <a:off x="1935214" y="2862837"/>
        <a:ext cx="7065785" cy="516177"/>
      </dsp:txXfrm>
    </dsp:sp>
    <dsp:sp modelId="{4B500F13-FF37-43F6-B11B-1422D45FC750}">
      <dsp:nvSpPr>
        <dsp:cNvPr id="0" name=""/>
        <dsp:cNvSpPr/>
      </dsp:nvSpPr>
      <dsp:spPr>
        <a:xfrm>
          <a:off x="1800199" y="2738164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5A0B6-DBA7-4443-B1E1-55C5C54D846C}">
      <dsp:nvSpPr>
        <dsp:cNvPr id="0" name=""/>
        <dsp:cNvSpPr/>
      </dsp:nvSpPr>
      <dsp:spPr>
        <a:xfrm>
          <a:off x="1935214" y="2224815"/>
          <a:ext cx="7065785" cy="516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Liste des substances essentielles pour les </a:t>
          </a:r>
          <a:r>
            <a:rPr lang="fr-FR" sz="1200" kern="1200" dirty="0" smtClean="0"/>
            <a:t>chevaux : publiée JO 20/05/25</a:t>
          </a:r>
          <a:endParaRPr lang="fr-FR" sz="1200" kern="1200" dirty="0"/>
        </a:p>
      </dsp:txBody>
      <dsp:txXfrm>
        <a:off x="1935214" y="2224815"/>
        <a:ext cx="7065785" cy="516177"/>
      </dsp:txXfrm>
    </dsp:sp>
    <dsp:sp modelId="{ABDAEE2F-D584-4D90-88F9-270347D7B8A3}">
      <dsp:nvSpPr>
        <dsp:cNvPr id="0" name=""/>
        <dsp:cNvSpPr/>
      </dsp:nvSpPr>
      <dsp:spPr>
        <a:xfrm>
          <a:off x="1800199" y="3280151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DC6D7B-B154-4DA9-816C-5B3E17779348}">
      <dsp:nvSpPr>
        <dsp:cNvPr id="0" name=""/>
        <dsp:cNvSpPr/>
      </dsp:nvSpPr>
      <dsp:spPr>
        <a:xfrm>
          <a:off x="0" y="2214768"/>
          <a:ext cx="9001000" cy="0"/>
        </a:xfrm>
        <a:prstGeom prst="line">
          <a:avLst/>
        </a:prstGeom>
        <a:solidFill>
          <a:schemeClr val="accent5">
            <a:hueOff val="-10250950"/>
            <a:satOff val="55794"/>
            <a:lumOff val="-4314"/>
            <a:alphaOff val="0"/>
          </a:schemeClr>
        </a:solidFill>
        <a:ln w="25400" cap="flat" cmpd="sng" algn="ctr">
          <a:solidFill>
            <a:schemeClr val="accent5">
              <a:hueOff val="-10250950"/>
              <a:satOff val="55794"/>
              <a:lumOff val="-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217386-3BDD-493D-AB4F-690BFA021B13}">
      <dsp:nvSpPr>
        <dsp:cNvPr id="0" name=""/>
        <dsp:cNvSpPr/>
      </dsp:nvSpPr>
      <dsp:spPr>
        <a:xfrm>
          <a:off x="0" y="2790823"/>
          <a:ext cx="1800200" cy="1651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/>
            <a:t>Adoptés </a:t>
          </a:r>
          <a:br>
            <a:rPr lang="fr-FR" sz="1400" b="1" kern="1200" dirty="0"/>
          </a:br>
          <a:r>
            <a:rPr lang="fr-FR" sz="1400" b="1" kern="1200" dirty="0"/>
            <a:t>(2022/2024)</a:t>
          </a:r>
        </a:p>
      </dsp:txBody>
      <dsp:txXfrm>
        <a:off x="0" y="2790823"/>
        <a:ext cx="1800200" cy="1651769"/>
      </dsp:txXfrm>
    </dsp:sp>
    <dsp:sp modelId="{C3AAFE67-5593-4B72-8E34-909BC65263D2}">
      <dsp:nvSpPr>
        <dsp:cNvPr id="0" name=""/>
        <dsp:cNvSpPr/>
      </dsp:nvSpPr>
      <dsp:spPr>
        <a:xfrm>
          <a:off x="1935214" y="3317110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AD </a:t>
          </a:r>
          <a:r>
            <a:rPr lang="fr-FR" sz="1200" kern="1200" dirty="0"/>
            <a:t>Règles pour usage oral</a:t>
          </a:r>
        </a:p>
      </dsp:txBody>
      <dsp:txXfrm>
        <a:off x="1935214" y="3317110"/>
        <a:ext cx="7065785" cy="223004"/>
      </dsp:txXfrm>
    </dsp:sp>
    <dsp:sp modelId="{4DB5EB2C-2DDD-4C2F-BCEC-D594FE62CD51}">
      <dsp:nvSpPr>
        <dsp:cNvPr id="0" name=""/>
        <dsp:cNvSpPr/>
      </dsp:nvSpPr>
      <dsp:spPr>
        <a:xfrm>
          <a:off x="1800199" y="3540115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F3A4F1-B330-4DD1-88B2-3C317F3792F0}">
      <dsp:nvSpPr>
        <dsp:cNvPr id="0" name=""/>
        <dsp:cNvSpPr/>
      </dsp:nvSpPr>
      <dsp:spPr>
        <a:xfrm>
          <a:off x="1935214" y="3551266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Pictogrammes et abréviations</a:t>
          </a:r>
        </a:p>
      </dsp:txBody>
      <dsp:txXfrm>
        <a:off x="1935214" y="3551266"/>
        <a:ext cx="7065785" cy="223004"/>
      </dsp:txXfrm>
    </dsp:sp>
    <dsp:sp modelId="{FF2D5414-9E90-416F-8F5B-1D39D360751D}">
      <dsp:nvSpPr>
        <dsp:cNvPr id="0" name=""/>
        <dsp:cNvSpPr/>
      </dsp:nvSpPr>
      <dsp:spPr>
        <a:xfrm>
          <a:off x="1800199" y="3774271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EFD5E4-6944-417C-A037-1946327A67D3}">
      <dsp:nvSpPr>
        <dsp:cNvPr id="0" name=""/>
        <dsp:cNvSpPr/>
      </dsp:nvSpPr>
      <dsp:spPr>
        <a:xfrm>
          <a:off x="1935214" y="3785421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Petits contenants</a:t>
          </a:r>
        </a:p>
      </dsp:txBody>
      <dsp:txXfrm>
        <a:off x="1935214" y="3785421"/>
        <a:ext cx="7065785" cy="223004"/>
      </dsp:txXfrm>
    </dsp:sp>
    <dsp:sp modelId="{250DECA9-EAED-4864-BDFD-2F94A5BE1D48}">
      <dsp:nvSpPr>
        <dsp:cNvPr id="0" name=""/>
        <dsp:cNvSpPr/>
      </dsp:nvSpPr>
      <dsp:spPr>
        <a:xfrm>
          <a:off x="1800199" y="4008426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2D733-8E0F-41DA-B396-5289C90427AD}">
      <dsp:nvSpPr>
        <dsp:cNvPr id="0" name=""/>
        <dsp:cNvSpPr/>
      </dsp:nvSpPr>
      <dsp:spPr>
        <a:xfrm>
          <a:off x="1935214" y="4019576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sur la liste des antimicrobiens réservés à un usage humain</a:t>
          </a:r>
        </a:p>
      </dsp:txBody>
      <dsp:txXfrm>
        <a:off x="1935214" y="4019576"/>
        <a:ext cx="7065785" cy="223004"/>
      </dsp:txXfrm>
    </dsp:sp>
    <dsp:sp modelId="{EABBC043-AEB8-4032-9776-8B7DAAF9A209}">
      <dsp:nvSpPr>
        <dsp:cNvPr id="0" name=""/>
        <dsp:cNvSpPr/>
      </dsp:nvSpPr>
      <dsp:spPr>
        <a:xfrm>
          <a:off x="1800199" y="4242581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DFD53-0F92-4F42-8D4F-90588FCB713E}">
      <dsp:nvSpPr>
        <dsp:cNvPr id="0" name=""/>
        <dsp:cNvSpPr/>
      </dsp:nvSpPr>
      <dsp:spPr>
        <a:xfrm>
          <a:off x="1935214" y="4253731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AD Règles d’importation des produits d’origine animaux (art 118)</a:t>
          </a:r>
        </a:p>
      </dsp:txBody>
      <dsp:txXfrm>
        <a:off x="1935214" y="4253731"/>
        <a:ext cx="7065785" cy="223004"/>
      </dsp:txXfrm>
    </dsp:sp>
    <dsp:sp modelId="{A21A9E56-7F60-4F5E-8D8C-5C5301DAE336}">
      <dsp:nvSpPr>
        <dsp:cNvPr id="0" name=""/>
        <dsp:cNvSpPr/>
      </dsp:nvSpPr>
      <dsp:spPr>
        <a:xfrm>
          <a:off x="1800199" y="4476736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31036B-A15A-4D7F-8A57-4B6C1FA46EB2}">
      <dsp:nvSpPr>
        <dsp:cNvPr id="0" name=""/>
        <dsp:cNvSpPr/>
      </dsp:nvSpPr>
      <dsp:spPr>
        <a:xfrm>
          <a:off x="1935214" y="4487887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AE Format collecte des usages antimicrobiens</a:t>
          </a:r>
        </a:p>
      </dsp:txBody>
      <dsp:txXfrm>
        <a:off x="1935214" y="4487887"/>
        <a:ext cx="7065785" cy="223004"/>
      </dsp:txXfrm>
    </dsp:sp>
    <dsp:sp modelId="{18FEDB8E-E7BC-4F05-B8FC-9BE0E866D48A}">
      <dsp:nvSpPr>
        <dsp:cNvPr id="0" name=""/>
        <dsp:cNvSpPr/>
      </dsp:nvSpPr>
      <dsp:spPr>
        <a:xfrm>
          <a:off x="1800199" y="4710892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120A8-80C1-4869-A879-F3F83F910046}">
      <dsp:nvSpPr>
        <dsp:cNvPr id="0" name=""/>
        <dsp:cNvSpPr/>
      </dsp:nvSpPr>
      <dsp:spPr>
        <a:xfrm>
          <a:off x="1935214" y="4722042"/>
          <a:ext cx="7065785" cy="2230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/>
            <a:t>AE Liste des antimicrobiens interdits dans la cascade</a:t>
          </a:r>
          <a:endParaRPr lang="fr-FR" sz="1200" kern="1200" dirty="0"/>
        </a:p>
      </dsp:txBody>
      <dsp:txXfrm>
        <a:off x="1935214" y="4722042"/>
        <a:ext cx="7065785" cy="223004"/>
      </dsp:txXfrm>
    </dsp:sp>
    <dsp:sp modelId="{03A9FFDC-F4BC-4450-8690-24FCDCE7E295}">
      <dsp:nvSpPr>
        <dsp:cNvPr id="0" name=""/>
        <dsp:cNvSpPr/>
      </dsp:nvSpPr>
      <dsp:spPr>
        <a:xfrm>
          <a:off x="1800199" y="4945047"/>
          <a:ext cx="720080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309851" y="0"/>
          <a:ext cx="3431180" cy="4064000"/>
        </a:xfrm>
        <a:prstGeom prst="triangle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857765" y="397726"/>
          <a:ext cx="2503400" cy="87588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Pas de traitements ATB topiques avec AMM:</a:t>
          </a:r>
          <a:r>
            <a:rPr lang="fr-FR" sz="800" kern="1200" dirty="0" smtClean="0"/>
            <a:t/>
          </a:r>
          <a:br>
            <a:rPr lang="fr-FR" sz="800" kern="1200" dirty="0" smtClean="0"/>
          </a:br>
          <a:r>
            <a:rPr lang="fr-FR" sz="800" kern="1200" dirty="0" smtClean="0"/>
            <a:t>- </a:t>
          </a:r>
          <a:r>
            <a:rPr lang="fr-FR" sz="800" b="1" kern="1200" dirty="0" smtClean="0"/>
            <a:t>Infections oculaires </a:t>
          </a:r>
          <a:br>
            <a:rPr lang="fr-FR" sz="800" b="1" kern="1200" dirty="0" smtClean="0"/>
          </a:br>
          <a:r>
            <a:rPr lang="fr-FR" sz="700" kern="1200" dirty="0" smtClean="0"/>
            <a:t>=&gt; sur veaux: usage tulathromycine inj (long TA et volume flacons favorise automédication)</a:t>
          </a:r>
          <a:br>
            <a:rPr lang="fr-FR" sz="700" kern="1200" dirty="0" smtClean="0"/>
          </a:br>
          <a:r>
            <a:rPr lang="fr-FR" sz="700" kern="1200" dirty="0" smtClean="0"/>
            <a:t>=&gt; sur VL: usage hors AMM d’intra mammaires ou de certaines pommades chevaux ou chiens</a:t>
          </a:r>
          <a:br>
            <a:rPr lang="fr-FR" sz="700" kern="1200" dirty="0" smtClean="0"/>
          </a:br>
          <a:r>
            <a:rPr lang="fr-FR" sz="700" kern="1200" dirty="0" smtClean="0"/>
            <a:t>- </a:t>
          </a:r>
          <a:r>
            <a:rPr lang="fr-FR" sz="800" b="1" kern="1200" dirty="0" smtClean="0"/>
            <a:t>Plaies, lésions infectées du trayon</a:t>
          </a:r>
        </a:p>
      </dsp:txBody>
      <dsp:txXfrm>
        <a:off x="1900522" y="440483"/>
        <a:ext cx="2417886" cy="790372"/>
      </dsp:txXfrm>
    </dsp:sp>
    <dsp:sp modelId="{40B88043-AB55-40AB-88D6-4E831C9D2E00}">
      <dsp:nvSpPr>
        <dsp:cNvPr id="0" name=""/>
        <dsp:cNvSpPr/>
      </dsp:nvSpPr>
      <dsp:spPr>
        <a:xfrm>
          <a:off x="1892306" y="1380421"/>
          <a:ext cx="2459470" cy="5806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4920595"/>
              <a:satOff val="0"/>
              <a:lumOff val="46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800" b="1" kern="1200" dirty="0" err="1" smtClean="0"/>
            <a:t>Paramphistomose</a:t>
          </a:r>
          <a:r>
            <a:rPr lang="fr-FR" sz="800" b="1" kern="1200" dirty="0" smtClean="0"/>
            <a:t> et </a:t>
          </a:r>
          <a:r>
            <a:rPr lang="fr-FR" sz="800" b="1" kern="1200" dirty="0" err="1" smtClean="0"/>
            <a:t>dicrocoeliose</a:t>
          </a:r>
          <a:r>
            <a:rPr lang="fr-FR" sz="800" b="1" kern="1200" dirty="0" smtClean="0"/>
            <a:t>: </a:t>
          </a:r>
          <a:r>
            <a:rPr lang="fr-FR" sz="700" b="1" kern="1200" dirty="0" smtClean="0"/>
            <a:t/>
          </a:r>
          <a:br>
            <a:rPr lang="fr-FR" sz="700" b="1" kern="1200" dirty="0" smtClean="0"/>
          </a:br>
          <a:r>
            <a:rPr lang="fr-FR" sz="700" kern="1200" dirty="0" smtClean="0"/>
            <a:t>pas d’AMM bovins pour ces indications</a:t>
          </a:r>
          <a:br>
            <a:rPr lang="fr-FR" sz="700" kern="1200" dirty="0" smtClean="0"/>
          </a:br>
          <a:r>
            <a:rPr lang="fr-FR" sz="700" kern="1200" dirty="0" smtClean="0"/>
            <a:t>=&gt; besoin études spécifiques pour préciser </a:t>
          </a:r>
          <a:br>
            <a:rPr lang="fr-FR" sz="700" kern="1200" dirty="0" smtClean="0"/>
          </a:br>
          <a:r>
            <a:rPr lang="fr-FR" sz="700" kern="1200" dirty="0" smtClean="0"/>
            <a:t>posologie efficace et TA adapté</a:t>
          </a:r>
        </a:p>
      </dsp:txBody>
      <dsp:txXfrm>
        <a:off x="1920652" y="1408767"/>
        <a:ext cx="2402778" cy="523988"/>
      </dsp:txXfrm>
    </dsp:sp>
    <dsp:sp modelId="{74868C97-BC94-437C-B717-AF3C6CAF4B82}">
      <dsp:nvSpPr>
        <dsp:cNvPr id="0" name=""/>
        <dsp:cNvSpPr/>
      </dsp:nvSpPr>
      <dsp:spPr>
        <a:xfrm>
          <a:off x="1917913" y="2038851"/>
          <a:ext cx="2443252" cy="4914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9841189"/>
              <a:satOff val="0"/>
              <a:lumOff val="92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Antipyrétiques </a:t>
          </a:r>
          <a:r>
            <a:rPr lang="fr-FR" sz="800" b="1" i="1" kern="1200" dirty="0" smtClean="0"/>
            <a:t>per os</a:t>
          </a:r>
          <a:r>
            <a:rPr lang="fr-FR" sz="800" b="1" kern="1200" dirty="0" smtClean="0"/>
            <a:t>: </a:t>
          </a:r>
          <a:r>
            <a:rPr lang="fr-FR" sz="700" b="1" kern="1200" dirty="0" smtClean="0"/>
            <a:t/>
          </a:r>
          <a:br>
            <a:rPr lang="fr-FR" sz="700" b="1" kern="1200" dirty="0" smtClean="0"/>
          </a:br>
          <a:r>
            <a:rPr lang="fr-FR" sz="700" kern="1200" dirty="0" smtClean="0"/>
            <a:t>usage cascade possible paracétamol porcs </a:t>
          </a:r>
          <a:br>
            <a:rPr lang="fr-FR" sz="700" kern="1200" dirty="0" smtClean="0"/>
          </a:br>
          <a:r>
            <a:rPr lang="fr-FR" sz="700" kern="1200" dirty="0" smtClean="0"/>
            <a:t>mais interdiction du hors AMM dans </a:t>
          </a:r>
          <a:br>
            <a:rPr lang="fr-FR" sz="700" kern="1200" dirty="0" smtClean="0"/>
          </a:br>
          <a:r>
            <a:rPr lang="fr-FR" sz="700" kern="1200" dirty="0" smtClean="0"/>
            <a:t>c. des charges de certains intégrateurs</a:t>
          </a:r>
          <a:endParaRPr lang="fr-FR" sz="700" kern="1200" dirty="0"/>
        </a:p>
      </dsp:txBody>
      <dsp:txXfrm>
        <a:off x="1941906" y="2062844"/>
        <a:ext cx="2395266" cy="443511"/>
      </dsp:txXfrm>
    </dsp:sp>
    <dsp:sp modelId="{D6FD18F0-C43B-4238-9605-01C893ADEFBD}">
      <dsp:nvSpPr>
        <dsp:cNvPr id="0" name=""/>
        <dsp:cNvSpPr/>
      </dsp:nvSpPr>
      <dsp:spPr>
        <a:xfrm>
          <a:off x="1905106" y="3379317"/>
          <a:ext cx="2448577" cy="55566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4761783"/>
              <a:satOff val="0"/>
              <a:lumOff val="138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err="1" smtClean="0"/>
            <a:t>Tranquilisants</a:t>
          </a:r>
          <a:r>
            <a:rPr lang="fr-FR" sz="700" b="1" kern="1200" dirty="0" smtClean="0"/>
            <a:t> </a:t>
          </a:r>
          <a:r>
            <a:rPr lang="fr-FR" sz="700" b="1" i="1" kern="1200" dirty="0" smtClean="0"/>
            <a:t>per os</a:t>
          </a:r>
          <a:r>
            <a:rPr lang="fr-FR" sz="700" b="1" kern="1200" dirty="0" smtClean="0"/>
            <a:t>: </a:t>
          </a:r>
          <a:br>
            <a:rPr lang="fr-FR" sz="700" b="1" kern="1200" dirty="0" smtClean="0"/>
          </a:br>
          <a:r>
            <a:rPr lang="fr-FR" sz="700" kern="1200" dirty="0" smtClean="0"/>
            <a:t>pas de statut LMR </a:t>
          </a:r>
          <a:r>
            <a:rPr lang="fr-FR" sz="700" kern="1200" dirty="0" err="1" smtClean="0"/>
            <a:t>acépromazine</a:t>
          </a:r>
          <a:r>
            <a:rPr lang="fr-FR" sz="700" kern="1200" dirty="0" smtClean="0"/>
            <a:t> </a:t>
          </a:r>
          <a:br>
            <a:rPr lang="fr-FR" sz="700" kern="1200" dirty="0" smtClean="0"/>
          </a:br>
          <a:r>
            <a:rPr lang="fr-FR" sz="700" kern="1200" dirty="0" smtClean="0"/>
            <a:t>=&gt; usage cascade interdit </a:t>
          </a:r>
          <a:br>
            <a:rPr lang="fr-FR" sz="700" kern="1200" dirty="0" smtClean="0"/>
          </a:br>
          <a:r>
            <a:rPr lang="fr-FR" sz="700" b="1" kern="1200" dirty="0" smtClean="0"/>
            <a:t>pas d’analgésiques longue action </a:t>
          </a:r>
          <a:br>
            <a:rPr lang="fr-FR" sz="700" b="1" kern="1200" dirty="0" smtClean="0"/>
          </a:br>
          <a:r>
            <a:rPr lang="fr-FR" sz="700" kern="1200" dirty="0" smtClean="0"/>
            <a:t>(type </a:t>
          </a:r>
          <a:r>
            <a:rPr lang="fr-FR" sz="700" kern="1200" dirty="0" err="1" smtClean="0"/>
            <a:t>butorphanol</a:t>
          </a:r>
          <a:r>
            <a:rPr lang="fr-FR" sz="700" kern="1200" dirty="0" smtClean="0"/>
            <a:t>)</a:t>
          </a:r>
          <a:endParaRPr lang="fr-FR" sz="700" kern="1200" dirty="0"/>
        </a:p>
      </dsp:txBody>
      <dsp:txXfrm>
        <a:off x="1932231" y="3406442"/>
        <a:ext cx="2394327" cy="501414"/>
      </dsp:txXfrm>
    </dsp:sp>
    <dsp:sp modelId="{8E7C5377-2EBD-414F-B586-16B500AB072F}">
      <dsp:nvSpPr>
        <dsp:cNvPr id="0" name=""/>
        <dsp:cNvSpPr/>
      </dsp:nvSpPr>
      <dsp:spPr>
        <a:xfrm>
          <a:off x="1922887" y="2636209"/>
          <a:ext cx="2413014" cy="63573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9682379"/>
              <a:satOff val="0"/>
              <a:lumOff val="1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Ulcères de la caillette</a:t>
          </a:r>
          <a:br>
            <a:rPr lang="fr-FR" sz="700" b="1" kern="1200" dirty="0" smtClean="0"/>
          </a:br>
          <a:r>
            <a:rPr lang="fr-FR" sz="700" kern="1200" dirty="0" smtClean="0"/>
            <a:t>pas de statut LMR bovins pour omeprazole</a:t>
          </a:r>
          <a:br>
            <a:rPr lang="fr-FR" sz="700" kern="1200" dirty="0" smtClean="0"/>
          </a:br>
          <a:r>
            <a:rPr lang="fr-FR" sz="700" kern="1200" dirty="0" smtClean="0"/>
            <a:t>=&gt; usage cascade possible, sauf en VL</a:t>
          </a:r>
          <a:br>
            <a:rPr lang="fr-FR" sz="700" kern="1200" dirty="0" smtClean="0"/>
          </a:br>
          <a:r>
            <a:rPr lang="fr-FR" sz="700" b="1" kern="1200" dirty="0" smtClean="0"/>
            <a:t>Anti-acides et protection des muqueuses</a:t>
          </a:r>
          <a:br>
            <a:rPr lang="fr-FR" sz="700" b="1" kern="1200" dirty="0" smtClean="0"/>
          </a:br>
          <a:r>
            <a:rPr lang="fr-FR" sz="700" b="0" kern="1200" dirty="0" smtClean="0"/>
            <a:t>arrêt ou abandon MV avec kaolin</a:t>
          </a:r>
          <a:endParaRPr lang="fr-FR" sz="700" b="0" kern="1200" dirty="0"/>
        </a:p>
      </dsp:txBody>
      <dsp:txXfrm>
        <a:off x="1953921" y="2667243"/>
        <a:ext cx="2350946" cy="57366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28871" y="0"/>
          <a:ext cx="3376751" cy="4047654"/>
        </a:xfrm>
        <a:prstGeom prst="triangl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682646" y="855555"/>
          <a:ext cx="2194888" cy="575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err="1" smtClean="0"/>
            <a:t>Besnoitiose</a:t>
          </a:r>
          <a:r>
            <a:rPr lang="fr-FR" sz="800" b="1" kern="1200" dirty="0" smtClean="0"/>
            <a:t/>
          </a:r>
          <a:br>
            <a:rPr lang="fr-FR" sz="800" b="1" kern="1200" dirty="0" smtClean="0"/>
          </a:br>
          <a:r>
            <a:rPr lang="fr-FR" sz="800" b="0" kern="1200" dirty="0" smtClean="0"/>
            <a:t>absence de traitement ou vaccin</a:t>
          </a:r>
        </a:p>
      </dsp:txBody>
      <dsp:txXfrm>
        <a:off x="1710741" y="883650"/>
        <a:ext cx="2138698" cy="519335"/>
      </dsp:txXfrm>
    </dsp:sp>
    <dsp:sp modelId="{FA90493B-170A-4618-900D-EC8E516B73EA}">
      <dsp:nvSpPr>
        <dsp:cNvPr id="0" name=""/>
        <dsp:cNvSpPr/>
      </dsp:nvSpPr>
      <dsp:spPr>
        <a:xfrm>
          <a:off x="1684622" y="210316"/>
          <a:ext cx="2194888" cy="575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Mouches et Culicoïdes </a:t>
          </a:r>
          <a:br>
            <a:rPr lang="fr-FR" sz="800" b="1" kern="1200" dirty="0" smtClean="0"/>
          </a:br>
          <a:r>
            <a:rPr lang="fr-FR" sz="800" kern="1200" dirty="0" smtClean="0"/>
            <a:t>efficacité deltaméthrine variable </a:t>
          </a:r>
          <a:br>
            <a:rPr lang="fr-FR" sz="800" kern="1200" dirty="0" smtClean="0"/>
          </a:br>
          <a:r>
            <a:rPr lang="fr-FR" sz="800" kern="1200" dirty="0" smtClean="0"/>
            <a:t>arrêt des plaques auriculaires</a:t>
          </a:r>
          <a:endParaRPr lang="fr-FR" sz="800" b="0" kern="1200" dirty="0"/>
        </a:p>
      </dsp:txBody>
      <dsp:txXfrm>
        <a:off x="1712717" y="238411"/>
        <a:ext cx="2138698" cy="519335"/>
      </dsp:txXfrm>
    </dsp:sp>
    <dsp:sp modelId="{7D39C148-904D-4AA1-B11C-DC15BC72EC84}">
      <dsp:nvSpPr>
        <dsp:cNvPr id="0" name=""/>
        <dsp:cNvSpPr/>
      </dsp:nvSpPr>
      <dsp:spPr>
        <a:xfrm>
          <a:off x="1677774" y="1505612"/>
          <a:ext cx="2194888" cy="575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i="0" kern="1200" dirty="0" smtClean="0"/>
            <a:t>Piroplasmose </a:t>
          </a:r>
          <a:r>
            <a:rPr lang="fr-FR" sz="800" b="0" i="0" kern="1200" dirty="0" smtClean="0"/>
            <a:t/>
          </a:r>
          <a:br>
            <a:rPr lang="fr-FR" sz="800" b="0" i="0" kern="1200" dirty="0" smtClean="0"/>
          </a:br>
          <a:r>
            <a:rPr lang="fr-FR" sz="800" b="0" i="0" kern="1200" dirty="0" smtClean="0"/>
            <a:t>U</a:t>
          </a:r>
          <a:r>
            <a:rPr lang="fr-FR" sz="800" b="0" kern="1200" dirty="0" smtClean="0"/>
            <a:t>n seul MV et problème de </a:t>
          </a:r>
          <a:br>
            <a:rPr lang="fr-FR" sz="800" b="0" kern="1200" dirty="0" smtClean="0"/>
          </a:br>
          <a:r>
            <a:rPr lang="fr-FR" sz="800" kern="1200" dirty="0" smtClean="0"/>
            <a:t>non respect du TA (213j) par oubli</a:t>
          </a:r>
          <a:endParaRPr lang="fr-FR" sz="800" b="0" kern="1200" dirty="0" smtClean="0"/>
        </a:p>
      </dsp:txBody>
      <dsp:txXfrm>
        <a:off x="1705869" y="1533707"/>
        <a:ext cx="2138698" cy="519335"/>
      </dsp:txXfrm>
    </dsp:sp>
    <dsp:sp modelId="{A05D5B61-3FD6-43BD-A527-196586C58131}">
      <dsp:nvSpPr>
        <dsp:cNvPr id="0" name=""/>
        <dsp:cNvSpPr/>
      </dsp:nvSpPr>
      <dsp:spPr>
        <a:xfrm>
          <a:off x="1665219" y="2167196"/>
          <a:ext cx="2194888" cy="575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i="0" kern="1200" dirty="0" smtClean="0"/>
            <a:t>AINS topiques </a:t>
          </a:r>
          <a:br>
            <a:rPr lang="fr-FR" sz="800" b="1" i="0" kern="1200" dirty="0" smtClean="0"/>
          </a:br>
          <a:r>
            <a:rPr lang="fr-FR" sz="800" b="0" i="0" kern="1200" dirty="0" smtClean="0"/>
            <a:t>pour contusions, trauma, entorse</a:t>
          </a:r>
          <a:endParaRPr lang="fr-FR" sz="800" b="0" kern="1200" dirty="0" smtClean="0"/>
        </a:p>
      </dsp:txBody>
      <dsp:txXfrm>
        <a:off x="1693314" y="2195291"/>
        <a:ext cx="2138698" cy="519335"/>
      </dsp:txXfrm>
    </dsp:sp>
    <dsp:sp modelId="{40B88043-AB55-40AB-88D6-4E831C9D2E00}">
      <dsp:nvSpPr>
        <dsp:cNvPr id="0" name=""/>
        <dsp:cNvSpPr/>
      </dsp:nvSpPr>
      <dsp:spPr>
        <a:xfrm>
          <a:off x="1686948" y="3342022"/>
          <a:ext cx="2194888" cy="5755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Salmonelloses respiratoires:</a:t>
          </a:r>
          <a:br>
            <a:rPr lang="fr-FR" sz="800" b="1" kern="1200" dirty="0" smtClean="0"/>
          </a:br>
          <a:r>
            <a:rPr lang="fr-FR" sz="800" b="0" kern="1200" dirty="0" smtClean="0"/>
            <a:t>=&gt; fin rupture SALMOPAST</a:t>
          </a:r>
          <a:endParaRPr lang="fr-FR" sz="800" b="0" kern="1200" dirty="0"/>
        </a:p>
      </dsp:txBody>
      <dsp:txXfrm>
        <a:off x="1715043" y="3370117"/>
        <a:ext cx="2138698" cy="5193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59717" y="0"/>
          <a:ext cx="3693402" cy="4064000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349247" y="696429"/>
          <a:ext cx="3011918" cy="82979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Strongyloses digestives, </a:t>
          </a:r>
          <a:br>
            <a:rPr lang="fr-FR" sz="900" b="1" kern="1200" dirty="0" smtClean="0"/>
          </a:br>
          <a:r>
            <a:rPr lang="fr-FR" sz="900" b="1" kern="1200" dirty="0" smtClean="0"/>
            <a:t>Augmentation des résistances </a:t>
          </a:r>
          <a:br>
            <a:rPr lang="fr-FR" sz="900" b="1" kern="1200" dirty="0" smtClean="0"/>
          </a:br>
          <a:r>
            <a:rPr lang="fr-FR" sz="700" b="1" kern="1200" dirty="0" smtClean="0"/>
            <a:t>aux benzimidazoles, lévamisole &amp; lactones macrocycliques </a:t>
          </a:r>
          <a:br>
            <a:rPr lang="fr-FR" sz="700" b="1" kern="1200" dirty="0" smtClean="0"/>
          </a:br>
          <a:r>
            <a:rPr lang="fr-FR" sz="700" b="1" kern="1200" dirty="0" smtClean="0"/>
            <a:t>P</a:t>
          </a:r>
          <a:r>
            <a:rPr lang="fr-FR" sz="700" kern="1200" dirty="0" smtClean="0"/>
            <a:t>ertinence et risques des pour-on ? (autosaisine Anses)</a:t>
          </a:r>
          <a:br>
            <a:rPr lang="fr-FR" sz="700" kern="1200" dirty="0" smtClean="0"/>
          </a:br>
          <a:r>
            <a:rPr lang="fr-FR" sz="800" b="1" kern="1200" dirty="0" smtClean="0"/>
            <a:t>Souhait d’AMM pour VO et pour vaccins</a:t>
          </a:r>
        </a:p>
      </dsp:txBody>
      <dsp:txXfrm>
        <a:off x="1389754" y="736936"/>
        <a:ext cx="2930904" cy="748783"/>
      </dsp:txXfrm>
    </dsp:sp>
    <dsp:sp modelId="{40B88043-AB55-40AB-88D6-4E831C9D2E00}">
      <dsp:nvSpPr>
        <dsp:cNvPr id="0" name=""/>
        <dsp:cNvSpPr/>
      </dsp:nvSpPr>
      <dsp:spPr>
        <a:xfrm>
          <a:off x="1330944" y="2161233"/>
          <a:ext cx="3030221" cy="7896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CC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 smtClean="0"/>
            <a:t>Colibacilloses néonatales &amp; entérotoxémie</a:t>
          </a:r>
          <a:r>
            <a:rPr lang="fr-FR" sz="700" b="1" kern="1200" dirty="0" smtClean="0"/>
            <a:t/>
          </a:r>
          <a:br>
            <a:rPr lang="fr-FR" sz="700" b="1" kern="1200" dirty="0" smtClean="0"/>
          </a:br>
          <a:r>
            <a:rPr lang="fr-FR" sz="700" b="1" kern="1200" dirty="0" smtClean="0"/>
            <a:t>ATU nouveau vacccin.  </a:t>
          </a:r>
          <a:r>
            <a:rPr lang="fr-FR" sz="800" b="1" kern="1200" dirty="0" smtClean="0"/>
            <a:t>Souhait AMM </a:t>
          </a:r>
          <a:r>
            <a:rPr lang="fr-FR" sz="700" b="0" kern="1200" dirty="0" smtClean="0"/>
            <a:t/>
          </a:r>
          <a:br>
            <a:rPr lang="fr-FR" sz="700" b="0" kern="1200" dirty="0" smtClean="0"/>
          </a:br>
          <a:r>
            <a:rPr lang="fr-FR" sz="700" b="0" kern="1200" dirty="0" smtClean="0"/>
            <a:t/>
          </a:r>
          <a:br>
            <a:rPr lang="fr-FR" sz="700" b="0" kern="1200" dirty="0" smtClean="0"/>
          </a:br>
          <a:r>
            <a:rPr lang="fr-FR" sz="700" b="1" kern="1200" dirty="0" smtClean="0"/>
            <a:t>Cryptosporidiose :</a:t>
          </a:r>
          <a:r>
            <a:rPr lang="fr-FR" sz="700" kern="1200" dirty="0" smtClean="0"/>
            <a:t> usage « cascade » nouveau vaccin</a:t>
          </a:r>
          <a:br>
            <a:rPr lang="fr-FR" sz="700" kern="1200" dirty="0" smtClean="0"/>
          </a:br>
          <a:r>
            <a:rPr lang="fr-FR" sz="700" kern="1200" dirty="0" smtClean="0"/>
            <a:t>ou paromomycine =&gt; </a:t>
          </a:r>
          <a:r>
            <a:rPr lang="fr-FR" sz="700" b="1" kern="1200" dirty="0" smtClean="0"/>
            <a:t>Souhait AMM </a:t>
          </a:r>
          <a:r>
            <a:rPr lang="fr-FR" sz="700" kern="1200" dirty="0" smtClean="0"/>
            <a:t>pour espèce &amp; indication</a:t>
          </a:r>
          <a:endParaRPr lang="fr-FR" sz="700" kern="1200" dirty="0"/>
        </a:p>
      </dsp:txBody>
      <dsp:txXfrm>
        <a:off x="1369489" y="2199778"/>
        <a:ext cx="2953131" cy="712515"/>
      </dsp:txXfrm>
    </dsp:sp>
    <dsp:sp modelId="{D6FD18F0-C43B-4238-9605-01C893ADEFBD}">
      <dsp:nvSpPr>
        <dsp:cNvPr id="0" name=""/>
        <dsp:cNvSpPr/>
      </dsp:nvSpPr>
      <dsp:spPr>
        <a:xfrm>
          <a:off x="1323849" y="1654806"/>
          <a:ext cx="3037316" cy="369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FCO</a:t>
          </a:r>
          <a:br>
            <a:rPr lang="fr-FR" sz="800" b="1" kern="1200" dirty="0" smtClean="0"/>
          </a:br>
          <a:r>
            <a:rPr lang="fr-FR" sz="700" b="0" kern="1200" dirty="0" smtClean="0"/>
            <a:t>Souhait de vaccin avec plus de valences</a:t>
          </a:r>
          <a:endParaRPr lang="fr-FR" sz="700" b="0" kern="1200" dirty="0"/>
        </a:p>
      </dsp:txBody>
      <dsp:txXfrm>
        <a:off x="1341898" y="1672855"/>
        <a:ext cx="3001218" cy="333639"/>
      </dsp:txXfrm>
    </dsp:sp>
    <dsp:sp modelId="{E8C43328-B9D5-4665-97D5-B09EE59F69C3}">
      <dsp:nvSpPr>
        <dsp:cNvPr id="0" name=""/>
        <dsp:cNvSpPr/>
      </dsp:nvSpPr>
      <dsp:spPr>
        <a:xfrm>
          <a:off x="1340364" y="3060509"/>
          <a:ext cx="3020801" cy="4114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/>
            <a:t>Pasteurelloses respiratoires</a:t>
          </a:r>
          <a:br>
            <a:rPr lang="it-IT" sz="800" b="1" kern="1200" dirty="0" smtClean="0"/>
          </a:br>
          <a:r>
            <a:rPr lang="it-IT" sz="700" b="0" kern="1200" dirty="0" smtClean="0"/>
            <a:t>Vaccin avec efficacité limitée (pb souches ?)</a:t>
          </a:r>
          <a:endParaRPr lang="fr-FR" sz="700" b="0" kern="1200" dirty="0"/>
        </a:p>
      </dsp:txBody>
      <dsp:txXfrm>
        <a:off x="1360450" y="3080595"/>
        <a:ext cx="2980629" cy="371286"/>
      </dsp:txXfrm>
    </dsp:sp>
    <dsp:sp modelId="{2BE263FE-5F45-4C65-9DA1-8B5B855AD1CA}">
      <dsp:nvSpPr>
        <dsp:cNvPr id="0" name=""/>
        <dsp:cNvSpPr/>
      </dsp:nvSpPr>
      <dsp:spPr>
        <a:xfrm>
          <a:off x="1334397" y="3573355"/>
          <a:ext cx="3026768" cy="41145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-19682379"/>
              <a:satOff val="0"/>
              <a:lumOff val="18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/>
            <a:t>Hormones</a:t>
          </a:r>
          <a:br>
            <a:rPr lang="it-IT" sz="800" b="1" kern="1200" dirty="0" smtClean="0"/>
          </a:br>
          <a:r>
            <a:rPr lang="it-IT" sz="800" b="0" kern="1200" dirty="0" smtClean="0"/>
            <a:t>disponibilité</a:t>
          </a:r>
          <a:endParaRPr lang="fr-FR" sz="800" b="0" kern="1200" dirty="0"/>
        </a:p>
      </dsp:txBody>
      <dsp:txXfrm>
        <a:off x="1354483" y="3593441"/>
        <a:ext cx="2986596" cy="3712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132869" y="0"/>
          <a:ext cx="3601905" cy="4064000"/>
        </a:xfrm>
        <a:prstGeom prst="triangle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834669" y="2510277"/>
          <a:ext cx="2185816" cy="2665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Antiinflammatoires</a:t>
          </a:r>
          <a:r>
            <a:rPr lang="fr-FR" sz="800" b="1" kern="1200" dirty="0" smtClean="0"/>
            <a:t>, AINS, anti-mouches</a:t>
          </a:r>
          <a:r>
            <a:rPr lang="fr-FR" sz="700" b="0" kern="1200" dirty="0" smtClean="0"/>
            <a:t/>
          </a:r>
          <a:br>
            <a:rPr lang="fr-FR" sz="700" b="0" kern="1200" dirty="0" smtClean="0"/>
          </a:br>
          <a:r>
            <a:rPr lang="fr-FR" sz="700" b="1" kern="1200" dirty="0" smtClean="0">
              <a:solidFill>
                <a:schemeClr val="tx2">
                  <a:lumMod val="75000"/>
                </a:schemeClr>
              </a:solidFill>
            </a:rPr>
            <a:t>TA lait via cascade plus courts avec Reg 2019/6</a:t>
          </a:r>
          <a:endParaRPr lang="fr-FR" sz="800" b="1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1847680" y="2523288"/>
        <a:ext cx="2159794" cy="240511"/>
      </dsp:txXfrm>
    </dsp:sp>
    <dsp:sp modelId="{CCDA6F91-5D45-4E4E-83B5-F5FA0A829AFC}">
      <dsp:nvSpPr>
        <dsp:cNvPr id="0" name=""/>
        <dsp:cNvSpPr/>
      </dsp:nvSpPr>
      <dsp:spPr>
        <a:xfrm>
          <a:off x="1813181" y="131481"/>
          <a:ext cx="2268981" cy="42556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fr-FR" sz="7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b="1" kern="1200" dirty="0" smtClean="0"/>
            <a:t>Mycoplasmose (dont mammites): </a:t>
          </a:r>
          <a:r>
            <a:rPr lang="fr-FR" sz="700" b="0" kern="1200" dirty="0" smtClean="0"/>
            <a:t>import</a:t>
          </a:r>
          <a:r>
            <a:rPr lang="fr-FR" sz="700" b="1" kern="1200" dirty="0" smtClean="0"/>
            <a:t> </a:t>
          </a:r>
          <a:r>
            <a:rPr lang="fr-FR" sz="700" b="0" kern="1200" dirty="0" smtClean="0"/>
            <a:t>vaccins </a:t>
          </a:r>
          <a:br>
            <a:rPr lang="fr-FR" sz="700" b="0" kern="1200" dirty="0" smtClean="0"/>
          </a:br>
          <a:r>
            <a:rPr lang="fr-FR" sz="700" b="1" kern="1200" dirty="0" smtClean="0">
              <a:solidFill>
                <a:schemeClr val="tx1"/>
              </a:solidFill>
            </a:rPr>
            <a:t>Ecthyma contagieux: </a:t>
          </a:r>
          <a:r>
            <a:rPr lang="fr-FR" sz="700" b="0" kern="1200" dirty="0" smtClean="0">
              <a:solidFill>
                <a:schemeClr val="tx1"/>
              </a:solidFill>
            </a:rPr>
            <a:t>1 seul vaccin </a:t>
          </a:r>
        </a:p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Dermatose staphylococcique des trayons</a:t>
          </a:r>
          <a:br>
            <a:rPr lang="fr-FR" sz="700" b="1" kern="1200" dirty="0" smtClean="0"/>
          </a:br>
          <a:endParaRPr lang="fr-FR" sz="700" b="1" kern="1200" dirty="0">
            <a:solidFill>
              <a:srgbClr val="00B050"/>
            </a:solidFill>
          </a:endParaRPr>
        </a:p>
      </dsp:txBody>
      <dsp:txXfrm>
        <a:off x="1833955" y="152255"/>
        <a:ext cx="2227433" cy="384012"/>
      </dsp:txXfrm>
    </dsp:sp>
    <dsp:sp modelId="{FA90493B-170A-4618-900D-EC8E516B73EA}">
      <dsp:nvSpPr>
        <dsp:cNvPr id="0" name=""/>
        <dsp:cNvSpPr/>
      </dsp:nvSpPr>
      <dsp:spPr>
        <a:xfrm>
          <a:off x="1819297" y="3701189"/>
          <a:ext cx="2216560" cy="297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Teigne</a:t>
          </a:r>
          <a:br>
            <a:rPr lang="fr-FR" sz="700" b="1" kern="1200" dirty="0" smtClean="0"/>
          </a:br>
          <a:r>
            <a:rPr lang="fr-FR" sz="700" b="0" kern="1200" dirty="0" smtClean="0">
              <a:solidFill>
                <a:srgbClr val="008080"/>
              </a:solidFill>
            </a:rPr>
            <a:t>Amélioration conditions d’hygiène et d’élevage </a:t>
          </a:r>
          <a:endParaRPr lang="fr-FR" sz="700" b="1" kern="1200" dirty="0">
            <a:solidFill>
              <a:srgbClr val="008080"/>
            </a:solidFill>
          </a:endParaRPr>
        </a:p>
      </dsp:txBody>
      <dsp:txXfrm>
        <a:off x="1833804" y="3715696"/>
        <a:ext cx="2187546" cy="268170"/>
      </dsp:txXfrm>
    </dsp:sp>
    <dsp:sp modelId="{7D39C148-904D-4AA1-B11C-DC15BC72EC84}">
      <dsp:nvSpPr>
        <dsp:cNvPr id="0" name=""/>
        <dsp:cNvSpPr/>
      </dsp:nvSpPr>
      <dsp:spPr>
        <a:xfrm>
          <a:off x="1802652" y="1142684"/>
          <a:ext cx="2262890" cy="2381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b="1" kern="1200" dirty="0" smtClean="0">
              <a:solidFill>
                <a:schemeClr val="tx1"/>
              </a:solidFill>
            </a:rPr>
            <a:t>Anesthésie ovins « domestiques »</a:t>
          </a:r>
          <a:endParaRPr lang="fr-FR" sz="800" b="0" kern="1200" dirty="0" smtClean="0">
            <a:solidFill>
              <a:schemeClr val="tx1"/>
            </a:solidFill>
          </a:endParaRPr>
        </a:p>
      </dsp:txBody>
      <dsp:txXfrm>
        <a:off x="1814276" y="1154308"/>
        <a:ext cx="2239642" cy="214881"/>
      </dsp:txXfrm>
    </dsp:sp>
    <dsp:sp modelId="{96CFC323-365D-4B83-91D9-898901F12002}">
      <dsp:nvSpPr>
        <dsp:cNvPr id="0" name=""/>
        <dsp:cNvSpPr/>
      </dsp:nvSpPr>
      <dsp:spPr>
        <a:xfrm>
          <a:off x="1818179" y="2958262"/>
          <a:ext cx="2251966" cy="34857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Paratuberculose</a:t>
          </a:r>
          <a:br>
            <a:rPr lang="fr-FR" sz="700" b="1" kern="1200" dirty="0" smtClean="0"/>
          </a:br>
          <a:r>
            <a:rPr lang="fr-FR" sz="700" b="1" kern="1200" dirty="0" smtClean="0">
              <a:solidFill>
                <a:srgbClr val="008080"/>
              </a:solidFill>
            </a:rPr>
            <a:t>AMM en France pour GUDAIR</a:t>
          </a:r>
          <a:endParaRPr lang="fr-FR" sz="700" kern="1200" dirty="0"/>
        </a:p>
      </dsp:txBody>
      <dsp:txXfrm>
        <a:off x="1835195" y="2975278"/>
        <a:ext cx="2217934" cy="314544"/>
      </dsp:txXfrm>
    </dsp:sp>
    <dsp:sp modelId="{D19A25F6-EF58-4C72-B140-DF13F78B9DA4}">
      <dsp:nvSpPr>
        <dsp:cNvPr id="0" name=""/>
        <dsp:cNvSpPr/>
      </dsp:nvSpPr>
      <dsp:spPr>
        <a:xfrm>
          <a:off x="1815366" y="834225"/>
          <a:ext cx="2232370" cy="26628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1" kern="1200" dirty="0" smtClean="0"/>
            <a:t>Border disease. Adénomatose. </a:t>
          </a:r>
          <a:br>
            <a:rPr lang="it-IT" sz="700" b="1" kern="1200" dirty="0" smtClean="0"/>
          </a:br>
          <a:r>
            <a:rPr lang="it-IT" sz="700" b="1" kern="1200" dirty="0" smtClean="0"/>
            <a:t>Maladie caséeuse: </a:t>
          </a:r>
          <a:r>
            <a:rPr lang="it-IT" sz="700" b="0" kern="1200" dirty="0" smtClean="0"/>
            <a:t>import vaccin</a:t>
          </a:r>
          <a:endParaRPr lang="fr-FR" sz="700" b="0" kern="1200" dirty="0">
            <a:solidFill>
              <a:srgbClr val="008080"/>
            </a:solidFill>
          </a:endParaRPr>
        </a:p>
      </dsp:txBody>
      <dsp:txXfrm>
        <a:off x="1828365" y="847224"/>
        <a:ext cx="2206372" cy="240285"/>
      </dsp:txXfrm>
    </dsp:sp>
    <dsp:sp modelId="{04789800-7F34-42BE-B050-2728576770C7}">
      <dsp:nvSpPr>
        <dsp:cNvPr id="0" name=""/>
        <dsp:cNvSpPr/>
      </dsp:nvSpPr>
      <dsp:spPr>
        <a:xfrm>
          <a:off x="1827779" y="2153227"/>
          <a:ext cx="2222375" cy="295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700" b="1" kern="1200" dirty="0" smtClean="0"/>
            <a:t>Myiases à </a:t>
          </a:r>
          <a:r>
            <a:rPr lang="it-IT" sz="700" b="1" i="1" kern="1200" dirty="0" smtClean="0"/>
            <a:t>Wohlfahrtia : </a:t>
          </a:r>
          <a:br>
            <a:rPr lang="it-IT" sz="700" b="1" i="1" kern="1200" dirty="0" smtClean="0"/>
          </a:br>
          <a:r>
            <a:rPr lang="it-IT" sz="700" b="1" kern="1200" dirty="0" smtClean="0">
              <a:solidFill>
                <a:schemeClr val="accent4">
                  <a:lumMod val="75000"/>
                </a:schemeClr>
              </a:solidFill>
            </a:rPr>
            <a:t>Meilleure prise en charge locale</a:t>
          </a:r>
          <a:endParaRPr lang="fr-FR" sz="700" b="1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1842185" y="2167633"/>
        <a:ext cx="2193563" cy="266292"/>
      </dsp:txXfrm>
    </dsp:sp>
    <dsp:sp modelId="{40B88043-AB55-40AB-88D6-4E831C9D2E00}">
      <dsp:nvSpPr>
        <dsp:cNvPr id="0" name=""/>
        <dsp:cNvSpPr/>
      </dsp:nvSpPr>
      <dsp:spPr>
        <a:xfrm>
          <a:off x="1823598" y="3362286"/>
          <a:ext cx="2230736" cy="25763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Piroplasmose, Infections utérines</a:t>
          </a:r>
          <a:br>
            <a:rPr lang="fr-FR" sz="700" b="1" kern="1200" dirty="0" smtClean="0"/>
          </a:br>
          <a:r>
            <a:rPr lang="fr-FR" sz="700" b="1" kern="1200" dirty="0" smtClean="0">
              <a:solidFill>
                <a:srgbClr val="008080"/>
              </a:solidFill>
            </a:rPr>
            <a:t>Respect des recommandations de Tmt</a:t>
          </a:r>
          <a:endParaRPr lang="fr-FR" sz="700" b="0" kern="1200" dirty="0"/>
        </a:p>
      </dsp:txBody>
      <dsp:txXfrm>
        <a:off x="1836175" y="3374863"/>
        <a:ext cx="2205582" cy="232484"/>
      </dsp:txXfrm>
    </dsp:sp>
    <dsp:sp modelId="{881FE244-B63E-41EF-9C95-4FC4BC9C5233}">
      <dsp:nvSpPr>
        <dsp:cNvPr id="0" name=""/>
        <dsp:cNvSpPr/>
      </dsp:nvSpPr>
      <dsp:spPr>
        <a:xfrm>
          <a:off x="1849688" y="1856210"/>
          <a:ext cx="2177145" cy="22510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Visna maedi: </a:t>
          </a:r>
          <a:r>
            <a:rPr lang="fr-FR" sz="700" b="1" kern="1200" dirty="0" smtClean="0">
              <a:solidFill>
                <a:schemeClr val="tx2"/>
              </a:solidFill>
            </a:rPr>
            <a:t>D</a:t>
          </a:r>
          <a:r>
            <a:rPr lang="fr-FR" sz="700" b="1" kern="1200" dirty="0" smtClean="0">
              <a:solidFill>
                <a:schemeClr val="accent4">
                  <a:lumMod val="75000"/>
                </a:schemeClr>
              </a:solidFill>
            </a:rPr>
            <a:t>épistage et abattage</a:t>
          </a:r>
          <a:endParaRPr lang="fr-FR" sz="700" b="0" kern="1200" dirty="0"/>
        </a:p>
      </dsp:txBody>
      <dsp:txXfrm>
        <a:off x="1860677" y="1867199"/>
        <a:ext cx="2155167" cy="203127"/>
      </dsp:txXfrm>
    </dsp:sp>
    <dsp:sp modelId="{146682ED-6548-40AF-BB1F-505B74332EE1}">
      <dsp:nvSpPr>
        <dsp:cNvPr id="0" name=""/>
        <dsp:cNvSpPr/>
      </dsp:nvSpPr>
      <dsp:spPr>
        <a:xfrm>
          <a:off x="1838712" y="611214"/>
          <a:ext cx="2188121" cy="1541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R="0" lvl="0" algn="l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fr-FR" sz="700" b="1" kern="1200" dirty="0" smtClean="0"/>
            <a:t>Coccidiose.  Gale ovine</a:t>
          </a:r>
          <a:endParaRPr lang="fr-FR" sz="700" b="0" kern="1200" dirty="0" smtClean="0"/>
        </a:p>
      </dsp:txBody>
      <dsp:txXfrm>
        <a:off x="1846239" y="618741"/>
        <a:ext cx="2173067" cy="139145"/>
      </dsp:txXfrm>
    </dsp:sp>
    <dsp:sp modelId="{295571FE-BB1D-44F1-AD98-C334D6A37CCB}">
      <dsp:nvSpPr>
        <dsp:cNvPr id="0" name=""/>
        <dsp:cNvSpPr/>
      </dsp:nvSpPr>
      <dsp:spPr>
        <a:xfrm>
          <a:off x="1830196" y="1532087"/>
          <a:ext cx="2217540" cy="2632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R="0" lvl="0" algn="l" defTabSz="311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fr-FR" sz="700" b="1" kern="1200" dirty="0" smtClean="0"/>
            <a:t>Mammites, cestodose</a:t>
          </a:r>
          <a:br>
            <a:rPr lang="fr-FR" sz="700" b="1" kern="1200" dirty="0" smtClean="0"/>
          </a:br>
          <a:r>
            <a:rPr lang="fr-FR" sz="700" b="1" kern="1200" dirty="0" smtClean="0">
              <a:solidFill>
                <a:schemeClr val="accent4">
                  <a:lumMod val="75000"/>
                </a:schemeClr>
              </a:solidFill>
            </a:rPr>
            <a:t>Respect des recommandations  de Tmt</a:t>
          </a:r>
          <a:endParaRPr lang="fr-FR" sz="700" b="0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1843048" y="1544939"/>
        <a:ext cx="2191836" cy="2375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59717" y="0"/>
          <a:ext cx="3693402" cy="4064000"/>
        </a:xfrm>
        <a:prstGeom prst="triangl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333238" y="1667509"/>
          <a:ext cx="3011918" cy="9250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Strongyloses digestives, </a:t>
          </a:r>
          <a:br>
            <a:rPr lang="fr-FR" sz="900" b="1" kern="1200" dirty="0" smtClean="0"/>
          </a:br>
          <a:r>
            <a:rPr lang="fr-FR" sz="900" b="1" kern="1200" dirty="0" smtClean="0"/>
            <a:t>Augmentation des résistances </a:t>
          </a:r>
          <a:br>
            <a:rPr lang="fr-FR" sz="900" b="1" kern="1200" dirty="0" smtClean="0"/>
          </a:br>
          <a:r>
            <a:rPr lang="fr-FR" sz="700" b="1" kern="1200" dirty="0" smtClean="0"/>
            <a:t>aux benzimidazoles, lévamisole &amp; lactones macrocycliques </a:t>
          </a:r>
          <a:br>
            <a:rPr lang="fr-FR" sz="700" b="1" kern="1200" dirty="0" smtClean="0"/>
          </a:br>
          <a:r>
            <a:rPr lang="fr-FR" sz="700" b="1" kern="1200" dirty="0" smtClean="0"/>
            <a:t>P</a:t>
          </a:r>
          <a:r>
            <a:rPr lang="fr-FR" sz="700" kern="1200" dirty="0" smtClean="0"/>
            <a:t>ertinence et risques des pour-on ? (autosaisine Anses)</a:t>
          </a:r>
          <a:br>
            <a:rPr lang="fr-FR" sz="700" kern="1200" dirty="0" smtClean="0"/>
          </a:br>
          <a:r>
            <a:rPr lang="fr-FR" sz="800" b="1" kern="1200" dirty="0" smtClean="0"/>
            <a:t>Souhait d’AMM pour VO et pour vaccins</a:t>
          </a:r>
        </a:p>
      </dsp:txBody>
      <dsp:txXfrm>
        <a:off x="1378394" y="1712665"/>
        <a:ext cx="2921606" cy="834723"/>
      </dsp:txXfrm>
    </dsp:sp>
    <dsp:sp modelId="{40B88043-AB55-40AB-88D6-4E831C9D2E00}">
      <dsp:nvSpPr>
        <dsp:cNvPr id="0" name=""/>
        <dsp:cNvSpPr/>
      </dsp:nvSpPr>
      <dsp:spPr>
        <a:xfrm>
          <a:off x="1312533" y="2739767"/>
          <a:ext cx="3030221" cy="106564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 smtClean="0"/>
            <a:t>Cryptosporidiose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700" kern="1200" dirty="0" smtClean="0"/>
            <a:t>usage « cascade » nouveau vaccin</a:t>
          </a:r>
          <a:br>
            <a:rPr lang="fr-FR" sz="700" kern="1200" dirty="0" smtClean="0"/>
          </a:br>
          <a:r>
            <a:rPr lang="fr-FR" sz="700" kern="1200" dirty="0" smtClean="0"/>
            <a:t>ou paromomycine =&gt; </a:t>
          </a:r>
          <a:r>
            <a:rPr lang="fr-FR" sz="700" b="1" kern="1200" dirty="0" smtClean="0"/>
            <a:t>Souhait AMM </a:t>
          </a:r>
          <a:r>
            <a:rPr lang="fr-FR" sz="700" kern="1200" dirty="0" smtClean="0"/>
            <a:t>pour espèce &amp; indication</a:t>
          </a:r>
          <a:br>
            <a:rPr lang="fr-FR" sz="700" kern="1200" dirty="0" smtClean="0"/>
          </a:br>
          <a:endParaRPr lang="fr-FR" sz="500" b="1" kern="1200" dirty="0" smtClean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900" b="1" kern="1200" dirty="0" smtClean="0"/>
            <a:t>Colibacilloses néonatales &amp; entérotoxémie</a:t>
          </a:r>
          <a:r>
            <a:rPr lang="fr-FR" sz="700" b="1" kern="1200" dirty="0" smtClean="0"/>
            <a:t/>
          </a:r>
          <a:br>
            <a:rPr lang="fr-FR" sz="700" b="1" kern="1200" dirty="0" smtClean="0"/>
          </a:br>
          <a:r>
            <a:rPr lang="fr-FR" sz="700" b="1" kern="1200" dirty="0" smtClean="0"/>
            <a:t>ATU nouveau vacccin.  </a:t>
          </a:r>
          <a:r>
            <a:rPr lang="fr-FR" sz="800" b="1" kern="1200" dirty="0" smtClean="0"/>
            <a:t>Souhait AMM </a:t>
          </a:r>
          <a:r>
            <a:rPr lang="fr-FR" sz="700" b="0" kern="1200" dirty="0" smtClean="0"/>
            <a:t/>
          </a:r>
          <a:br>
            <a:rPr lang="fr-FR" sz="700" b="0" kern="1200" dirty="0" smtClean="0"/>
          </a:br>
          <a:r>
            <a:rPr lang="fr-FR" sz="500" b="0" kern="1200" dirty="0" smtClean="0"/>
            <a:t/>
          </a:r>
          <a:br>
            <a:rPr lang="fr-FR" sz="500" b="0" kern="1200" dirty="0" smtClean="0"/>
          </a:br>
          <a:r>
            <a:rPr lang="fr-FR" sz="1000" b="1" kern="1200" dirty="0" smtClean="0"/>
            <a:t>Coccidiose </a:t>
          </a:r>
          <a:endParaRPr lang="fr-FR" sz="1000" kern="1200" dirty="0"/>
        </a:p>
      </dsp:txBody>
      <dsp:txXfrm>
        <a:off x="1364554" y="2791788"/>
        <a:ext cx="2926179" cy="961605"/>
      </dsp:txXfrm>
    </dsp:sp>
    <dsp:sp modelId="{D6FD18F0-C43B-4238-9605-01C893ADEFBD}">
      <dsp:nvSpPr>
        <dsp:cNvPr id="0" name=""/>
        <dsp:cNvSpPr/>
      </dsp:nvSpPr>
      <dsp:spPr>
        <a:xfrm>
          <a:off x="1323454" y="508304"/>
          <a:ext cx="3037316" cy="41217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Mycoplasmose (dont mammites)</a:t>
          </a:r>
          <a:br>
            <a:rPr lang="fr-FR" sz="900" b="1" kern="1200" dirty="0" smtClean="0"/>
          </a:br>
          <a:r>
            <a:rPr lang="fr-FR" sz="900" b="0" kern="1200" dirty="0" smtClean="0"/>
            <a:t>import</a:t>
          </a:r>
          <a:r>
            <a:rPr lang="fr-FR" sz="900" b="1" kern="1200" dirty="0" smtClean="0"/>
            <a:t> </a:t>
          </a:r>
          <a:r>
            <a:rPr lang="fr-FR" sz="900" b="0" kern="1200" dirty="0" smtClean="0"/>
            <a:t>vaccins </a:t>
          </a:r>
          <a:endParaRPr lang="fr-FR" sz="800" b="0" kern="1200" dirty="0"/>
        </a:p>
      </dsp:txBody>
      <dsp:txXfrm>
        <a:off x="1343575" y="528425"/>
        <a:ext cx="2997074" cy="371930"/>
      </dsp:txXfrm>
    </dsp:sp>
    <dsp:sp modelId="{E8C43328-B9D5-4665-97D5-B09EE59F69C3}">
      <dsp:nvSpPr>
        <dsp:cNvPr id="0" name=""/>
        <dsp:cNvSpPr/>
      </dsp:nvSpPr>
      <dsp:spPr>
        <a:xfrm>
          <a:off x="1303694" y="1069187"/>
          <a:ext cx="3020801" cy="45868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00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800" b="1" kern="1200" dirty="0" smtClean="0"/>
            <a:t>Pasteurelloses respiratoires</a:t>
          </a:r>
          <a:br>
            <a:rPr lang="it-IT" sz="800" b="1" kern="1200" dirty="0" smtClean="0"/>
          </a:br>
          <a:r>
            <a:rPr lang="it-IT" sz="700" b="0" kern="1200" dirty="0" smtClean="0"/>
            <a:t>Vaccin avec efficacité limitée (pb souches ?)</a:t>
          </a:r>
          <a:endParaRPr lang="fr-FR" sz="700" b="0" kern="1200" dirty="0"/>
        </a:p>
      </dsp:txBody>
      <dsp:txXfrm>
        <a:off x="1326085" y="1091578"/>
        <a:ext cx="2976019" cy="4139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D4DD6-E56E-4C04-AB0D-D67003A4E9D1}">
      <dsp:nvSpPr>
        <dsp:cNvPr id="0" name=""/>
        <dsp:cNvSpPr/>
      </dsp:nvSpPr>
      <dsp:spPr>
        <a:xfrm>
          <a:off x="158966" y="0"/>
          <a:ext cx="3601905" cy="4064000"/>
        </a:xfrm>
        <a:prstGeom prst="triangle">
          <a:avLst/>
        </a:prstGeom>
        <a:solidFill>
          <a:srgbClr val="00FF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36B5F2-6380-47A5-86E2-2E4ADBBCAE6F}">
      <dsp:nvSpPr>
        <dsp:cNvPr id="0" name=""/>
        <dsp:cNvSpPr/>
      </dsp:nvSpPr>
      <dsp:spPr>
        <a:xfrm>
          <a:off x="1830867" y="2325751"/>
          <a:ext cx="2185816" cy="393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Antiinflammatoires</a:t>
          </a:r>
          <a:r>
            <a:rPr lang="fr-FR" sz="800" b="1" kern="1200" dirty="0" smtClean="0"/>
            <a:t>, AINS, anti-mouches</a:t>
          </a:r>
          <a:r>
            <a:rPr lang="fr-FR" sz="700" b="0" kern="1200" dirty="0" smtClean="0"/>
            <a:t/>
          </a:r>
          <a:br>
            <a:rPr lang="fr-FR" sz="700" b="0" kern="1200" dirty="0" smtClean="0"/>
          </a:br>
          <a:r>
            <a:rPr lang="fr-FR" sz="700" b="1" kern="1200" dirty="0" smtClean="0">
              <a:solidFill>
                <a:schemeClr val="tx2">
                  <a:lumMod val="75000"/>
                </a:schemeClr>
              </a:solidFill>
            </a:rPr>
            <a:t>TA lait via cascade plus courts avec Reg 2019/6</a:t>
          </a:r>
          <a:endParaRPr lang="fr-FR" sz="800" b="1" kern="1200" dirty="0" smtClean="0">
            <a:solidFill>
              <a:schemeClr val="tx2">
                <a:lumMod val="75000"/>
              </a:schemeClr>
            </a:solidFill>
          </a:endParaRPr>
        </a:p>
      </dsp:txBody>
      <dsp:txXfrm>
        <a:off x="1850079" y="2344963"/>
        <a:ext cx="2147392" cy="355129"/>
      </dsp:txXfrm>
    </dsp:sp>
    <dsp:sp modelId="{CCDA6F91-5D45-4E4E-83B5-F5FA0A829AFC}">
      <dsp:nvSpPr>
        <dsp:cNvPr id="0" name=""/>
        <dsp:cNvSpPr/>
      </dsp:nvSpPr>
      <dsp:spPr>
        <a:xfrm>
          <a:off x="1761878" y="612108"/>
          <a:ext cx="2268981" cy="62836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900" b="1" kern="1200" dirty="0" smtClean="0"/>
            <a:t>Dermatose staphylococcique des trayons</a:t>
          </a:r>
          <a:br>
            <a:rPr lang="fr-FR" sz="900" b="1" kern="1200" dirty="0" smtClean="0"/>
          </a:br>
          <a:r>
            <a:rPr lang="it-IT" sz="900" b="1" kern="1200" dirty="0" smtClean="0"/>
            <a:t>Maladie caséeuse: </a:t>
          </a:r>
          <a:r>
            <a:rPr lang="it-IT" sz="900" b="0" kern="1200" dirty="0" smtClean="0"/>
            <a:t>import vaccin</a:t>
          </a:r>
          <a:endParaRPr lang="fr-FR" sz="900" b="1" kern="1200" dirty="0">
            <a:solidFill>
              <a:srgbClr val="00B050"/>
            </a:solidFill>
          </a:endParaRPr>
        </a:p>
      </dsp:txBody>
      <dsp:txXfrm>
        <a:off x="1792552" y="642782"/>
        <a:ext cx="2207633" cy="567018"/>
      </dsp:txXfrm>
    </dsp:sp>
    <dsp:sp modelId="{7D39C148-904D-4AA1-B11C-DC15BC72EC84}">
      <dsp:nvSpPr>
        <dsp:cNvPr id="0" name=""/>
        <dsp:cNvSpPr/>
      </dsp:nvSpPr>
      <dsp:spPr>
        <a:xfrm>
          <a:off x="1776381" y="1298214"/>
          <a:ext cx="2262890" cy="35161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fr-FR" sz="800" b="1" kern="1200" dirty="0" smtClean="0">
              <a:solidFill>
                <a:schemeClr val="tx1"/>
              </a:solidFill>
            </a:rPr>
            <a:t>Anesthésie caprins « domestiques »</a:t>
          </a:r>
          <a:endParaRPr lang="fr-FR" sz="900" b="0" kern="1200" dirty="0" smtClean="0">
            <a:solidFill>
              <a:schemeClr val="tx1"/>
            </a:solidFill>
          </a:endParaRPr>
        </a:p>
      </dsp:txBody>
      <dsp:txXfrm>
        <a:off x="1793545" y="1315378"/>
        <a:ext cx="2228562" cy="317285"/>
      </dsp:txXfrm>
    </dsp:sp>
    <dsp:sp modelId="{96CFC323-365D-4B83-91D9-898901F12002}">
      <dsp:nvSpPr>
        <dsp:cNvPr id="0" name=""/>
        <dsp:cNvSpPr/>
      </dsp:nvSpPr>
      <dsp:spPr>
        <a:xfrm>
          <a:off x="1826282" y="2937373"/>
          <a:ext cx="2251966" cy="5146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dirty="0" smtClean="0"/>
            <a:t>Paratuberculose</a:t>
          </a:r>
          <a:br>
            <a:rPr lang="fr-FR" sz="800" b="1" kern="1200" dirty="0" smtClean="0"/>
          </a:br>
          <a:r>
            <a:rPr lang="fr-FR" sz="800" b="1" kern="1200" dirty="0" smtClean="0">
              <a:solidFill>
                <a:srgbClr val="008080"/>
              </a:solidFill>
            </a:rPr>
            <a:t>AMM en France pour GUDAIR</a:t>
          </a:r>
          <a:endParaRPr lang="fr-FR" sz="800" kern="1200" dirty="0"/>
        </a:p>
      </dsp:txBody>
      <dsp:txXfrm>
        <a:off x="1851407" y="2962498"/>
        <a:ext cx="2201716" cy="464445"/>
      </dsp:txXfrm>
    </dsp:sp>
    <dsp:sp modelId="{D19A25F6-EF58-4C72-B140-DF13F78B9DA4}">
      <dsp:nvSpPr>
        <dsp:cNvPr id="0" name=""/>
        <dsp:cNvSpPr/>
      </dsp:nvSpPr>
      <dsp:spPr>
        <a:xfrm>
          <a:off x="1783349" y="145757"/>
          <a:ext cx="2232370" cy="39318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900" b="1" kern="1200" dirty="0" smtClean="0"/>
            <a:t>Hormones</a:t>
          </a:r>
          <a:endParaRPr lang="fr-FR" sz="900" b="0" kern="1200" dirty="0">
            <a:solidFill>
              <a:srgbClr val="008080"/>
            </a:solidFill>
          </a:endParaRPr>
        </a:p>
      </dsp:txBody>
      <dsp:txXfrm>
        <a:off x="1802543" y="164951"/>
        <a:ext cx="2193982" cy="354796"/>
      </dsp:txXfrm>
    </dsp:sp>
    <dsp:sp modelId="{40B88043-AB55-40AB-88D6-4E831C9D2E00}">
      <dsp:nvSpPr>
        <dsp:cNvPr id="0" name=""/>
        <dsp:cNvSpPr/>
      </dsp:nvSpPr>
      <dsp:spPr>
        <a:xfrm>
          <a:off x="1805327" y="3556615"/>
          <a:ext cx="2230736" cy="38041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8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700" b="1" kern="1200" dirty="0" smtClean="0"/>
            <a:t>Infections utérines</a:t>
          </a:r>
          <a:br>
            <a:rPr lang="fr-FR" sz="700" b="1" kern="1200" dirty="0" smtClean="0"/>
          </a:br>
          <a:r>
            <a:rPr lang="fr-FR" sz="700" b="1" kern="1200" dirty="0" smtClean="0">
              <a:solidFill>
                <a:srgbClr val="008080"/>
              </a:solidFill>
            </a:rPr>
            <a:t>Respect des recommandations de Tmt</a:t>
          </a:r>
          <a:endParaRPr lang="fr-FR" sz="700" b="0" kern="1200" dirty="0"/>
        </a:p>
      </dsp:txBody>
      <dsp:txXfrm>
        <a:off x="1823898" y="3575186"/>
        <a:ext cx="2193594" cy="343277"/>
      </dsp:txXfrm>
    </dsp:sp>
    <dsp:sp modelId="{295571FE-BB1D-44F1-AD98-C334D6A37CCB}">
      <dsp:nvSpPr>
        <dsp:cNvPr id="0" name=""/>
        <dsp:cNvSpPr/>
      </dsp:nvSpPr>
      <dsp:spPr>
        <a:xfrm>
          <a:off x="1820665" y="1870391"/>
          <a:ext cx="2217540" cy="38872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R="0" lvl="0" algn="l" defTabSz="3556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tabLst/>
            <a:defRPr/>
          </a:pPr>
          <a:r>
            <a:rPr lang="fr-FR" sz="800" b="1" kern="1200" dirty="0" smtClean="0"/>
            <a:t>Mammites</a:t>
          </a:r>
          <a:br>
            <a:rPr lang="fr-FR" sz="800" b="1" kern="1200" dirty="0" smtClean="0"/>
          </a:br>
          <a:r>
            <a:rPr lang="fr-FR" sz="800" b="1" kern="1200" dirty="0" smtClean="0">
              <a:solidFill>
                <a:schemeClr val="accent4">
                  <a:lumMod val="75000"/>
                </a:schemeClr>
              </a:solidFill>
            </a:rPr>
            <a:t>Respect des recommandations  de Tmt</a:t>
          </a:r>
          <a:endParaRPr lang="fr-FR" sz="800" b="0" kern="1200" dirty="0" smtClean="0">
            <a:solidFill>
              <a:schemeClr val="accent4">
                <a:lumMod val="75000"/>
              </a:schemeClr>
            </a:solidFill>
          </a:endParaRPr>
        </a:p>
      </dsp:txBody>
      <dsp:txXfrm>
        <a:off x="1839641" y="1889367"/>
        <a:ext cx="2179588" cy="3507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4289F5-781C-4D58-ABC6-E883E589FCA0}">
      <dsp:nvSpPr>
        <dsp:cNvPr id="0" name=""/>
        <dsp:cNvSpPr/>
      </dsp:nvSpPr>
      <dsp:spPr>
        <a:xfrm rot="16200000">
          <a:off x="-1458442" y="2337127"/>
          <a:ext cx="3875470" cy="3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30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12/06/25</a:t>
          </a:r>
          <a:endParaRPr lang="fr-FR" sz="1600" kern="1200" dirty="0"/>
        </a:p>
      </dsp:txBody>
      <dsp:txXfrm>
        <a:off x="-1458442" y="2337127"/>
        <a:ext cx="3875470" cy="348437"/>
      </dsp:txXfrm>
    </dsp:sp>
    <dsp:sp modelId="{F7D8E69C-99D4-4C81-8F87-197BAD44E743}">
      <dsp:nvSpPr>
        <dsp:cNvPr id="0" name=""/>
        <dsp:cNvSpPr/>
      </dsp:nvSpPr>
      <dsp:spPr>
        <a:xfrm>
          <a:off x="607212" y="284229"/>
          <a:ext cx="2384457" cy="4528332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307303" rIns="8534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ATB topiques pour infections oculaires </a:t>
          </a:r>
          <a:br>
            <a:rPr lang="fr-FR" sz="1200" b="1" kern="1200" dirty="0" smtClean="0"/>
          </a:br>
          <a:r>
            <a:rPr lang="fr-FR" sz="1200" b="1" kern="1200" dirty="0" smtClean="0"/>
            <a:t>avec lésions cornée </a:t>
          </a:r>
          <a:br>
            <a:rPr lang="fr-FR" sz="1200" b="1" kern="1200" dirty="0" smtClean="0"/>
          </a:br>
          <a:r>
            <a:rPr lang="fr-FR" sz="1200" b="1" kern="1200" dirty="0" smtClean="0"/>
            <a:t>. Lésions du trayon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Paramphistomose</a:t>
          </a:r>
          <a:br>
            <a:rPr lang="fr-FR" sz="1200" b="1" kern="1200" dirty="0" smtClean="0"/>
          </a:br>
          <a:r>
            <a:rPr lang="fr-FR" sz="1200" b="1" kern="1200" dirty="0" smtClean="0"/>
            <a:t>. Dicrocoeliose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Antipyrétiques </a:t>
          </a:r>
          <a:br>
            <a:rPr lang="fr-FR" sz="1200" b="1" kern="1200" dirty="0" smtClean="0"/>
          </a:br>
          <a:r>
            <a:rPr lang="fr-FR" sz="1200" b="1" i="1" kern="1200" dirty="0" smtClean="0"/>
            <a:t>per os</a:t>
          </a:r>
          <a:br>
            <a:rPr lang="fr-FR" sz="1200" b="1" i="1" kern="1200" dirty="0" smtClean="0"/>
          </a:br>
          <a:endParaRPr lang="fr-FR" sz="1200" b="1" i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i="0" kern="1200" dirty="0" smtClean="0"/>
            <a:t>Ulcères de la caillette</a:t>
          </a:r>
          <a:br>
            <a:rPr lang="fr-FR" sz="1200" b="1" i="0" kern="1200" dirty="0" smtClean="0"/>
          </a:br>
          <a:r>
            <a:rPr lang="fr-FR" sz="1200" b="1" i="0" kern="1200" dirty="0" smtClean="0"/>
            <a:t>. Anti-acides et protecteurs de muqueuse</a:t>
          </a:r>
          <a:endParaRPr lang="fr-FR" sz="1200" b="1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Tranquilisants</a:t>
          </a:r>
          <a:br>
            <a:rPr lang="fr-FR" sz="1200" b="1" kern="1200" dirty="0" smtClean="0"/>
          </a:br>
          <a:r>
            <a:rPr lang="fr-FR" sz="1200" b="1" i="1" kern="1200" dirty="0" smtClean="0"/>
            <a:t>per os </a:t>
          </a:r>
          <a:br>
            <a:rPr lang="fr-FR" sz="1200" b="1" i="1" kern="1200" dirty="0" smtClean="0"/>
          </a:br>
          <a:r>
            <a:rPr lang="fr-FR" sz="1200" b="1" i="1" kern="1200" dirty="0" smtClean="0"/>
            <a:t>. </a:t>
          </a:r>
          <a:r>
            <a:rPr lang="fr-FR" sz="1200" b="1" i="0" kern="1200" dirty="0" smtClean="0"/>
            <a:t>Analgésiques longue durée</a:t>
          </a:r>
          <a:endParaRPr lang="fr-FR" sz="1200" b="1" i="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200" b="1" kern="1200" dirty="0"/>
        </a:p>
      </dsp:txBody>
      <dsp:txXfrm>
        <a:off x="607212" y="284229"/>
        <a:ext cx="2384457" cy="4528332"/>
      </dsp:txXfrm>
    </dsp:sp>
    <dsp:sp modelId="{FE0D5644-090C-49DE-9653-3A053B553855}">
      <dsp:nvSpPr>
        <dsp:cNvPr id="0" name=""/>
        <dsp:cNvSpPr/>
      </dsp:nvSpPr>
      <dsp:spPr>
        <a:xfrm>
          <a:off x="227162" y="21383"/>
          <a:ext cx="696875" cy="55395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293ECA6-8E4C-4E1A-969A-76F2F77FA36F}">
      <dsp:nvSpPr>
        <dsp:cNvPr id="0" name=""/>
        <dsp:cNvSpPr/>
      </dsp:nvSpPr>
      <dsp:spPr>
        <a:xfrm rot="16200000">
          <a:off x="1507988" y="2292733"/>
          <a:ext cx="3875470" cy="3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30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03/07/25</a:t>
          </a:r>
          <a:endParaRPr lang="fr-FR" sz="1400" kern="1200" dirty="0"/>
        </a:p>
      </dsp:txBody>
      <dsp:txXfrm>
        <a:off x="1507988" y="2292733"/>
        <a:ext cx="3875470" cy="348437"/>
      </dsp:txXfrm>
    </dsp:sp>
    <dsp:sp modelId="{63FB1362-8366-4169-BA59-1BD9D5E6B39D}">
      <dsp:nvSpPr>
        <dsp:cNvPr id="0" name=""/>
        <dsp:cNvSpPr/>
      </dsp:nvSpPr>
      <dsp:spPr>
        <a:xfrm>
          <a:off x="3582233" y="293995"/>
          <a:ext cx="2340303" cy="4559374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730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Strongylose digestive et augmentation </a:t>
          </a:r>
          <a:br>
            <a:rPr lang="fr-FR" sz="1400" b="1" kern="1200" dirty="0" smtClean="0"/>
          </a:br>
          <a:r>
            <a:rPr lang="fr-FR" sz="1400" b="1" kern="1200" dirty="0" smtClean="0"/>
            <a:t>des résistances</a:t>
          </a: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FCO</a:t>
          </a:r>
          <a:br>
            <a:rPr lang="fr-FR" sz="1400" b="1" kern="1200" dirty="0" smtClean="0"/>
          </a:b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Colibacilloses néonatales et entérotoxémies</a:t>
          </a:r>
          <a:br>
            <a:rPr lang="fr-FR" sz="1400" b="1" kern="1200" dirty="0" smtClean="0"/>
          </a:br>
          <a:r>
            <a:rPr lang="fr-FR" sz="1400" b="1" kern="1200" dirty="0" smtClean="0"/>
            <a:t>. Cryptosporidiose </a:t>
          </a:r>
          <a:br>
            <a:rPr lang="fr-FR" sz="1400" b="1" kern="1200" dirty="0" smtClean="0"/>
          </a:b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0" kern="1200" dirty="0" smtClean="0"/>
            <a:t>Pasteurelloses respiratoires</a:t>
          </a:r>
          <a:endParaRPr lang="fr-FR" sz="1400" b="1" i="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r-FR" sz="1400" b="1" i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i="0" kern="1200" dirty="0" smtClean="0"/>
            <a:t>Hormones</a:t>
          </a:r>
          <a:endParaRPr lang="fr-FR" sz="1400" b="1" i="1" kern="1200" dirty="0"/>
        </a:p>
      </dsp:txBody>
      <dsp:txXfrm>
        <a:off x="3582233" y="293995"/>
        <a:ext cx="2340303" cy="4559374"/>
      </dsp:txXfrm>
    </dsp:sp>
    <dsp:sp modelId="{90DA1A9D-5348-47F0-91F9-0048466517D8}">
      <dsp:nvSpPr>
        <dsp:cNvPr id="0" name=""/>
        <dsp:cNvSpPr/>
      </dsp:nvSpPr>
      <dsp:spPr>
        <a:xfrm>
          <a:off x="3343513" y="225960"/>
          <a:ext cx="475917" cy="3093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9E95D06-35D4-4A69-9AD7-5E782B4D49D1}">
      <dsp:nvSpPr>
        <dsp:cNvPr id="0" name=""/>
        <dsp:cNvSpPr/>
      </dsp:nvSpPr>
      <dsp:spPr>
        <a:xfrm rot="16200000">
          <a:off x="4204471" y="2261536"/>
          <a:ext cx="3875470" cy="348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7303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03/07/25</a:t>
          </a:r>
          <a:endParaRPr lang="fr-FR" sz="1400" kern="1200" dirty="0"/>
        </a:p>
      </dsp:txBody>
      <dsp:txXfrm>
        <a:off x="4204471" y="2261536"/>
        <a:ext cx="3875470" cy="348437"/>
      </dsp:txXfrm>
    </dsp:sp>
    <dsp:sp modelId="{D5B51938-0A65-4D26-9E76-D47341BB01DB}">
      <dsp:nvSpPr>
        <dsp:cNvPr id="0" name=""/>
        <dsp:cNvSpPr/>
      </dsp:nvSpPr>
      <dsp:spPr>
        <a:xfrm>
          <a:off x="6260114" y="364219"/>
          <a:ext cx="2344382" cy="4493336"/>
        </a:xfrm>
        <a:prstGeom prst="rect">
          <a:avLst/>
        </a:prstGeom>
        <a:solidFill>
          <a:srgbClr val="33CC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307303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Mycoplasmoses </a:t>
          </a:r>
          <a:br>
            <a:rPr lang="fr-FR" sz="1400" b="1" kern="1200" dirty="0" smtClean="0"/>
          </a:br>
          <a:r>
            <a:rPr lang="fr-FR" sz="1400" b="1" kern="1200" dirty="0" smtClean="0"/>
            <a:t>(dont mammites)</a:t>
          </a:r>
          <a:br>
            <a:rPr lang="fr-FR" sz="1400" b="1" kern="1200" dirty="0" smtClean="0"/>
          </a:b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Pasteurelloses respiratoires </a:t>
          </a:r>
          <a:br>
            <a:rPr lang="fr-FR" sz="1400" b="1" kern="1200" dirty="0" smtClean="0"/>
          </a:b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Strongylose digestive et augmentation </a:t>
          </a:r>
          <a:br>
            <a:rPr lang="fr-FR" sz="1400" b="1" kern="1200" dirty="0" smtClean="0"/>
          </a:br>
          <a:r>
            <a:rPr lang="fr-FR" sz="1400" b="1" kern="1200" dirty="0" smtClean="0"/>
            <a:t>des résistances</a:t>
          </a:r>
          <a:br>
            <a:rPr lang="fr-FR" sz="1400" b="1" kern="1200" dirty="0" smtClean="0"/>
          </a:br>
          <a:r>
            <a:rPr lang="fr-FR" sz="1400" b="1" kern="1200" dirty="0" smtClean="0"/>
            <a:t/>
          </a:r>
          <a:br>
            <a:rPr lang="fr-FR" sz="1400" b="1" kern="1200" dirty="0" smtClean="0"/>
          </a:br>
          <a:endParaRPr lang="fr-FR" sz="14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b="1" kern="1200" dirty="0" smtClean="0"/>
            <a:t>Cryptosporidiose</a:t>
          </a:r>
          <a:br>
            <a:rPr lang="fr-FR" sz="1400" b="1" kern="1200" dirty="0" smtClean="0"/>
          </a:br>
          <a:r>
            <a:rPr lang="fr-FR" sz="1400" b="1" kern="1200" dirty="0" smtClean="0"/>
            <a:t>. Colibacilloses néonatales et entérotoxémies</a:t>
          </a:r>
          <a:br>
            <a:rPr lang="fr-FR" sz="1400" b="1" kern="1200" dirty="0" smtClean="0"/>
          </a:br>
          <a:r>
            <a:rPr lang="fr-FR" sz="1400" b="1" kern="1200" dirty="0" smtClean="0"/>
            <a:t>. Coccidiose</a:t>
          </a:r>
          <a:endParaRPr lang="fr-FR" sz="1400" b="1" kern="1200" dirty="0"/>
        </a:p>
      </dsp:txBody>
      <dsp:txXfrm>
        <a:off x="6260114" y="364219"/>
        <a:ext cx="2344382" cy="4493336"/>
      </dsp:txXfrm>
    </dsp:sp>
    <dsp:sp modelId="{FDB666B2-2E77-4290-BCDF-FA84F7DBA1DD}">
      <dsp:nvSpPr>
        <dsp:cNvPr id="0" name=""/>
        <dsp:cNvSpPr/>
      </dsp:nvSpPr>
      <dsp:spPr>
        <a:xfrm>
          <a:off x="6151826" y="229837"/>
          <a:ext cx="467234" cy="379567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764AF-35B9-4DB2-95A5-AA6CE373165F}">
      <dsp:nvSpPr>
        <dsp:cNvPr id="0" name=""/>
        <dsp:cNvSpPr/>
      </dsp:nvSpPr>
      <dsp:spPr>
        <a:xfrm>
          <a:off x="0" y="1484709"/>
          <a:ext cx="8374955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DABA326-02F7-4BBA-9140-8640E9CD0A0C}">
      <dsp:nvSpPr>
        <dsp:cNvPr id="0" name=""/>
        <dsp:cNvSpPr/>
      </dsp:nvSpPr>
      <dsp:spPr>
        <a:xfrm rot="8100000">
          <a:off x="2151617" y="353575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7AA2E2-D955-4185-8B90-6B57EF8D366B}">
      <dsp:nvSpPr>
        <dsp:cNvPr id="0" name=""/>
        <dsp:cNvSpPr/>
      </dsp:nvSpPr>
      <dsp:spPr>
        <a:xfrm>
          <a:off x="2175116" y="377074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2B87422-0532-4375-A0B5-04A511B038C8}">
      <dsp:nvSpPr>
        <dsp:cNvPr id="0" name=""/>
        <dsp:cNvSpPr/>
      </dsp:nvSpPr>
      <dsp:spPr>
        <a:xfrm>
          <a:off x="419925" y="605761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A2AB01-517E-4B50-94CC-34D201AF78BD}">
      <dsp:nvSpPr>
        <dsp:cNvPr id="0" name=""/>
        <dsp:cNvSpPr/>
      </dsp:nvSpPr>
      <dsp:spPr>
        <a:xfrm>
          <a:off x="419925" y="296941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>
        <a:off x="419925" y="296941"/>
        <a:ext cx="1227238" cy="308819"/>
      </dsp:txXfrm>
    </dsp:sp>
    <dsp:sp modelId="{81E96430-031E-4F27-8A53-A097EF9853D4}">
      <dsp:nvSpPr>
        <dsp:cNvPr id="0" name=""/>
        <dsp:cNvSpPr/>
      </dsp:nvSpPr>
      <dsp:spPr>
        <a:xfrm>
          <a:off x="2249793" y="621397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C89C2E-CA70-40FD-83B0-288C5870A9BD}">
      <dsp:nvSpPr>
        <dsp:cNvPr id="0" name=""/>
        <dsp:cNvSpPr/>
      </dsp:nvSpPr>
      <dsp:spPr>
        <a:xfrm>
          <a:off x="2227703" y="1472552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24FD80-109B-4090-9800-5DC63E88A384}">
      <dsp:nvSpPr>
        <dsp:cNvPr id="0" name=""/>
        <dsp:cNvSpPr/>
      </dsp:nvSpPr>
      <dsp:spPr>
        <a:xfrm rot="18900000">
          <a:off x="1075220" y="2412582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C37A1E-8D1C-4122-866B-4CA498753E40}">
      <dsp:nvSpPr>
        <dsp:cNvPr id="0" name=""/>
        <dsp:cNvSpPr/>
      </dsp:nvSpPr>
      <dsp:spPr>
        <a:xfrm>
          <a:off x="1098719" y="2436081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9A49CE4-C870-4141-BE26-87FA73ED9191}">
      <dsp:nvSpPr>
        <dsp:cNvPr id="0" name=""/>
        <dsp:cNvSpPr/>
      </dsp:nvSpPr>
      <dsp:spPr>
        <a:xfrm>
          <a:off x="2395309" y="-558397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4606A9-C4E2-4ABE-A60E-7B8B7AD2C4E7}">
      <dsp:nvSpPr>
        <dsp:cNvPr id="0" name=""/>
        <dsp:cNvSpPr/>
      </dsp:nvSpPr>
      <dsp:spPr>
        <a:xfrm>
          <a:off x="2395309" y="320550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>
              <a:solidFill>
                <a:srgbClr val="009999"/>
              </a:solidFill>
            </a:rPr>
            <a:t>10/12</a:t>
          </a:r>
        </a:p>
      </dsp:txBody>
      <dsp:txXfrm>
        <a:off x="2395309" y="320550"/>
        <a:ext cx="1227238" cy="308819"/>
      </dsp:txXfrm>
    </dsp:sp>
    <dsp:sp modelId="{AA44DB0D-CEA2-4576-845E-C1F0FB32370C}">
      <dsp:nvSpPr>
        <dsp:cNvPr id="0" name=""/>
        <dsp:cNvSpPr/>
      </dsp:nvSpPr>
      <dsp:spPr>
        <a:xfrm>
          <a:off x="1198052" y="1485623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7E088-2231-4940-957F-50A6E7FF85BE}">
      <dsp:nvSpPr>
        <dsp:cNvPr id="0" name=""/>
        <dsp:cNvSpPr/>
      </dsp:nvSpPr>
      <dsp:spPr>
        <a:xfrm>
          <a:off x="1175963" y="145782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6908A-087D-41C0-8963-7D7B58C7090E}">
      <dsp:nvSpPr>
        <dsp:cNvPr id="0" name=""/>
        <dsp:cNvSpPr/>
      </dsp:nvSpPr>
      <dsp:spPr>
        <a:xfrm rot="8100000">
          <a:off x="3616916" y="353575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359F248-4976-4048-8B1C-685192620453}">
      <dsp:nvSpPr>
        <dsp:cNvPr id="0" name=""/>
        <dsp:cNvSpPr/>
      </dsp:nvSpPr>
      <dsp:spPr>
        <a:xfrm>
          <a:off x="3640415" y="377074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C861C81-C4B1-44AB-B069-8F7DF1247EE2}">
      <dsp:nvSpPr>
        <dsp:cNvPr id="0" name=""/>
        <dsp:cNvSpPr/>
      </dsp:nvSpPr>
      <dsp:spPr>
        <a:xfrm>
          <a:off x="3854883" y="682323"/>
          <a:ext cx="1055793" cy="7924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6F605F-E351-4981-8141-54C1F2C38AE5}">
      <dsp:nvSpPr>
        <dsp:cNvPr id="0" name=""/>
        <dsp:cNvSpPr/>
      </dsp:nvSpPr>
      <dsp:spPr>
        <a:xfrm>
          <a:off x="3854883" y="345448"/>
          <a:ext cx="1055793" cy="278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rgbClr val="008080"/>
              </a:solidFill>
            </a:rPr>
            <a:t>31/01</a:t>
          </a:r>
          <a:endParaRPr lang="en-US" sz="1400" kern="1200" dirty="0">
            <a:solidFill>
              <a:srgbClr val="008080"/>
            </a:solidFill>
          </a:endParaRPr>
        </a:p>
      </dsp:txBody>
      <dsp:txXfrm>
        <a:off x="3854883" y="345448"/>
        <a:ext cx="1055793" cy="278425"/>
      </dsp:txXfrm>
    </dsp:sp>
    <dsp:sp modelId="{36157365-2B51-43EB-BE74-D52C57D21CB5}">
      <dsp:nvSpPr>
        <dsp:cNvPr id="0" name=""/>
        <dsp:cNvSpPr/>
      </dsp:nvSpPr>
      <dsp:spPr>
        <a:xfrm>
          <a:off x="3705114" y="607009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AECE29-A37B-4E55-ADEE-F0D272897900}">
      <dsp:nvSpPr>
        <dsp:cNvPr id="0" name=""/>
        <dsp:cNvSpPr/>
      </dsp:nvSpPr>
      <dsp:spPr>
        <a:xfrm>
          <a:off x="3683025" y="1458163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8F27385-F2FE-4A2E-ACB5-07205F604774}">
      <dsp:nvSpPr>
        <dsp:cNvPr id="0" name=""/>
        <dsp:cNvSpPr/>
      </dsp:nvSpPr>
      <dsp:spPr>
        <a:xfrm rot="18900000">
          <a:off x="2454750" y="2415263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7C050C-5131-465B-9B03-8EDFD3E16D6C}">
      <dsp:nvSpPr>
        <dsp:cNvPr id="0" name=""/>
        <dsp:cNvSpPr/>
      </dsp:nvSpPr>
      <dsp:spPr>
        <a:xfrm>
          <a:off x="2478249" y="2438762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4922FA-4734-48AA-9162-B7161015BF01}">
      <dsp:nvSpPr>
        <dsp:cNvPr id="0" name=""/>
        <dsp:cNvSpPr/>
      </dsp:nvSpPr>
      <dsp:spPr>
        <a:xfrm>
          <a:off x="2731795" y="1459531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B554A-23BC-449C-A093-92E55E0E6BD8}">
      <dsp:nvSpPr>
        <dsp:cNvPr id="0" name=""/>
        <dsp:cNvSpPr/>
      </dsp:nvSpPr>
      <dsp:spPr>
        <a:xfrm>
          <a:off x="2731795" y="2338479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>
              <a:solidFill>
                <a:srgbClr val="009999"/>
              </a:solidFill>
            </a:rPr>
            <a:t>13/12</a:t>
          </a:r>
        </a:p>
      </dsp:txBody>
      <dsp:txXfrm>
        <a:off x="2731795" y="2338479"/>
        <a:ext cx="1227238" cy="308819"/>
      </dsp:txXfrm>
    </dsp:sp>
    <dsp:sp modelId="{18735611-0C81-4FF6-80D0-CB70AC75243E}">
      <dsp:nvSpPr>
        <dsp:cNvPr id="0" name=""/>
        <dsp:cNvSpPr/>
      </dsp:nvSpPr>
      <dsp:spPr>
        <a:xfrm>
          <a:off x="2578525" y="1515235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1B6FC1-512E-45FF-8064-06241CFE0D83}">
      <dsp:nvSpPr>
        <dsp:cNvPr id="0" name=""/>
        <dsp:cNvSpPr/>
      </dsp:nvSpPr>
      <dsp:spPr>
        <a:xfrm>
          <a:off x="2556435" y="1487441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18F360-7DA7-48DC-AE84-EC9EE7F73185}">
      <dsp:nvSpPr>
        <dsp:cNvPr id="0" name=""/>
        <dsp:cNvSpPr/>
      </dsp:nvSpPr>
      <dsp:spPr>
        <a:xfrm rot="8100000">
          <a:off x="4814517" y="329064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95756D-8202-4EB8-A1B0-30D5F7796FBF}">
      <dsp:nvSpPr>
        <dsp:cNvPr id="0" name=""/>
        <dsp:cNvSpPr/>
      </dsp:nvSpPr>
      <dsp:spPr>
        <a:xfrm>
          <a:off x="4838017" y="352563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6EA5702-A0D8-48FF-A2BF-F9B402A165FB}">
      <dsp:nvSpPr>
        <dsp:cNvPr id="0" name=""/>
        <dsp:cNvSpPr/>
      </dsp:nvSpPr>
      <dsp:spPr>
        <a:xfrm>
          <a:off x="5074472" y="613488"/>
          <a:ext cx="929154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70089B-C820-457D-A5A0-0C40860AB4BD}">
      <dsp:nvSpPr>
        <dsp:cNvPr id="0" name=""/>
        <dsp:cNvSpPr/>
      </dsp:nvSpPr>
      <dsp:spPr>
        <a:xfrm>
          <a:off x="5074472" y="304668"/>
          <a:ext cx="929154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chemeClr val="tx1"/>
              </a:solidFill>
            </a:rPr>
            <a:t>12/06 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5074472" y="304668"/>
        <a:ext cx="929154" cy="308819"/>
      </dsp:txXfrm>
    </dsp:sp>
    <dsp:sp modelId="{9322B6B3-3D31-49DD-B4F3-B76BE1E49A3E}">
      <dsp:nvSpPr>
        <dsp:cNvPr id="0" name=""/>
        <dsp:cNvSpPr/>
      </dsp:nvSpPr>
      <dsp:spPr>
        <a:xfrm>
          <a:off x="4936303" y="590186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220F55-1870-4F17-99F9-F51C6EEDA897}">
      <dsp:nvSpPr>
        <dsp:cNvPr id="0" name=""/>
        <dsp:cNvSpPr/>
      </dsp:nvSpPr>
      <dsp:spPr>
        <a:xfrm>
          <a:off x="4914213" y="1441340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9F584A-B15D-4CEA-8B65-E3107D84D757}">
      <dsp:nvSpPr>
        <dsp:cNvPr id="0" name=""/>
        <dsp:cNvSpPr/>
      </dsp:nvSpPr>
      <dsp:spPr>
        <a:xfrm rot="18900000">
          <a:off x="5085990" y="2366176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DF215C-7920-4F76-8536-6C03BEE5CA89}">
      <dsp:nvSpPr>
        <dsp:cNvPr id="0" name=""/>
        <dsp:cNvSpPr/>
      </dsp:nvSpPr>
      <dsp:spPr>
        <a:xfrm>
          <a:off x="5109490" y="2389675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B5ED3D0-0D1C-4800-80AC-57E26B54D34B}">
      <dsp:nvSpPr>
        <dsp:cNvPr id="0" name=""/>
        <dsp:cNvSpPr/>
      </dsp:nvSpPr>
      <dsp:spPr>
        <a:xfrm>
          <a:off x="5386180" y="1495283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207184-1AB1-4510-B906-8F627B7A6F0C}">
      <dsp:nvSpPr>
        <dsp:cNvPr id="0" name=""/>
        <dsp:cNvSpPr/>
      </dsp:nvSpPr>
      <dsp:spPr>
        <a:xfrm>
          <a:off x="5386180" y="2374231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kern="1200" dirty="0" smtClean="0">
              <a:solidFill>
                <a:schemeClr val="tx1"/>
              </a:solidFill>
              <a:latin typeface="+mn-lt"/>
            </a:rPr>
            <a:t>03/07</a:t>
          </a:r>
          <a:endParaRPr lang="en-US" sz="1400" kern="1200" dirty="0">
            <a:solidFill>
              <a:schemeClr val="tx1"/>
            </a:solidFill>
            <a:latin typeface="+mn-lt"/>
          </a:endParaRPr>
        </a:p>
      </dsp:txBody>
      <dsp:txXfrm>
        <a:off x="5386180" y="2374231"/>
        <a:ext cx="1227238" cy="308819"/>
      </dsp:txXfrm>
    </dsp:sp>
    <dsp:sp modelId="{AB6548C0-D05E-4912-9C61-3FED7D2E94B2}">
      <dsp:nvSpPr>
        <dsp:cNvPr id="0" name=""/>
        <dsp:cNvSpPr/>
      </dsp:nvSpPr>
      <dsp:spPr>
        <a:xfrm>
          <a:off x="5185999" y="1503272"/>
          <a:ext cx="0" cy="878948"/>
        </a:xfrm>
        <a:prstGeom prst="lin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95ECE-E32F-4467-9AE5-F2C11AE3D515}">
      <dsp:nvSpPr>
        <dsp:cNvPr id="0" name=""/>
        <dsp:cNvSpPr/>
      </dsp:nvSpPr>
      <dsp:spPr>
        <a:xfrm>
          <a:off x="5163910" y="147547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14C413-442B-4904-8876-4AA41A807C85}">
      <dsp:nvSpPr>
        <dsp:cNvPr id="0" name=""/>
        <dsp:cNvSpPr/>
      </dsp:nvSpPr>
      <dsp:spPr>
        <a:xfrm rot="8100000">
          <a:off x="6792589" y="314240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0E4D3D-7E01-4A45-B3F2-1D63D09195F6}">
      <dsp:nvSpPr>
        <dsp:cNvPr id="0" name=""/>
        <dsp:cNvSpPr/>
      </dsp:nvSpPr>
      <dsp:spPr>
        <a:xfrm>
          <a:off x="6816088" y="337739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303423-6CD9-44F7-AED6-7349FD9674C8}">
      <dsp:nvSpPr>
        <dsp:cNvPr id="0" name=""/>
        <dsp:cNvSpPr/>
      </dsp:nvSpPr>
      <dsp:spPr>
        <a:xfrm>
          <a:off x="7135647" y="574416"/>
          <a:ext cx="1052934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95250" rIns="95250" bIns="142875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7135647" y="574416"/>
        <a:ext cx="1052934" cy="878948"/>
      </dsp:txXfrm>
    </dsp:sp>
    <dsp:sp modelId="{8E09A9A7-2C40-4F59-9F7C-1677ED85927B}">
      <dsp:nvSpPr>
        <dsp:cNvPr id="0" name=""/>
        <dsp:cNvSpPr/>
      </dsp:nvSpPr>
      <dsp:spPr>
        <a:xfrm>
          <a:off x="7135647" y="265596"/>
          <a:ext cx="1052934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1400" b="1" kern="1200" dirty="0" smtClean="0">
              <a:solidFill>
                <a:schemeClr val="tx1"/>
              </a:solidFill>
            </a:rPr>
            <a:t>15/12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7135647" y="265596"/>
        <a:ext cx="1052934" cy="308819"/>
      </dsp:txXfrm>
    </dsp:sp>
    <dsp:sp modelId="{7FF16ECB-1792-4171-8CA6-A39508A40C8B}">
      <dsp:nvSpPr>
        <dsp:cNvPr id="0" name=""/>
        <dsp:cNvSpPr/>
      </dsp:nvSpPr>
      <dsp:spPr>
        <a:xfrm>
          <a:off x="6888682" y="612125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F6860D-EC78-48D3-BAB3-F31CC8A886FC}">
      <dsp:nvSpPr>
        <dsp:cNvPr id="0" name=""/>
        <dsp:cNvSpPr/>
      </dsp:nvSpPr>
      <dsp:spPr>
        <a:xfrm>
          <a:off x="6866593" y="1463279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519A18-790A-4976-9B52-6292D275CFF2}">
      <dsp:nvSpPr>
        <dsp:cNvPr id="0" name=""/>
        <dsp:cNvSpPr/>
      </dsp:nvSpPr>
      <dsp:spPr>
        <a:xfrm rot="18900000">
          <a:off x="6251154" y="2393914"/>
          <a:ext cx="116774" cy="116774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20ED916-2147-4099-ADD4-0720B16A8EF3}">
      <dsp:nvSpPr>
        <dsp:cNvPr id="0" name=""/>
        <dsp:cNvSpPr/>
      </dsp:nvSpPr>
      <dsp:spPr>
        <a:xfrm>
          <a:off x="6227275" y="2370035"/>
          <a:ext cx="164533" cy="164533"/>
        </a:xfrm>
        <a:prstGeom prst="ellipse">
          <a:avLst/>
        </a:prstGeom>
        <a:noFill/>
        <a:ln w="9525" cap="flat" cmpd="sng" algn="ctr">
          <a:noFill/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7ED176E-0CB1-4D13-8029-5FC82A4DCAC1}">
      <dsp:nvSpPr>
        <dsp:cNvPr id="0" name=""/>
        <dsp:cNvSpPr/>
      </dsp:nvSpPr>
      <dsp:spPr>
        <a:xfrm>
          <a:off x="7526662" y="1710376"/>
          <a:ext cx="848292" cy="9095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70CC49-1DEA-45CD-89EF-DBD90A1954F4}">
      <dsp:nvSpPr>
        <dsp:cNvPr id="0" name=""/>
        <dsp:cNvSpPr/>
      </dsp:nvSpPr>
      <dsp:spPr>
        <a:xfrm>
          <a:off x="7526662" y="2322961"/>
          <a:ext cx="848292" cy="3195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chemeClr val="tx1"/>
              </a:solidFill>
            </a:rPr>
            <a:t>18/12</a:t>
          </a:r>
          <a:endParaRPr lang="fr-FR" sz="1400" b="1" kern="1200" dirty="0">
            <a:solidFill>
              <a:srgbClr val="009999"/>
            </a:solidFill>
          </a:endParaRPr>
        </a:p>
      </dsp:txBody>
      <dsp:txXfrm>
        <a:off x="7526662" y="2322961"/>
        <a:ext cx="848292" cy="319583"/>
      </dsp:txXfrm>
    </dsp:sp>
    <dsp:sp modelId="{E7F36CBB-5170-4BBE-9331-A55857AA8FE2}">
      <dsp:nvSpPr>
        <dsp:cNvPr id="0" name=""/>
        <dsp:cNvSpPr/>
      </dsp:nvSpPr>
      <dsp:spPr>
        <a:xfrm>
          <a:off x="6337123" y="1588357"/>
          <a:ext cx="0" cy="72981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6C00A-9D40-4DE2-834D-3C6018372DD4}">
      <dsp:nvSpPr>
        <dsp:cNvPr id="0" name=""/>
        <dsp:cNvSpPr/>
      </dsp:nvSpPr>
      <dsp:spPr>
        <a:xfrm>
          <a:off x="6283845" y="1695175"/>
          <a:ext cx="45256" cy="4615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14434EE-4D59-458B-B29A-406F4968979D}">
      <dsp:nvSpPr>
        <dsp:cNvPr id="0" name=""/>
        <dsp:cNvSpPr/>
      </dsp:nvSpPr>
      <dsp:spPr>
        <a:xfrm rot="8100000">
          <a:off x="584530" y="334113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48E35B-5CFC-4EFB-B0F3-6C286BF9B722}">
      <dsp:nvSpPr>
        <dsp:cNvPr id="0" name=""/>
        <dsp:cNvSpPr/>
      </dsp:nvSpPr>
      <dsp:spPr>
        <a:xfrm>
          <a:off x="608029" y="357612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A9BD70C-C6E6-4258-AA83-1B431FE68631}">
      <dsp:nvSpPr>
        <dsp:cNvPr id="0" name=""/>
        <dsp:cNvSpPr/>
      </dsp:nvSpPr>
      <dsp:spPr>
        <a:xfrm>
          <a:off x="0" y="626477"/>
          <a:ext cx="1033261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A0336C-1E97-4E5C-B42E-73CE747694D7}">
      <dsp:nvSpPr>
        <dsp:cNvPr id="0" name=""/>
        <dsp:cNvSpPr/>
      </dsp:nvSpPr>
      <dsp:spPr>
        <a:xfrm>
          <a:off x="0" y="317657"/>
          <a:ext cx="1033261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88900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rgbClr val="009999"/>
              </a:solidFill>
            </a:rPr>
            <a:t>30/04</a:t>
          </a:r>
        </a:p>
      </dsp:txBody>
      <dsp:txXfrm>
        <a:off x="0" y="317657"/>
        <a:ext cx="1033261" cy="308819"/>
      </dsp:txXfrm>
    </dsp:sp>
    <dsp:sp modelId="{E6B922AB-946B-4802-8FED-8ABD49E4638E}">
      <dsp:nvSpPr>
        <dsp:cNvPr id="0" name=""/>
        <dsp:cNvSpPr/>
      </dsp:nvSpPr>
      <dsp:spPr>
        <a:xfrm>
          <a:off x="698669" y="608222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10DEED-CEC2-4F8F-8C39-7F7786B8EBC7}">
      <dsp:nvSpPr>
        <dsp:cNvPr id="0" name=""/>
        <dsp:cNvSpPr/>
      </dsp:nvSpPr>
      <dsp:spPr>
        <a:xfrm>
          <a:off x="676579" y="1459376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130691F-6782-4400-BEA1-724D4ABCBB99}">
      <dsp:nvSpPr>
        <dsp:cNvPr id="0" name=""/>
        <dsp:cNvSpPr/>
      </dsp:nvSpPr>
      <dsp:spPr>
        <a:xfrm rot="18900000">
          <a:off x="7303056" y="2415238"/>
          <a:ext cx="211531" cy="211531"/>
        </a:xfrm>
        <a:prstGeom prst="teardrop">
          <a:avLst>
            <a:gd name="adj" fmla="val 11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77C22A-F7E2-4E60-A89F-80F97E0A3730}">
      <dsp:nvSpPr>
        <dsp:cNvPr id="0" name=""/>
        <dsp:cNvSpPr/>
      </dsp:nvSpPr>
      <dsp:spPr>
        <a:xfrm>
          <a:off x="7326555" y="2438737"/>
          <a:ext cx="164533" cy="16453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ADF45-F6C6-4B9D-8649-D3BA22A9DC74}">
      <dsp:nvSpPr>
        <dsp:cNvPr id="0" name=""/>
        <dsp:cNvSpPr/>
      </dsp:nvSpPr>
      <dsp:spPr>
        <a:xfrm>
          <a:off x="7026941" y="1484709"/>
          <a:ext cx="1227238" cy="8789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DE84E6-7792-4230-902F-F0CF1B7737A3}">
      <dsp:nvSpPr>
        <dsp:cNvPr id="0" name=""/>
        <dsp:cNvSpPr/>
      </dsp:nvSpPr>
      <dsp:spPr>
        <a:xfrm>
          <a:off x="7026941" y="2363657"/>
          <a:ext cx="1227238" cy="308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20650" bIns="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/>
        </a:p>
      </dsp:txBody>
      <dsp:txXfrm>
        <a:off x="7026941" y="2363657"/>
        <a:ext cx="1227238" cy="308819"/>
      </dsp:txXfrm>
    </dsp:sp>
    <dsp:sp modelId="{069819B6-3BD8-4AA2-8B52-F2AB86729FB6}">
      <dsp:nvSpPr>
        <dsp:cNvPr id="0" name=""/>
        <dsp:cNvSpPr/>
      </dsp:nvSpPr>
      <dsp:spPr>
        <a:xfrm>
          <a:off x="7420274" y="1469450"/>
          <a:ext cx="0" cy="878948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038708-7C32-45FF-BD51-E455DC9A3975}">
      <dsp:nvSpPr>
        <dsp:cNvPr id="0" name=""/>
        <dsp:cNvSpPr/>
      </dsp:nvSpPr>
      <dsp:spPr>
        <a:xfrm>
          <a:off x="7398185" y="1441657"/>
          <a:ext cx="53847" cy="5558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 xmlns="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 xmlns="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 xmlns="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 xmlns="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0.54832</cdr:x>
      <cdr:y>0.64919</cdr:y>
    </cdr:from>
    <cdr:to>
      <cdr:x>0.76847</cdr:x>
      <cdr:y>0.69877</cdr:y>
    </cdr:to>
    <cdr:sp macro="" textlink="">
      <cdr:nvSpPr>
        <cdr:cNvPr id="3" name="Flèche droite rayée 2"/>
        <cdr:cNvSpPr/>
      </cdr:nvSpPr>
      <cdr:spPr>
        <a:xfrm xmlns:a="http://schemas.openxmlformats.org/drawingml/2006/main" rot="1467702" flipV="1">
          <a:off x="4266174" y="2398340"/>
          <a:ext cx="1708850" cy="193483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0.61208</cdr:x>
      <cdr:y>0.2778</cdr:y>
    </cdr:from>
    <cdr:to>
      <cdr:x>0.78851</cdr:x>
      <cdr:y>0.33094</cdr:y>
    </cdr:to>
    <cdr:sp macro="" textlink="">
      <cdr:nvSpPr>
        <cdr:cNvPr id="4" name="Flèche droite rayée 3"/>
        <cdr:cNvSpPr/>
      </cdr:nvSpPr>
      <cdr:spPr>
        <a:xfrm xmlns:a="http://schemas.openxmlformats.org/drawingml/2006/main" rot="1469549">
          <a:off x="5229307" y="1182066"/>
          <a:ext cx="1507341" cy="226117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fr-FR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0.60613</cdr:x>
      <cdr:y>0.26586</cdr:y>
    </cdr:from>
    <cdr:to>
      <cdr:x>0.78256</cdr:x>
      <cdr:y>0.319</cdr:y>
    </cdr:to>
    <cdr:sp macro="" textlink="">
      <cdr:nvSpPr>
        <cdr:cNvPr id="2" name="Flèche droite rayée 1"/>
        <cdr:cNvSpPr/>
      </cdr:nvSpPr>
      <cdr:spPr>
        <a:xfrm xmlns:a="http://schemas.openxmlformats.org/drawingml/2006/main" rot="1469549">
          <a:off x="5062982" y="1016420"/>
          <a:ext cx="1473707" cy="203158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tx1">
            <a:lumMod val="50000"/>
            <a:lumOff val="50000"/>
          </a:scheme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fr-FR"/>
        </a:p>
      </cdr:txBody>
    </cdr:sp>
  </cdr:relSizeAnchor>
  <cdr:relSizeAnchor xmlns:cdr="http://schemas.openxmlformats.org/drawingml/2006/chartDrawing">
    <cdr:from>
      <cdr:x>0.54832</cdr:x>
      <cdr:y>0.64919</cdr:y>
    </cdr:from>
    <cdr:to>
      <cdr:x>0.76847</cdr:x>
      <cdr:y>0.69877</cdr:y>
    </cdr:to>
    <cdr:sp macro="" textlink="">
      <cdr:nvSpPr>
        <cdr:cNvPr id="3" name="Flèche droite rayée 2"/>
        <cdr:cNvSpPr/>
      </cdr:nvSpPr>
      <cdr:spPr>
        <a:xfrm xmlns:a="http://schemas.openxmlformats.org/drawingml/2006/main" rot="1467702" flipV="1">
          <a:off x="4266174" y="2398340"/>
          <a:ext cx="1708850" cy="193483"/>
        </a:xfrm>
        <a:prstGeom xmlns:a="http://schemas.openxmlformats.org/drawingml/2006/main" prst="stripedRightArrow">
          <a:avLst/>
        </a:prstGeom>
        <a:solidFill xmlns:a="http://schemas.openxmlformats.org/drawingml/2006/main">
          <a:srgbClr val="FF0000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/>
        <a:p xmlns:a="http://schemas.openxmlformats.org/drawingml/2006/main">
          <a:endParaRPr lang="fr-FR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fld id="{E6795488-DB4F-422A-9A5F-61C0616D253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916" y="0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569" y="4716661"/>
            <a:ext cx="4986126" cy="446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916" y="9433322"/>
            <a:ext cx="2946347" cy="496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96" charset="-128"/>
              </a:defRPr>
            </a:lvl1pPr>
          </a:lstStyle>
          <a:p>
            <a:pPr>
              <a:defRPr/>
            </a:pPr>
            <a:fld id="{E8406309-7FCE-47E5-9FE6-6244847DA4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9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582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0746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6521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0488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390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968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347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1357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930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406309-7FCE-47E5-9FE6-6244847DA44E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753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5226529"/>
            <a:ext cx="3240000" cy="1200000"/>
          </a:xfrm>
        </p:spPr>
        <p:txBody>
          <a:bodyPr anchor="b" anchorCtr="0"/>
          <a:lstStyle>
            <a:lvl1pPr>
              <a:defRPr sz="1151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540000" y="480000"/>
            <a:ext cx="2700000" cy="3600000"/>
          </a:xfrm>
          <a:prstGeom prst="rect">
            <a:avLst/>
          </a:prstGeom>
        </p:spPr>
      </p:pic>
      <p:grpSp>
        <p:nvGrpSpPr>
          <p:cNvPr id="31" name="Graphique 2">
            <a:extLst>
              <a:ext uri="{FF2B5EF4-FFF2-40B4-BE49-F238E27FC236}">
                <a16:creationId xmlns:a16="http://schemas.microsoft.com/office/drawing/2014/main" id="{10004D11-C945-49C8-983E-B782061614B3}"/>
              </a:ext>
            </a:extLst>
          </p:cNvPr>
          <p:cNvGrpSpPr/>
          <p:nvPr/>
        </p:nvGrpSpPr>
        <p:grpSpPr>
          <a:xfrm>
            <a:off x="6307712" y="1200464"/>
            <a:ext cx="2098461" cy="1954137"/>
            <a:chOff x="2471737" y="1104900"/>
            <a:chExt cx="4200493" cy="2933699"/>
          </a:xfrm>
        </p:grpSpPr>
        <p:grpSp>
          <p:nvGrpSpPr>
            <p:cNvPr id="32" name="Graphique 2">
              <a:extLst>
                <a:ext uri="{FF2B5EF4-FFF2-40B4-BE49-F238E27FC236}">
                  <a16:creationId xmlns:a16="http://schemas.microsoft.com/office/drawing/2014/main" id="{0F07A15A-7176-4CD7-B5A9-480C34DD8C94}"/>
                </a:ext>
              </a:extLst>
            </p:cNvPr>
            <p:cNvGrpSpPr/>
            <p:nvPr/>
          </p:nvGrpSpPr>
          <p:grpSpPr>
            <a:xfrm>
              <a:off x="2471737" y="3195351"/>
              <a:ext cx="4200493" cy="843248"/>
              <a:chOff x="2471737" y="3195351"/>
              <a:chExt cx="4200493" cy="843248"/>
            </a:xfrm>
            <a:solidFill>
              <a:srgbClr val="000000"/>
            </a:solidFill>
          </p:grpSpPr>
          <p:sp>
            <p:nvSpPr>
              <p:cNvPr id="38" name="Forme libre : forme 37">
                <a:extLst>
                  <a:ext uri="{FF2B5EF4-FFF2-40B4-BE49-F238E27FC236}">
                    <a16:creationId xmlns:a16="http://schemas.microsoft.com/office/drawing/2014/main" id="{949D3900-D7F8-4D56-85D0-B454E179D10A}"/>
                  </a:ext>
                </a:extLst>
              </p:cNvPr>
              <p:cNvSpPr/>
              <p:nvPr/>
            </p:nvSpPr>
            <p:spPr>
              <a:xfrm>
                <a:off x="3415855" y="3211258"/>
                <a:ext cx="749807" cy="821340"/>
              </a:xfrm>
              <a:custGeom>
                <a:avLst/>
                <a:gdLst>
                  <a:gd name="connsiteX0" fmla="*/ 444913 w 749807"/>
                  <a:gd name="connsiteY0" fmla="*/ 0 h 821340"/>
                  <a:gd name="connsiteX1" fmla="*/ 159258 w 749807"/>
                  <a:gd name="connsiteY1" fmla="*/ 114300 h 821340"/>
                  <a:gd name="connsiteX2" fmla="*/ 159258 w 749807"/>
                  <a:gd name="connsiteY2" fmla="*/ 0 h 821340"/>
                  <a:gd name="connsiteX3" fmla="*/ 0 w 749807"/>
                  <a:gd name="connsiteY3" fmla="*/ 0 h 821340"/>
                  <a:gd name="connsiteX4" fmla="*/ 0 w 749807"/>
                  <a:gd name="connsiteY4" fmla="*/ 821341 h 821340"/>
                  <a:gd name="connsiteX5" fmla="*/ 159258 w 749807"/>
                  <a:gd name="connsiteY5" fmla="*/ 821341 h 821340"/>
                  <a:gd name="connsiteX6" fmla="*/ 159258 w 749807"/>
                  <a:gd name="connsiteY6" fmla="*/ 321945 h 821340"/>
                  <a:gd name="connsiteX7" fmla="*/ 416147 w 749807"/>
                  <a:gd name="connsiteY7" fmla="*/ 131254 h 821340"/>
                  <a:gd name="connsiteX8" fmla="*/ 589978 w 749807"/>
                  <a:gd name="connsiteY8" fmla="*/ 276701 h 821340"/>
                  <a:gd name="connsiteX9" fmla="*/ 590550 w 749807"/>
                  <a:gd name="connsiteY9" fmla="*/ 276701 h 821340"/>
                  <a:gd name="connsiteX10" fmla="*/ 590550 w 749807"/>
                  <a:gd name="connsiteY10" fmla="*/ 821245 h 821340"/>
                  <a:gd name="connsiteX11" fmla="*/ 749808 w 749807"/>
                  <a:gd name="connsiteY11" fmla="*/ 821245 h 821340"/>
                  <a:gd name="connsiteX12" fmla="*/ 749808 w 749807"/>
                  <a:gd name="connsiteY12" fmla="*/ 276796 h 821340"/>
                  <a:gd name="connsiteX13" fmla="*/ 444913 w 749807"/>
                  <a:gd name="connsiteY13" fmla="*/ 0 h 821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49807" h="821340">
                    <a:moveTo>
                      <a:pt x="444913" y="0"/>
                    </a:moveTo>
                    <a:cubicBezTo>
                      <a:pt x="248126" y="0"/>
                      <a:pt x="160972" y="112109"/>
                      <a:pt x="159258" y="114300"/>
                    </a:cubicBezTo>
                    <a:lnTo>
                      <a:pt x="159258" y="0"/>
                    </a:lnTo>
                    <a:lnTo>
                      <a:pt x="0" y="0"/>
                    </a:lnTo>
                    <a:lnTo>
                      <a:pt x="0" y="821341"/>
                    </a:lnTo>
                    <a:lnTo>
                      <a:pt x="159258" y="821341"/>
                    </a:lnTo>
                    <a:lnTo>
                      <a:pt x="159258" y="321945"/>
                    </a:lnTo>
                    <a:cubicBezTo>
                      <a:pt x="162687" y="201263"/>
                      <a:pt x="314420" y="131254"/>
                      <a:pt x="416147" y="131254"/>
                    </a:cubicBezTo>
                    <a:cubicBezTo>
                      <a:pt x="492157" y="131254"/>
                      <a:pt x="589978" y="183261"/>
                      <a:pt x="589978" y="276701"/>
                    </a:cubicBezTo>
                    <a:lnTo>
                      <a:pt x="590550" y="276701"/>
                    </a:lnTo>
                    <a:lnTo>
                      <a:pt x="590550" y="821245"/>
                    </a:lnTo>
                    <a:lnTo>
                      <a:pt x="749808" y="821245"/>
                    </a:lnTo>
                    <a:lnTo>
                      <a:pt x="749808" y="276796"/>
                    </a:lnTo>
                    <a:cubicBezTo>
                      <a:pt x="749713" y="92107"/>
                      <a:pt x="612743" y="0"/>
                      <a:pt x="44491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39" name="Forme libre : forme 38">
                <a:extLst>
                  <a:ext uri="{FF2B5EF4-FFF2-40B4-BE49-F238E27FC236}">
                    <a16:creationId xmlns:a16="http://schemas.microsoft.com/office/drawing/2014/main" id="{B2E288C7-1D2D-48B8-8CAB-54C3A2D98E18}"/>
                  </a:ext>
                </a:extLst>
              </p:cNvPr>
              <p:cNvSpPr/>
              <p:nvPr/>
            </p:nvSpPr>
            <p:spPr>
              <a:xfrm>
                <a:off x="6005059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6" y="36004"/>
                      <a:pt x="478608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177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40" name="Forme libre : forme 39">
                <a:extLst>
                  <a:ext uri="{FF2B5EF4-FFF2-40B4-BE49-F238E27FC236}">
                    <a16:creationId xmlns:a16="http://schemas.microsoft.com/office/drawing/2014/main" id="{76A858B7-2B35-492B-93FE-13CDA69D5732}"/>
                  </a:ext>
                </a:extLst>
              </p:cNvPr>
              <p:cNvSpPr/>
              <p:nvPr/>
            </p:nvSpPr>
            <p:spPr>
              <a:xfrm>
                <a:off x="5090064" y="3195351"/>
                <a:ext cx="793527" cy="843248"/>
              </a:xfrm>
              <a:custGeom>
                <a:avLst/>
                <a:gdLst>
                  <a:gd name="connsiteX0" fmla="*/ 403765 w 793527"/>
                  <a:gd name="connsiteY0" fmla="*/ 0 h 843248"/>
                  <a:gd name="connsiteX1" fmla="*/ 0 w 793527"/>
                  <a:gd name="connsiteY1" fmla="*/ 429578 h 843248"/>
                  <a:gd name="connsiteX2" fmla="*/ 440722 w 793527"/>
                  <a:gd name="connsiteY2" fmla="*/ 843248 h 843248"/>
                  <a:gd name="connsiteX3" fmla="*/ 753808 w 793527"/>
                  <a:gd name="connsiteY3" fmla="*/ 774573 h 843248"/>
                  <a:gd name="connsiteX4" fmla="*/ 695134 w 793527"/>
                  <a:gd name="connsiteY4" fmla="*/ 652081 h 843248"/>
                  <a:gd name="connsiteX5" fmla="*/ 435769 w 793527"/>
                  <a:gd name="connsiteY5" fmla="*/ 703040 h 843248"/>
                  <a:gd name="connsiteX6" fmla="*/ 165163 w 793527"/>
                  <a:gd name="connsiteY6" fmla="*/ 491204 h 843248"/>
                  <a:gd name="connsiteX7" fmla="*/ 632460 w 793527"/>
                  <a:gd name="connsiteY7" fmla="*/ 491204 h 843248"/>
                  <a:gd name="connsiteX8" fmla="*/ 793528 w 793527"/>
                  <a:gd name="connsiteY8" fmla="*/ 491204 h 843248"/>
                  <a:gd name="connsiteX9" fmla="*/ 793528 w 793527"/>
                  <a:gd name="connsiteY9" fmla="*/ 419671 h 843248"/>
                  <a:gd name="connsiteX10" fmla="*/ 403765 w 793527"/>
                  <a:gd name="connsiteY10" fmla="*/ 0 h 843248"/>
                  <a:gd name="connsiteX11" fmla="*/ 167068 w 793527"/>
                  <a:gd name="connsiteY11" fmla="*/ 359950 h 843248"/>
                  <a:gd name="connsiteX12" fmla="*/ 409670 w 793527"/>
                  <a:gd name="connsiteY12" fmla="*/ 135255 h 843248"/>
                  <a:gd name="connsiteX13" fmla="*/ 630460 w 793527"/>
                  <a:gd name="connsiteY13" fmla="*/ 359950 h 843248"/>
                  <a:gd name="connsiteX14" fmla="*/ 167068 w 793527"/>
                  <a:gd name="connsiteY14" fmla="*/ 359950 h 843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3527" h="843248">
                    <a:moveTo>
                      <a:pt x="403765" y="0"/>
                    </a:moveTo>
                    <a:cubicBezTo>
                      <a:pt x="173069" y="0"/>
                      <a:pt x="0" y="133255"/>
                      <a:pt x="0" y="429578"/>
                    </a:cubicBezTo>
                    <a:cubicBezTo>
                      <a:pt x="0" y="725900"/>
                      <a:pt x="218218" y="843248"/>
                      <a:pt x="440722" y="843248"/>
                    </a:cubicBezTo>
                    <a:cubicBezTo>
                      <a:pt x="645985" y="843248"/>
                      <a:pt x="753808" y="774573"/>
                      <a:pt x="753808" y="774573"/>
                    </a:cubicBezTo>
                    <a:lnTo>
                      <a:pt x="695134" y="652081"/>
                    </a:lnTo>
                    <a:cubicBezTo>
                      <a:pt x="695134" y="652081"/>
                      <a:pt x="615601" y="703040"/>
                      <a:pt x="435769" y="703040"/>
                    </a:cubicBezTo>
                    <a:cubicBezTo>
                      <a:pt x="314039" y="703040"/>
                      <a:pt x="183070" y="666274"/>
                      <a:pt x="165163" y="491204"/>
                    </a:cubicBezTo>
                    <a:lnTo>
                      <a:pt x="632460" y="491204"/>
                    </a:lnTo>
                    <a:lnTo>
                      <a:pt x="793528" y="491204"/>
                    </a:lnTo>
                    <a:lnTo>
                      <a:pt x="793528" y="419671"/>
                    </a:lnTo>
                    <a:cubicBezTo>
                      <a:pt x="793528" y="149162"/>
                      <a:pt x="668274" y="0"/>
                      <a:pt x="403765" y="0"/>
                    </a:cubicBezTo>
                    <a:close/>
                    <a:moveTo>
                      <a:pt x="167068" y="359950"/>
                    </a:moveTo>
                    <a:cubicBezTo>
                      <a:pt x="184975" y="186880"/>
                      <a:pt x="274415" y="135255"/>
                      <a:pt x="409670" y="135255"/>
                    </a:cubicBezTo>
                    <a:cubicBezTo>
                      <a:pt x="554831" y="135255"/>
                      <a:pt x="620458" y="204883"/>
                      <a:pt x="630460" y="359950"/>
                    </a:cubicBezTo>
                    <a:lnTo>
                      <a:pt x="167068" y="359950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41" name="Forme libre : forme 40">
                <a:extLst>
                  <a:ext uri="{FF2B5EF4-FFF2-40B4-BE49-F238E27FC236}">
                    <a16:creationId xmlns:a16="http://schemas.microsoft.com/office/drawing/2014/main" id="{B0037969-7F97-43E4-BF0F-633CD09A18C9}"/>
                  </a:ext>
                </a:extLst>
              </p:cNvPr>
              <p:cNvSpPr/>
              <p:nvPr/>
            </p:nvSpPr>
            <p:spPr>
              <a:xfrm>
                <a:off x="4311705" y="3199161"/>
                <a:ext cx="667170" cy="837247"/>
              </a:xfrm>
              <a:custGeom>
                <a:avLst/>
                <a:gdLst>
                  <a:gd name="connsiteX0" fmla="*/ 413552 w 667170"/>
                  <a:gd name="connsiteY0" fmla="*/ 346234 h 837247"/>
                  <a:gd name="connsiteX1" fmla="*/ 413552 w 667170"/>
                  <a:gd name="connsiteY1" fmla="*/ 346043 h 837247"/>
                  <a:gd name="connsiteX2" fmla="*/ 270391 w 667170"/>
                  <a:gd name="connsiteY2" fmla="*/ 346043 h 837247"/>
                  <a:gd name="connsiteX3" fmla="*/ 151614 w 667170"/>
                  <a:gd name="connsiteY3" fmla="*/ 241649 h 837247"/>
                  <a:gd name="connsiteX4" fmla="*/ 323255 w 667170"/>
                  <a:gd name="connsiteY4" fmla="*/ 139256 h 837247"/>
                  <a:gd name="connsiteX5" fmla="*/ 571952 w 667170"/>
                  <a:gd name="connsiteY5" fmla="*/ 184309 h 837247"/>
                  <a:gd name="connsiteX6" fmla="*/ 626531 w 667170"/>
                  <a:gd name="connsiteY6" fmla="*/ 55912 h 837247"/>
                  <a:gd name="connsiteX7" fmla="*/ 339161 w 667170"/>
                  <a:gd name="connsiteY7" fmla="*/ 0 h 837247"/>
                  <a:gd name="connsiteX8" fmla="*/ 357 w 667170"/>
                  <a:gd name="connsiteY8" fmla="*/ 243650 h 837247"/>
                  <a:gd name="connsiteX9" fmla="*/ 253627 w 667170"/>
                  <a:gd name="connsiteY9" fmla="*/ 491204 h 837247"/>
                  <a:gd name="connsiteX10" fmla="*/ 253627 w 667170"/>
                  <a:gd name="connsiteY10" fmla="*/ 491395 h 837247"/>
                  <a:gd name="connsiteX11" fmla="*/ 396788 w 667170"/>
                  <a:gd name="connsiteY11" fmla="*/ 491395 h 837247"/>
                  <a:gd name="connsiteX12" fmla="*/ 515564 w 667170"/>
                  <a:gd name="connsiteY12" fmla="*/ 595694 h 837247"/>
                  <a:gd name="connsiteX13" fmla="*/ 343924 w 667170"/>
                  <a:gd name="connsiteY13" fmla="*/ 698087 h 837247"/>
                  <a:gd name="connsiteX14" fmla="*/ 68080 w 667170"/>
                  <a:gd name="connsiteY14" fmla="*/ 640842 h 837247"/>
                  <a:gd name="connsiteX15" fmla="*/ 13978 w 667170"/>
                  <a:gd name="connsiteY15" fmla="*/ 768572 h 837247"/>
                  <a:gd name="connsiteX16" fmla="*/ 328017 w 667170"/>
                  <a:gd name="connsiteY16" fmla="*/ 837247 h 837247"/>
                  <a:gd name="connsiteX17" fmla="*/ 666821 w 667170"/>
                  <a:gd name="connsiteY17" fmla="*/ 593598 h 837247"/>
                  <a:gd name="connsiteX18" fmla="*/ 413552 w 667170"/>
                  <a:gd name="connsiteY18" fmla="*/ 346234 h 837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667170" h="837247">
                    <a:moveTo>
                      <a:pt x="413552" y="346234"/>
                    </a:moveTo>
                    <a:lnTo>
                      <a:pt x="413552" y="346043"/>
                    </a:lnTo>
                    <a:lnTo>
                      <a:pt x="270391" y="346043"/>
                    </a:lnTo>
                    <a:cubicBezTo>
                      <a:pt x="190857" y="346043"/>
                      <a:pt x="148376" y="315373"/>
                      <a:pt x="151614" y="241649"/>
                    </a:cubicBezTo>
                    <a:cubicBezTo>
                      <a:pt x="154948" y="163830"/>
                      <a:pt x="239720" y="139256"/>
                      <a:pt x="323255" y="139256"/>
                    </a:cubicBezTo>
                    <a:cubicBezTo>
                      <a:pt x="442317" y="139256"/>
                      <a:pt x="530233" y="167545"/>
                      <a:pt x="571952" y="184309"/>
                    </a:cubicBezTo>
                    <a:lnTo>
                      <a:pt x="626531" y="55912"/>
                    </a:lnTo>
                    <a:cubicBezTo>
                      <a:pt x="580715" y="36004"/>
                      <a:pt x="478607" y="0"/>
                      <a:pt x="339161" y="0"/>
                    </a:cubicBezTo>
                    <a:cubicBezTo>
                      <a:pt x="199906" y="0"/>
                      <a:pt x="8549" y="55245"/>
                      <a:pt x="357" y="243650"/>
                    </a:cubicBezTo>
                    <a:cubicBezTo>
                      <a:pt x="-7644" y="427196"/>
                      <a:pt x="120086" y="488252"/>
                      <a:pt x="253627" y="491204"/>
                    </a:cubicBezTo>
                    <a:lnTo>
                      <a:pt x="253627" y="491395"/>
                    </a:lnTo>
                    <a:lnTo>
                      <a:pt x="396788" y="491395"/>
                    </a:lnTo>
                    <a:cubicBezTo>
                      <a:pt x="476321" y="491395"/>
                      <a:pt x="518803" y="522065"/>
                      <a:pt x="515564" y="595694"/>
                    </a:cubicBezTo>
                    <a:cubicBezTo>
                      <a:pt x="512231" y="673513"/>
                      <a:pt x="427458" y="698087"/>
                      <a:pt x="343924" y="698087"/>
                    </a:cubicBezTo>
                    <a:cubicBezTo>
                      <a:pt x="174855" y="698087"/>
                      <a:pt x="68080" y="640842"/>
                      <a:pt x="68080" y="640842"/>
                    </a:cubicBezTo>
                    <a:lnTo>
                      <a:pt x="13978" y="768572"/>
                    </a:lnTo>
                    <a:cubicBezTo>
                      <a:pt x="13978" y="768572"/>
                      <a:pt x="135612" y="837247"/>
                      <a:pt x="328017" y="837247"/>
                    </a:cubicBezTo>
                    <a:cubicBezTo>
                      <a:pt x="467273" y="837247"/>
                      <a:pt x="658630" y="782003"/>
                      <a:pt x="666821" y="593598"/>
                    </a:cubicBezTo>
                    <a:cubicBezTo>
                      <a:pt x="674727" y="410337"/>
                      <a:pt x="547092" y="349282"/>
                      <a:pt x="413552" y="346234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  <p:sp>
            <p:nvSpPr>
              <p:cNvPr id="42" name="Forme libre : forme 41">
                <a:extLst>
                  <a:ext uri="{FF2B5EF4-FFF2-40B4-BE49-F238E27FC236}">
                    <a16:creationId xmlns:a16="http://schemas.microsoft.com/office/drawing/2014/main" id="{975669A5-E85C-4CB1-B3F4-8C1AC2E786FF}"/>
                  </a:ext>
                </a:extLst>
              </p:cNvPr>
              <p:cNvSpPr/>
              <p:nvPr/>
            </p:nvSpPr>
            <p:spPr>
              <a:xfrm>
                <a:off x="2471737" y="3201066"/>
                <a:ext cx="761618" cy="833246"/>
              </a:xfrm>
              <a:custGeom>
                <a:avLst/>
                <a:gdLst>
                  <a:gd name="connsiteX0" fmla="*/ 378714 w 761618"/>
                  <a:gd name="connsiteY0" fmla="*/ 0 h 833246"/>
                  <a:gd name="connsiteX1" fmla="*/ 66485 w 761618"/>
                  <a:gd name="connsiteY1" fmla="*/ 51244 h 833246"/>
                  <a:gd name="connsiteX2" fmla="*/ 129445 w 761618"/>
                  <a:gd name="connsiteY2" fmla="*/ 179546 h 833246"/>
                  <a:gd name="connsiteX3" fmla="*/ 396716 w 761618"/>
                  <a:gd name="connsiteY3" fmla="*/ 139255 h 833246"/>
                  <a:gd name="connsiteX4" fmla="*/ 602552 w 761618"/>
                  <a:gd name="connsiteY4" fmla="*/ 288798 h 833246"/>
                  <a:gd name="connsiteX5" fmla="*/ 602552 w 761618"/>
                  <a:gd name="connsiteY5" fmla="*/ 338233 h 833246"/>
                  <a:gd name="connsiteX6" fmla="*/ 288322 w 761618"/>
                  <a:gd name="connsiteY6" fmla="*/ 338233 h 833246"/>
                  <a:gd name="connsiteX7" fmla="*/ 0 w 761618"/>
                  <a:gd name="connsiteY7" fmla="*/ 584645 h 833246"/>
                  <a:gd name="connsiteX8" fmla="*/ 310991 w 761618"/>
                  <a:gd name="connsiteY8" fmla="*/ 833247 h 833246"/>
                  <a:gd name="connsiteX9" fmla="*/ 602552 w 761618"/>
                  <a:gd name="connsiteY9" fmla="*/ 718756 h 833246"/>
                  <a:gd name="connsiteX10" fmla="*/ 602552 w 761618"/>
                  <a:gd name="connsiteY10" fmla="*/ 833247 h 833246"/>
                  <a:gd name="connsiteX11" fmla="*/ 761619 w 761618"/>
                  <a:gd name="connsiteY11" fmla="*/ 833247 h 833246"/>
                  <a:gd name="connsiteX12" fmla="*/ 761619 w 761618"/>
                  <a:gd name="connsiteY12" fmla="*/ 243554 h 833246"/>
                  <a:gd name="connsiteX13" fmla="*/ 378714 w 761618"/>
                  <a:gd name="connsiteY13" fmla="*/ 0 h 833246"/>
                  <a:gd name="connsiteX14" fmla="*/ 602552 w 761618"/>
                  <a:gd name="connsiteY14" fmla="*/ 507206 h 833246"/>
                  <a:gd name="connsiteX15" fmla="*/ 340328 w 761618"/>
                  <a:gd name="connsiteY15" fmla="*/ 701992 h 833246"/>
                  <a:gd name="connsiteX16" fmla="*/ 163068 w 761618"/>
                  <a:gd name="connsiteY16" fmla="*/ 582644 h 833246"/>
                  <a:gd name="connsiteX17" fmla="*/ 298323 w 761618"/>
                  <a:gd name="connsiteY17" fmla="*/ 463296 h 833246"/>
                  <a:gd name="connsiteX18" fmla="*/ 602647 w 761618"/>
                  <a:gd name="connsiteY18" fmla="*/ 463296 h 833246"/>
                  <a:gd name="connsiteX19" fmla="*/ 602647 w 761618"/>
                  <a:gd name="connsiteY19" fmla="*/ 507206 h 83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61618" h="833246">
                    <a:moveTo>
                      <a:pt x="378714" y="0"/>
                    </a:moveTo>
                    <a:cubicBezTo>
                      <a:pt x="232886" y="0"/>
                      <a:pt x="123063" y="30861"/>
                      <a:pt x="66485" y="51244"/>
                    </a:cubicBezTo>
                    <a:lnTo>
                      <a:pt x="129445" y="179546"/>
                    </a:lnTo>
                    <a:cubicBezTo>
                      <a:pt x="180880" y="162687"/>
                      <a:pt x="274320" y="139255"/>
                      <a:pt x="396716" y="139255"/>
                    </a:cubicBezTo>
                    <a:cubicBezTo>
                      <a:pt x="491204" y="139255"/>
                      <a:pt x="602552" y="164973"/>
                      <a:pt x="602552" y="288798"/>
                    </a:cubicBezTo>
                    <a:cubicBezTo>
                      <a:pt x="602552" y="288798"/>
                      <a:pt x="602361" y="334042"/>
                      <a:pt x="602552" y="338233"/>
                    </a:cubicBezTo>
                    <a:lnTo>
                      <a:pt x="288322" y="338233"/>
                    </a:lnTo>
                    <a:cubicBezTo>
                      <a:pt x="129254" y="338042"/>
                      <a:pt x="0" y="393763"/>
                      <a:pt x="0" y="584645"/>
                    </a:cubicBezTo>
                    <a:cubicBezTo>
                      <a:pt x="0" y="755332"/>
                      <a:pt x="139732" y="833247"/>
                      <a:pt x="310991" y="833247"/>
                    </a:cubicBezTo>
                    <a:cubicBezTo>
                      <a:pt x="513779" y="833247"/>
                      <a:pt x="602552" y="718756"/>
                      <a:pt x="602552" y="718756"/>
                    </a:cubicBezTo>
                    <a:lnTo>
                      <a:pt x="602552" y="833247"/>
                    </a:lnTo>
                    <a:lnTo>
                      <a:pt x="761619" y="833247"/>
                    </a:lnTo>
                    <a:lnTo>
                      <a:pt x="761619" y="243554"/>
                    </a:lnTo>
                    <a:cubicBezTo>
                      <a:pt x="752475" y="55150"/>
                      <a:pt x="536067" y="0"/>
                      <a:pt x="378714" y="0"/>
                    </a:cubicBezTo>
                    <a:close/>
                    <a:moveTo>
                      <a:pt x="602552" y="507206"/>
                    </a:moveTo>
                    <a:cubicBezTo>
                      <a:pt x="602552" y="630364"/>
                      <a:pt x="445294" y="701992"/>
                      <a:pt x="340328" y="701992"/>
                    </a:cubicBezTo>
                    <a:cubicBezTo>
                      <a:pt x="262795" y="701992"/>
                      <a:pt x="163068" y="676084"/>
                      <a:pt x="163068" y="582644"/>
                    </a:cubicBezTo>
                    <a:cubicBezTo>
                      <a:pt x="163068" y="489204"/>
                      <a:pt x="216789" y="463296"/>
                      <a:pt x="298323" y="463296"/>
                    </a:cubicBezTo>
                    <a:lnTo>
                      <a:pt x="602647" y="463296"/>
                    </a:lnTo>
                    <a:lnTo>
                      <a:pt x="602647" y="507206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1800"/>
              </a:p>
            </p:txBody>
          </p:sp>
        </p:grpSp>
        <p:sp>
          <p:nvSpPr>
            <p:cNvPr id="33" name="Forme libre : forme 32">
              <a:extLst>
                <a:ext uri="{FF2B5EF4-FFF2-40B4-BE49-F238E27FC236}">
                  <a16:creationId xmlns:a16="http://schemas.microsoft.com/office/drawing/2014/main" id="{F730388A-112A-40BB-9F3C-4258AF356B06}"/>
                </a:ext>
              </a:extLst>
            </p:cNvPr>
            <p:cNvSpPr/>
            <p:nvPr/>
          </p:nvSpPr>
          <p:spPr>
            <a:xfrm>
              <a:off x="4142993" y="1104900"/>
              <a:ext cx="859916" cy="433102"/>
            </a:xfrm>
            <a:custGeom>
              <a:avLst/>
              <a:gdLst>
                <a:gd name="connsiteX0" fmla="*/ 859917 w 859916"/>
                <a:gd name="connsiteY0" fmla="*/ 124968 h 433102"/>
                <a:gd name="connsiteX1" fmla="*/ 431387 w 859916"/>
                <a:gd name="connsiteY1" fmla="*/ 0 h 433102"/>
                <a:gd name="connsiteX2" fmla="*/ 0 w 859916"/>
                <a:gd name="connsiteY2" fmla="*/ 118967 h 433102"/>
                <a:gd name="connsiteX3" fmla="*/ 430435 w 859916"/>
                <a:gd name="connsiteY3" fmla="*/ 433102 h 433102"/>
                <a:gd name="connsiteX4" fmla="*/ 859917 w 859916"/>
                <a:gd name="connsiteY4" fmla="*/ 124968 h 43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59916" h="433102">
                  <a:moveTo>
                    <a:pt x="859917" y="124968"/>
                  </a:moveTo>
                  <a:cubicBezTo>
                    <a:pt x="742759" y="49720"/>
                    <a:pt x="588645" y="0"/>
                    <a:pt x="431387" y="0"/>
                  </a:cubicBezTo>
                  <a:cubicBezTo>
                    <a:pt x="285274" y="0"/>
                    <a:pt x="134779" y="35719"/>
                    <a:pt x="0" y="118967"/>
                  </a:cubicBezTo>
                  <a:cubicBezTo>
                    <a:pt x="0" y="118967"/>
                    <a:pt x="183642" y="432530"/>
                    <a:pt x="430435" y="433102"/>
                  </a:cubicBezTo>
                  <a:cubicBezTo>
                    <a:pt x="677132" y="433673"/>
                    <a:pt x="859917" y="124968"/>
                    <a:pt x="859917" y="124968"/>
                  </a:cubicBezTo>
                  <a:close/>
                </a:path>
              </a:pathLst>
            </a:custGeom>
            <a:solidFill>
              <a:srgbClr val="FFE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4" name="Forme libre : forme 33">
              <a:extLst>
                <a:ext uri="{FF2B5EF4-FFF2-40B4-BE49-F238E27FC236}">
                  <a16:creationId xmlns:a16="http://schemas.microsoft.com/office/drawing/2014/main" id="{F85FA027-B161-4060-9DA3-4EF7F3CB1C0F}"/>
                </a:ext>
              </a:extLst>
            </p:cNvPr>
            <p:cNvSpPr/>
            <p:nvPr/>
          </p:nvSpPr>
          <p:spPr>
            <a:xfrm>
              <a:off x="3749374" y="1300924"/>
              <a:ext cx="466844" cy="817244"/>
            </a:xfrm>
            <a:custGeom>
              <a:avLst/>
              <a:gdLst>
                <a:gd name="connsiteX0" fmla="*/ 287416 w 466844"/>
                <a:gd name="connsiteY0" fmla="*/ 0 h 817244"/>
                <a:gd name="connsiteX1" fmla="*/ 40051 w 466844"/>
                <a:gd name="connsiteY1" fmla="*/ 371570 h 817244"/>
                <a:gd name="connsiteX2" fmla="*/ 24145 w 466844"/>
                <a:gd name="connsiteY2" fmla="*/ 817245 h 817244"/>
                <a:gd name="connsiteX3" fmla="*/ 451722 w 466844"/>
                <a:gd name="connsiteY3" fmla="*/ 506444 h 817244"/>
                <a:gd name="connsiteX4" fmla="*/ 287416 w 466844"/>
                <a:gd name="connsiteY4" fmla="*/ 0 h 817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6844" h="817244">
                  <a:moveTo>
                    <a:pt x="287416" y="0"/>
                  </a:moveTo>
                  <a:cubicBezTo>
                    <a:pt x="175021" y="94488"/>
                    <a:pt x="88915" y="222123"/>
                    <a:pt x="40051" y="371570"/>
                  </a:cubicBezTo>
                  <a:cubicBezTo>
                    <a:pt x="-8907" y="521018"/>
                    <a:pt x="-11479" y="669322"/>
                    <a:pt x="24145" y="817245"/>
                  </a:cubicBezTo>
                  <a:cubicBezTo>
                    <a:pt x="24145" y="817245"/>
                    <a:pt x="374855" y="740855"/>
                    <a:pt x="451722" y="506444"/>
                  </a:cubicBezTo>
                  <a:cubicBezTo>
                    <a:pt x="528589" y="272034"/>
                    <a:pt x="287416" y="0"/>
                    <a:pt x="287416" y="0"/>
                  </a:cubicBezTo>
                  <a:close/>
                </a:path>
              </a:pathLst>
            </a:custGeom>
            <a:solidFill>
              <a:srgbClr val="FF99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5" name="Forme libre : forme 34">
              <a:extLst>
                <a:ext uri="{FF2B5EF4-FFF2-40B4-BE49-F238E27FC236}">
                  <a16:creationId xmlns:a16="http://schemas.microsoft.com/office/drawing/2014/main" id="{C06AE73A-E3E4-47F2-978F-5B63B84C397E}"/>
                </a:ext>
              </a:extLst>
            </p:cNvPr>
            <p:cNvSpPr/>
            <p:nvPr/>
          </p:nvSpPr>
          <p:spPr>
            <a:xfrm>
              <a:off x="3810094" y="2167431"/>
              <a:ext cx="695999" cy="571005"/>
            </a:xfrm>
            <a:custGeom>
              <a:avLst/>
              <a:gdLst>
                <a:gd name="connsiteX0" fmla="*/ 0 w 695999"/>
                <a:gd name="connsiteY0" fmla="*/ 63418 h 571005"/>
                <a:gd name="connsiteX1" fmla="*/ 274034 w 695999"/>
                <a:gd name="connsiteY1" fmla="*/ 414986 h 571005"/>
                <a:gd name="connsiteX2" fmla="*/ 693611 w 695999"/>
                <a:gd name="connsiteY2" fmla="*/ 571006 h 571005"/>
                <a:gd name="connsiteX3" fmla="*/ 529400 w 695999"/>
                <a:gd name="connsiteY3" fmla="*/ 65133 h 571005"/>
                <a:gd name="connsiteX4" fmla="*/ 0 w 695999"/>
                <a:gd name="connsiteY4" fmla="*/ 63418 h 571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5999" h="571005">
                  <a:moveTo>
                    <a:pt x="0" y="63418"/>
                  </a:moveTo>
                  <a:cubicBezTo>
                    <a:pt x="57436" y="202198"/>
                    <a:pt x="148876" y="322022"/>
                    <a:pt x="274034" y="414986"/>
                  </a:cubicBezTo>
                  <a:cubicBezTo>
                    <a:pt x="400241" y="508712"/>
                    <a:pt x="552926" y="561671"/>
                    <a:pt x="693611" y="571006"/>
                  </a:cubicBezTo>
                  <a:cubicBezTo>
                    <a:pt x="693611" y="571006"/>
                    <a:pt x="728758" y="210675"/>
                    <a:pt x="529400" y="65133"/>
                  </a:cubicBezTo>
                  <a:cubicBezTo>
                    <a:pt x="330041" y="-80409"/>
                    <a:pt x="0" y="63418"/>
                    <a:pt x="0" y="63418"/>
                  </a:cubicBezTo>
                  <a:close/>
                </a:path>
              </a:pathLst>
            </a:custGeom>
            <a:solidFill>
              <a:srgbClr val="E100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6" name="Forme libre : forme 35">
              <a:extLst>
                <a:ext uri="{FF2B5EF4-FFF2-40B4-BE49-F238E27FC236}">
                  <a16:creationId xmlns:a16="http://schemas.microsoft.com/office/drawing/2014/main" id="{A7D5343A-A285-436D-A0B7-C43B1A1BBF52}"/>
                </a:ext>
              </a:extLst>
            </p:cNvPr>
            <p:cNvSpPr/>
            <p:nvPr/>
          </p:nvSpPr>
          <p:spPr>
            <a:xfrm>
              <a:off x="4633686" y="2165635"/>
              <a:ext cx="694216" cy="572421"/>
            </a:xfrm>
            <a:custGeom>
              <a:avLst/>
              <a:gdLst>
                <a:gd name="connsiteX0" fmla="*/ 3178 w 694216"/>
                <a:gd name="connsiteY0" fmla="*/ 572422 h 572421"/>
                <a:gd name="connsiteX1" fmla="*/ 420087 w 694216"/>
                <a:gd name="connsiteY1" fmla="*/ 414783 h 572421"/>
                <a:gd name="connsiteX2" fmla="*/ 694217 w 694216"/>
                <a:gd name="connsiteY2" fmla="*/ 61024 h 572421"/>
                <a:gd name="connsiteX3" fmla="*/ 161960 w 694216"/>
                <a:gd name="connsiteY3" fmla="*/ 66930 h 572421"/>
                <a:gd name="connsiteX4" fmla="*/ 3178 w 694216"/>
                <a:gd name="connsiteY4" fmla="*/ 572422 h 57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4216" h="572421">
                  <a:moveTo>
                    <a:pt x="3178" y="572422"/>
                  </a:moveTo>
                  <a:cubicBezTo>
                    <a:pt x="160817" y="556705"/>
                    <a:pt x="292738" y="506985"/>
                    <a:pt x="420087" y="414783"/>
                  </a:cubicBezTo>
                  <a:cubicBezTo>
                    <a:pt x="543341" y="325533"/>
                    <a:pt x="637162" y="199327"/>
                    <a:pt x="694217" y="61024"/>
                  </a:cubicBezTo>
                  <a:cubicBezTo>
                    <a:pt x="694217" y="61024"/>
                    <a:pt x="360080" y="-80136"/>
                    <a:pt x="161960" y="66930"/>
                  </a:cubicBezTo>
                  <a:cubicBezTo>
                    <a:pt x="-36160" y="213996"/>
                    <a:pt x="3178" y="572422"/>
                    <a:pt x="3178" y="572422"/>
                  </a:cubicBezTo>
                  <a:close/>
                </a:path>
              </a:pathLst>
            </a:custGeom>
            <a:solidFill>
              <a:srgbClr val="5770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7" name="Forme libre : forme 36">
              <a:extLst>
                <a:ext uri="{FF2B5EF4-FFF2-40B4-BE49-F238E27FC236}">
                  <a16:creationId xmlns:a16="http://schemas.microsoft.com/office/drawing/2014/main" id="{0C731C3A-641D-4BCD-8621-E7256547145E}"/>
                </a:ext>
              </a:extLst>
            </p:cNvPr>
            <p:cNvSpPr/>
            <p:nvPr/>
          </p:nvSpPr>
          <p:spPr>
            <a:xfrm>
              <a:off x="4920405" y="1302353"/>
              <a:ext cx="465742" cy="817435"/>
            </a:xfrm>
            <a:custGeom>
              <a:avLst/>
              <a:gdLst>
                <a:gd name="connsiteX0" fmla="*/ 441883 w 465742"/>
                <a:gd name="connsiteY0" fmla="*/ 817436 h 817435"/>
                <a:gd name="connsiteX1" fmla="*/ 427024 w 465742"/>
                <a:gd name="connsiteY1" fmla="*/ 371189 h 817435"/>
                <a:gd name="connsiteX2" fmla="*/ 180707 w 465742"/>
                <a:gd name="connsiteY2" fmla="*/ 0 h 817435"/>
                <a:gd name="connsiteX3" fmla="*/ 14687 w 465742"/>
                <a:gd name="connsiteY3" fmla="*/ 504158 h 817435"/>
                <a:gd name="connsiteX4" fmla="*/ 441883 w 465742"/>
                <a:gd name="connsiteY4" fmla="*/ 817436 h 817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742" h="817435">
                  <a:moveTo>
                    <a:pt x="441883" y="817436"/>
                  </a:moveTo>
                  <a:cubicBezTo>
                    <a:pt x="476268" y="675799"/>
                    <a:pt x="475316" y="520827"/>
                    <a:pt x="427024" y="371189"/>
                  </a:cubicBezTo>
                  <a:cubicBezTo>
                    <a:pt x="378732" y="221552"/>
                    <a:pt x="292340" y="97917"/>
                    <a:pt x="180707" y="0"/>
                  </a:cubicBezTo>
                  <a:cubicBezTo>
                    <a:pt x="180707" y="0"/>
                    <a:pt x="-61037" y="269272"/>
                    <a:pt x="14687" y="504158"/>
                  </a:cubicBezTo>
                  <a:cubicBezTo>
                    <a:pt x="90410" y="739045"/>
                    <a:pt x="441883" y="817436"/>
                    <a:pt x="441883" y="817436"/>
                  </a:cubicBezTo>
                  <a:close/>
                </a:path>
              </a:pathLst>
            </a:custGeom>
            <a:solidFill>
              <a:srgbClr val="00AC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252743127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7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13184" y="984000"/>
            <a:ext cx="9146904" cy="5874000"/>
          </a:xfrm>
          <a:prstGeom prst="rect">
            <a:avLst/>
          </a:prstGeom>
          <a:solidFill>
            <a:srgbClr val="FF9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37" name="Groupe 36"/>
          <p:cNvGrpSpPr/>
          <p:nvPr/>
        </p:nvGrpSpPr>
        <p:grpSpPr>
          <a:xfrm>
            <a:off x="2555777" y="2660917"/>
            <a:ext cx="5636124" cy="1629156"/>
            <a:chOff x="4528607" y="2228471"/>
            <a:chExt cx="2978905" cy="645803"/>
          </a:xfrm>
          <a:solidFill>
            <a:srgbClr val="00AC8C"/>
          </a:solidFill>
        </p:grpSpPr>
        <p:sp>
          <p:nvSpPr>
            <p:cNvPr id="38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/>
          </p:nvSpPr>
          <p:spPr>
            <a:xfrm rot="20377350" flipH="1" flipV="1">
              <a:off x="7129985" y="2228471"/>
              <a:ext cx="377527" cy="645803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 userDrawn="1"/>
          </p:nvSpPr>
          <p:spPr>
            <a:xfrm rot="1222650" flipV="1">
              <a:off x="4528607" y="2228471"/>
              <a:ext cx="377527" cy="645803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0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2491624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13184" y="984000"/>
            <a:ext cx="9146904" cy="5874000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37" name="Groupe 36"/>
          <p:cNvGrpSpPr/>
          <p:nvPr/>
        </p:nvGrpSpPr>
        <p:grpSpPr>
          <a:xfrm>
            <a:off x="2555777" y="2660917"/>
            <a:ext cx="5636124" cy="1629156"/>
            <a:chOff x="4528607" y="2228471"/>
            <a:chExt cx="2978905" cy="645803"/>
          </a:xfrm>
          <a:solidFill>
            <a:srgbClr val="00AC8C"/>
          </a:solidFill>
        </p:grpSpPr>
        <p:sp>
          <p:nvSpPr>
            <p:cNvPr id="38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/>
          </p:nvSpPr>
          <p:spPr>
            <a:xfrm rot="20377350" flipH="1" flipV="1">
              <a:off x="7129985" y="2228471"/>
              <a:ext cx="377527" cy="645803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39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 userDrawn="1"/>
          </p:nvSpPr>
          <p:spPr>
            <a:xfrm rot="1222650" flipV="1">
              <a:off x="4528607" y="2228471"/>
              <a:ext cx="377527" cy="645803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21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0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5709874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9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37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38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EF6742AF-C8D3-4ECE-A715-D2E9132A76D7}"/>
              </a:ext>
            </a:extLst>
          </p:cNvPr>
          <p:cNvGrpSpPr/>
          <p:nvPr/>
        </p:nvGrpSpPr>
        <p:grpSpPr>
          <a:xfrm>
            <a:off x="4995278" y="2383665"/>
            <a:ext cx="3589316" cy="1769235"/>
            <a:chOff x="1876472" y="1243012"/>
            <a:chExt cx="5386683" cy="2655188"/>
          </a:xfrm>
          <a:solidFill>
            <a:srgbClr val="FF9940"/>
          </a:solidFill>
        </p:grpSpPr>
        <p:sp>
          <p:nvSpPr>
            <p:cNvPr id="35" name="Forme libre : forme 7">
              <a:extLst>
                <a:ext uri="{FF2B5EF4-FFF2-40B4-BE49-F238E27FC236}">
                  <a16:creationId xmlns:a16="http://schemas.microsoft.com/office/drawing/2014/main" id="{E89B02AF-DB8F-42C4-A8A6-230344B46333}"/>
                </a:ext>
              </a:extLst>
            </p:cNvPr>
            <p:cNvSpPr/>
            <p:nvPr/>
          </p:nvSpPr>
          <p:spPr>
            <a:xfrm>
              <a:off x="5656023" y="229428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0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1" y="1257586"/>
                    <a:pt x="252143" y="1289495"/>
                  </a:cubicBezTo>
                  <a:cubicBezTo>
                    <a:pt x="438166" y="1143857"/>
                    <a:pt x="587423" y="946595"/>
                    <a:pt x="675434" y="708850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390" y="5715"/>
                    <a:pt x="168038" y="108966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0" name="Forme libre : forme 10">
              <a:extLst>
                <a:ext uri="{FF2B5EF4-FFF2-40B4-BE49-F238E27FC236}">
                  <a16:creationId xmlns:a16="http://schemas.microsoft.com/office/drawing/2014/main" id="{68B4B2E3-6F03-4BD4-BB28-FCDF5C00B34A}"/>
                </a:ext>
              </a:extLst>
            </p:cNvPr>
            <p:cNvSpPr/>
            <p:nvPr/>
          </p:nvSpPr>
          <p:spPr>
            <a:xfrm>
              <a:off x="6505177" y="260870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1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2" y="1257586"/>
                    <a:pt x="252143" y="1289495"/>
                  </a:cubicBezTo>
                  <a:cubicBezTo>
                    <a:pt x="438167" y="1143857"/>
                    <a:pt x="587423" y="946594"/>
                    <a:pt x="675434" y="708851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485" y="5810"/>
                    <a:pt x="168037" y="109061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1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/>
          </p:nvSpPr>
          <p:spPr>
            <a:xfrm>
              <a:off x="2704671" y="1549717"/>
              <a:ext cx="755433" cy="1292256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2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/>
          </p:nvSpPr>
          <p:spPr>
            <a:xfrm>
              <a:off x="1876472" y="1243012"/>
              <a:ext cx="755400" cy="1292255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</p:spTree>
    <p:extLst>
      <p:ext uri="{BB962C8B-B14F-4D97-AF65-F5344CB8AC3E}">
        <p14:creationId xmlns:p14="http://schemas.microsoft.com/office/powerpoint/2010/main" val="4292423920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cour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6"/>
          <p:cNvSpPr>
            <a:spLocks noGrp="1"/>
          </p:cNvSpPr>
          <p:nvPr>
            <p:ph type="title"/>
          </p:nvPr>
        </p:nvSpPr>
        <p:spPr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rgbClr val="00AC8C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7614000" y="6378000"/>
            <a:ext cx="1170000" cy="480000"/>
          </a:xfrm>
        </p:spPr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60000" y="6378000"/>
            <a:ext cx="5904000" cy="4800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264000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3312000" y="240000"/>
            <a:ext cx="5472000" cy="480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1" name="Espace réservé du texte 8"/>
          <p:cNvSpPr>
            <a:spLocks noGrp="1"/>
          </p:cNvSpPr>
          <p:nvPr>
            <p:ph type="body" sz="quarter" idx="14"/>
          </p:nvPr>
        </p:nvSpPr>
        <p:spPr>
          <a:xfrm>
            <a:off x="359997" y="2448000"/>
            <a:ext cx="7883891" cy="343200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3493186578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avec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60000" y="2448000"/>
            <a:ext cx="842400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513007268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s 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3615101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BD8E2D2A-F96C-4939-9C63-67C838C0FDF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27576" y="2472269"/>
            <a:ext cx="4048125" cy="2747433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bIns="50400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21CA591B-C37B-41A1-8191-C1F660677F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35874" y="5306485"/>
            <a:ext cx="4048127" cy="611715"/>
          </a:xfrm>
        </p:spPr>
        <p:txBody>
          <a:bodyPr/>
          <a:lstStyle>
            <a:lvl1pPr>
              <a:defRPr sz="95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Niveau 4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> </a:t>
            </a:r>
            <a:r>
              <a:rPr lang="fr-FR" dirty="0" err="1"/>
              <a:t>amet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3805802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552355512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puces + verbat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22725" y="3111501"/>
            <a:ext cx="2520000" cy="2209800"/>
          </a:xfrm>
        </p:spPr>
        <p:txBody>
          <a:bodyPr anchor="ctr"/>
          <a:lstStyle>
            <a:lvl1pPr>
              <a:defRPr b="1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None/>
              <a:defRPr sz="1051">
                <a:solidFill>
                  <a:schemeClr val="tx1"/>
                </a:solidFill>
              </a:defRPr>
            </a:lvl2pPr>
            <a:lvl3pPr>
              <a:buNone/>
              <a:defRPr baseline="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Espace réservé du texte 19">
            <a:extLst>
              <a:ext uri="{FF2B5EF4-FFF2-40B4-BE49-F238E27FC236}">
                <a16:creationId xmlns:a16="http://schemas.microsoft.com/office/drawing/2014/main" id="{09F5CAC3-7DC3-439A-9A57-B06A8C205ED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96013" y="2472267"/>
            <a:ext cx="499200" cy="4464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18" name="Espace réservé du texte 19">
            <a:extLst>
              <a:ext uri="{FF2B5EF4-FFF2-40B4-BE49-F238E27FC236}">
                <a16:creationId xmlns:a16="http://schemas.microsoft.com/office/drawing/2014/main" id="{4141A6F1-00C3-439D-BAD4-208A5BCC27D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67444" y="5179037"/>
            <a:ext cx="499200" cy="4464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150651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puces + encadré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76A196E-5088-4B4E-92C2-649AB0227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24589" y="2489200"/>
            <a:ext cx="2919412" cy="2914651"/>
          </a:xfrm>
          <a:solidFill>
            <a:schemeClr val="bg2"/>
          </a:solidFill>
        </p:spPr>
        <p:txBody>
          <a:bodyPr lIns="432000" rIns="432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</a:t>
            </a:r>
          </a:p>
        </p:txBody>
      </p:sp>
    </p:spTree>
    <p:extLst>
      <p:ext uri="{BB962C8B-B14F-4D97-AF65-F5344CB8AC3E}">
        <p14:creationId xmlns:p14="http://schemas.microsoft.com/office/powerpoint/2010/main" val="953438315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puces + encadré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rgbClr val="FF9940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76A196E-5088-4B4E-92C2-649AB0227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24589" y="2489200"/>
            <a:ext cx="2919412" cy="2914651"/>
          </a:xfrm>
          <a:solidFill>
            <a:srgbClr val="FF9940"/>
          </a:solidFill>
        </p:spPr>
        <p:txBody>
          <a:bodyPr lIns="432000" rIns="432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</a:t>
            </a:r>
            <a:r>
              <a:rPr lang="fr-FR"/>
              <a:t>niveau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450235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r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3128061"/>
            <a:ext cx="8424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1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1"/>
            </a:lvl2pPr>
          </a:lstStyle>
          <a:p>
            <a:r>
              <a:rPr lang="fr-FR" dirty="0"/>
              <a:t>TITRE DE LA PRÉSENTATION </a:t>
            </a:r>
            <a:br>
              <a:rPr lang="fr-FR" dirty="0"/>
            </a:br>
            <a:r>
              <a:rPr lang="fr-FR" dirty="0"/>
              <a:t>SUR DEUX LIGNES MAXIMUM</a:t>
            </a:r>
          </a:p>
          <a:p>
            <a:pPr lvl="1"/>
            <a:r>
              <a:rPr lang="fr-FR" dirty="0"/>
              <a:t>Sous-titre de la présentation </a:t>
            </a:r>
            <a:br>
              <a:rPr lang="fr-FR" dirty="0"/>
            </a:br>
            <a:r>
              <a:rPr lang="fr-FR" dirty="0"/>
              <a:t>sur deux lignes maximum</a:t>
            </a:r>
          </a:p>
        </p:txBody>
      </p:sp>
      <p:cxnSp>
        <p:nvCxnSpPr>
          <p:cNvPr id="12" name="Connecteur droit 11"/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Image 3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0" y="240000"/>
            <a:ext cx="1920000" cy="1920000"/>
          </a:xfrm>
          <a:prstGeom prst="rect">
            <a:avLst/>
          </a:prstGeom>
        </p:spPr>
      </p:pic>
      <p:grpSp>
        <p:nvGrpSpPr>
          <p:cNvPr id="37" name="Groupe 36">
            <a:extLst>
              <a:ext uri="{FF2B5EF4-FFF2-40B4-BE49-F238E27FC236}">
                <a16:creationId xmlns:a16="http://schemas.microsoft.com/office/drawing/2014/main" id="{FC683802-A2EC-4669-9F2A-135474056009}"/>
              </a:ext>
            </a:extLst>
          </p:cNvPr>
          <p:cNvGrpSpPr/>
          <p:nvPr/>
        </p:nvGrpSpPr>
        <p:grpSpPr>
          <a:xfrm>
            <a:off x="3215680" y="708026"/>
            <a:ext cx="1440931" cy="1004991"/>
            <a:chOff x="892176" y="1588"/>
            <a:chExt cx="7372350" cy="5141913"/>
          </a:xfrm>
        </p:grpSpPr>
        <p:sp>
          <p:nvSpPr>
            <p:cNvPr id="38" name="Freeform 5">
              <a:extLst>
                <a:ext uri="{FF2B5EF4-FFF2-40B4-BE49-F238E27FC236}">
                  <a16:creationId xmlns:a16="http://schemas.microsoft.com/office/drawing/2014/main" id="{F3915ECC-0968-47EF-B1B0-DD51F330CE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6351" y="3694113"/>
              <a:ext cx="1312863" cy="1439863"/>
            </a:xfrm>
            <a:custGeom>
              <a:avLst/>
              <a:gdLst>
                <a:gd name="T0" fmla="*/ 457 w 770"/>
                <a:gd name="T1" fmla="*/ 0 h 844"/>
                <a:gd name="T2" fmla="*/ 163 w 770"/>
                <a:gd name="T3" fmla="*/ 118 h 844"/>
                <a:gd name="T4" fmla="*/ 163 w 770"/>
                <a:gd name="T5" fmla="*/ 0 h 844"/>
                <a:gd name="T6" fmla="*/ 0 w 770"/>
                <a:gd name="T7" fmla="*/ 0 h 844"/>
                <a:gd name="T8" fmla="*/ 0 w 770"/>
                <a:gd name="T9" fmla="*/ 844 h 844"/>
                <a:gd name="T10" fmla="*/ 163 w 770"/>
                <a:gd name="T11" fmla="*/ 844 h 844"/>
                <a:gd name="T12" fmla="*/ 163 w 770"/>
                <a:gd name="T13" fmla="*/ 331 h 844"/>
                <a:gd name="T14" fmla="*/ 427 w 770"/>
                <a:gd name="T15" fmla="*/ 135 h 844"/>
                <a:gd name="T16" fmla="*/ 606 w 770"/>
                <a:gd name="T17" fmla="*/ 284 h 844"/>
                <a:gd name="T18" fmla="*/ 606 w 770"/>
                <a:gd name="T19" fmla="*/ 284 h 844"/>
                <a:gd name="T20" fmla="*/ 606 w 770"/>
                <a:gd name="T21" fmla="*/ 844 h 844"/>
                <a:gd name="T22" fmla="*/ 770 w 770"/>
                <a:gd name="T23" fmla="*/ 844 h 844"/>
                <a:gd name="T24" fmla="*/ 770 w 770"/>
                <a:gd name="T25" fmla="*/ 284 h 844"/>
                <a:gd name="T26" fmla="*/ 457 w 770"/>
                <a:gd name="T27" fmla="*/ 0 h 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70" h="844">
                  <a:moveTo>
                    <a:pt x="457" y="0"/>
                  </a:moveTo>
                  <a:cubicBezTo>
                    <a:pt x="255" y="0"/>
                    <a:pt x="165" y="115"/>
                    <a:pt x="163" y="118"/>
                  </a:cubicBezTo>
                  <a:cubicBezTo>
                    <a:pt x="163" y="0"/>
                    <a:pt x="163" y="0"/>
                    <a:pt x="1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44"/>
                    <a:pt x="0" y="844"/>
                    <a:pt x="0" y="844"/>
                  </a:cubicBezTo>
                  <a:cubicBezTo>
                    <a:pt x="163" y="844"/>
                    <a:pt x="163" y="844"/>
                    <a:pt x="163" y="84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7" y="207"/>
                    <a:pt x="323" y="135"/>
                    <a:pt x="427" y="135"/>
                  </a:cubicBezTo>
                  <a:cubicBezTo>
                    <a:pt x="505" y="135"/>
                    <a:pt x="606" y="188"/>
                    <a:pt x="606" y="284"/>
                  </a:cubicBezTo>
                  <a:cubicBezTo>
                    <a:pt x="606" y="284"/>
                    <a:pt x="606" y="284"/>
                    <a:pt x="606" y="284"/>
                  </a:cubicBezTo>
                  <a:cubicBezTo>
                    <a:pt x="606" y="844"/>
                    <a:pt x="606" y="844"/>
                    <a:pt x="606" y="844"/>
                  </a:cubicBezTo>
                  <a:cubicBezTo>
                    <a:pt x="770" y="844"/>
                    <a:pt x="770" y="844"/>
                    <a:pt x="770" y="844"/>
                  </a:cubicBezTo>
                  <a:cubicBezTo>
                    <a:pt x="770" y="284"/>
                    <a:pt x="770" y="284"/>
                    <a:pt x="770" y="284"/>
                  </a:cubicBezTo>
                  <a:cubicBezTo>
                    <a:pt x="770" y="95"/>
                    <a:pt x="629" y="0"/>
                    <a:pt x="45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39" name="Freeform 6">
              <a:extLst>
                <a:ext uri="{FF2B5EF4-FFF2-40B4-BE49-F238E27FC236}">
                  <a16:creationId xmlns:a16="http://schemas.microsoft.com/office/drawing/2014/main" id="{85A00D6A-601C-418A-889D-9EB6FC35BB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69138" y="3673475"/>
              <a:ext cx="1195388" cy="1466850"/>
            </a:xfrm>
            <a:custGeom>
              <a:avLst/>
              <a:gdLst>
                <a:gd name="T0" fmla="*/ 433 w 701"/>
                <a:gd name="T1" fmla="*/ 355 h 860"/>
                <a:gd name="T2" fmla="*/ 433 w 701"/>
                <a:gd name="T3" fmla="*/ 355 h 860"/>
                <a:gd name="T4" fmla="*/ 286 w 701"/>
                <a:gd name="T5" fmla="*/ 355 h 860"/>
                <a:gd name="T6" fmla="*/ 164 w 701"/>
                <a:gd name="T7" fmla="*/ 248 h 860"/>
                <a:gd name="T8" fmla="*/ 340 w 701"/>
                <a:gd name="T9" fmla="*/ 143 h 860"/>
                <a:gd name="T10" fmla="*/ 595 w 701"/>
                <a:gd name="T11" fmla="*/ 189 h 860"/>
                <a:gd name="T12" fmla="*/ 652 w 701"/>
                <a:gd name="T13" fmla="*/ 57 h 860"/>
                <a:gd name="T14" fmla="*/ 356 w 701"/>
                <a:gd name="T15" fmla="*/ 0 h 860"/>
                <a:gd name="T16" fmla="*/ 8 w 701"/>
                <a:gd name="T17" fmla="*/ 250 h 860"/>
                <a:gd name="T18" fmla="*/ 268 w 701"/>
                <a:gd name="T19" fmla="*/ 504 h 860"/>
                <a:gd name="T20" fmla="*/ 268 w 701"/>
                <a:gd name="T21" fmla="*/ 505 h 860"/>
                <a:gd name="T22" fmla="*/ 416 w 701"/>
                <a:gd name="T23" fmla="*/ 505 h 860"/>
                <a:gd name="T24" fmla="*/ 538 w 701"/>
                <a:gd name="T25" fmla="*/ 612 h 860"/>
                <a:gd name="T26" fmla="*/ 361 w 701"/>
                <a:gd name="T27" fmla="*/ 717 h 860"/>
                <a:gd name="T28" fmla="*/ 78 w 701"/>
                <a:gd name="T29" fmla="*/ 658 h 860"/>
                <a:gd name="T30" fmla="*/ 22 w 701"/>
                <a:gd name="T31" fmla="*/ 789 h 860"/>
                <a:gd name="T32" fmla="*/ 345 w 701"/>
                <a:gd name="T33" fmla="*/ 860 h 860"/>
                <a:gd name="T34" fmla="*/ 693 w 701"/>
                <a:gd name="T35" fmla="*/ 610 h 860"/>
                <a:gd name="T36" fmla="*/ 433 w 701"/>
                <a:gd name="T37" fmla="*/ 35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1" h="860">
                  <a:moveTo>
                    <a:pt x="433" y="355"/>
                  </a:moveTo>
                  <a:cubicBezTo>
                    <a:pt x="433" y="355"/>
                    <a:pt x="433" y="355"/>
                    <a:pt x="433" y="355"/>
                  </a:cubicBezTo>
                  <a:cubicBezTo>
                    <a:pt x="286" y="355"/>
                    <a:pt x="286" y="355"/>
                    <a:pt x="286" y="355"/>
                  </a:cubicBezTo>
                  <a:cubicBezTo>
                    <a:pt x="204" y="355"/>
                    <a:pt x="160" y="324"/>
                    <a:pt x="164" y="248"/>
                  </a:cubicBezTo>
                  <a:cubicBezTo>
                    <a:pt x="167" y="168"/>
                    <a:pt x="254" y="143"/>
                    <a:pt x="340" y="143"/>
                  </a:cubicBezTo>
                  <a:cubicBezTo>
                    <a:pt x="462" y="143"/>
                    <a:pt x="553" y="172"/>
                    <a:pt x="595" y="189"/>
                  </a:cubicBezTo>
                  <a:cubicBezTo>
                    <a:pt x="652" y="57"/>
                    <a:pt x="652" y="57"/>
                    <a:pt x="652" y="57"/>
                  </a:cubicBezTo>
                  <a:cubicBezTo>
                    <a:pt x="605" y="37"/>
                    <a:pt x="500" y="0"/>
                    <a:pt x="356" y="0"/>
                  </a:cubicBezTo>
                  <a:cubicBezTo>
                    <a:pt x="213" y="0"/>
                    <a:pt x="17" y="56"/>
                    <a:pt x="8" y="250"/>
                  </a:cubicBezTo>
                  <a:cubicBezTo>
                    <a:pt x="0" y="439"/>
                    <a:pt x="131" y="501"/>
                    <a:pt x="268" y="504"/>
                  </a:cubicBezTo>
                  <a:cubicBezTo>
                    <a:pt x="268" y="505"/>
                    <a:pt x="268" y="505"/>
                    <a:pt x="268" y="505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97" y="505"/>
                    <a:pt x="541" y="536"/>
                    <a:pt x="538" y="612"/>
                  </a:cubicBezTo>
                  <a:cubicBezTo>
                    <a:pt x="534" y="692"/>
                    <a:pt x="447" y="717"/>
                    <a:pt x="361" y="717"/>
                  </a:cubicBezTo>
                  <a:cubicBezTo>
                    <a:pt x="188" y="717"/>
                    <a:pt x="78" y="658"/>
                    <a:pt x="78" y="658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2" y="789"/>
                    <a:pt x="147" y="860"/>
                    <a:pt x="345" y="860"/>
                  </a:cubicBezTo>
                  <a:cubicBezTo>
                    <a:pt x="488" y="860"/>
                    <a:pt x="685" y="803"/>
                    <a:pt x="693" y="610"/>
                  </a:cubicBezTo>
                  <a:cubicBezTo>
                    <a:pt x="701" y="421"/>
                    <a:pt x="570" y="358"/>
                    <a:pt x="433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0" name="Freeform 7">
              <a:extLst>
                <a:ext uri="{FF2B5EF4-FFF2-40B4-BE49-F238E27FC236}">
                  <a16:creationId xmlns:a16="http://schemas.microsoft.com/office/drawing/2014/main" id="{4336B394-5410-4D2C-8967-A5EDF3833B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78463" y="3665538"/>
              <a:ext cx="1390650" cy="1477963"/>
            </a:xfrm>
            <a:custGeom>
              <a:avLst/>
              <a:gdLst>
                <a:gd name="T0" fmla="*/ 415 w 815"/>
                <a:gd name="T1" fmla="*/ 0 h 866"/>
                <a:gd name="T2" fmla="*/ 0 w 815"/>
                <a:gd name="T3" fmla="*/ 441 h 866"/>
                <a:gd name="T4" fmla="*/ 453 w 815"/>
                <a:gd name="T5" fmla="*/ 866 h 866"/>
                <a:gd name="T6" fmla="*/ 774 w 815"/>
                <a:gd name="T7" fmla="*/ 795 h 866"/>
                <a:gd name="T8" fmla="*/ 714 w 815"/>
                <a:gd name="T9" fmla="*/ 670 h 866"/>
                <a:gd name="T10" fmla="*/ 448 w 815"/>
                <a:gd name="T11" fmla="*/ 722 h 866"/>
                <a:gd name="T12" fmla="*/ 169 w 815"/>
                <a:gd name="T13" fmla="*/ 504 h 866"/>
                <a:gd name="T14" fmla="*/ 650 w 815"/>
                <a:gd name="T15" fmla="*/ 504 h 866"/>
                <a:gd name="T16" fmla="*/ 815 w 815"/>
                <a:gd name="T17" fmla="*/ 504 h 866"/>
                <a:gd name="T18" fmla="*/ 815 w 815"/>
                <a:gd name="T19" fmla="*/ 431 h 866"/>
                <a:gd name="T20" fmla="*/ 415 w 815"/>
                <a:gd name="T21" fmla="*/ 0 h 866"/>
                <a:gd name="T22" fmla="*/ 172 w 815"/>
                <a:gd name="T23" fmla="*/ 369 h 866"/>
                <a:gd name="T24" fmla="*/ 421 w 815"/>
                <a:gd name="T25" fmla="*/ 139 h 866"/>
                <a:gd name="T26" fmla="*/ 648 w 815"/>
                <a:gd name="T27" fmla="*/ 369 h 866"/>
                <a:gd name="T28" fmla="*/ 172 w 815"/>
                <a:gd name="T29" fmla="*/ 369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5" h="866">
                  <a:moveTo>
                    <a:pt x="415" y="0"/>
                  </a:moveTo>
                  <a:cubicBezTo>
                    <a:pt x="178" y="0"/>
                    <a:pt x="0" y="137"/>
                    <a:pt x="0" y="441"/>
                  </a:cubicBezTo>
                  <a:cubicBezTo>
                    <a:pt x="0" y="745"/>
                    <a:pt x="224" y="866"/>
                    <a:pt x="453" y="866"/>
                  </a:cubicBezTo>
                  <a:cubicBezTo>
                    <a:pt x="664" y="866"/>
                    <a:pt x="774" y="795"/>
                    <a:pt x="774" y="795"/>
                  </a:cubicBezTo>
                  <a:cubicBezTo>
                    <a:pt x="714" y="670"/>
                    <a:pt x="714" y="670"/>
                    <a:pt x="714" y="670"/>
                  </a:cubicBezTo>
                  <a:cubicBezTo>
                    <a:pt x="714" y="670"/>
                    <a:pt x="632" y="722"/>
                    <a:pt x="448" y="722"/>
                  </a:cubicBezTo>
                  <a:cubicBezTo>
                    <a:pt x="322" y="722"/>
                    <a:pt x="188" y="684"/>
                    <a:pt x="169" y="504"/>
                  </a:cubicBezTo>
                  <a:cubicBezTo>
                    <a:pt x="650" y="504"/>
                    <a:pt x="650" y="504"/>
                    <a:pt x="650" y="504"/>
                  </a:cubicBezTo>
                  <a:cubicBezTo>
                    <a:pt x="815" y="504"/>
                    <a:pt x="815" y="504"/>
                    <a:pt x="815" y="504"/>
                  </a:cubicBezTo>
                  <a:cubicBezTo>
                    <a:pt x="815" y="431"/>
                    <a:pt x="815" y="431"/>
                    <a:pt x="815" y="431"/>
                  </a:cubicBezTo>
                  <a:cubicBezTo>
                    <a:pt x="815" y="153"/>
                    <a:pt x="686" y="0"/>
                    <a:pt x="415" y="0"/>
                  </a:cubicBezTo>
                  <a:close/>
                  <a:moveTo>
                    <a:pt x="172" y="369"/>
                  </a:moveTo>
                  <a:cubicBezTo>
                    <a:pt x="190" y="192"/>
                    <a:pt x="282" y="139"/>
                    <a:pt x="421" y="139"/>
                  </a:cubicBezTo>
                  <a:cubicBezTo>
                    <a:pt x="570" y="139"/>
                    <a:pt x="637" y="210"/>
                    <a:pt x="648" y="369"/>
                  </a:cubicBezTo>
                  <a:lnTo>
                    <a:pt x="172" y="36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1" name="Freeform 8">
              <a:extLst>
                <a:ext uri="{FF2B5EF4-FFF2-40B4-BE49-F238E27FC236}">
                  <a16:creationId xmlns:a16="http://schemas.microsoft.com/office/drawing/2014/main" id="{7C987C15-7DB4-426B-910A-DAA475FBF28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00513" y="3673475"/>
              <a:ext cx="1195388" cy="1466850"/>
            </a:xfrm>
            <a:custGeom>
              <a:avLst/>
              <a:gdLst>
                <a:gd name="T0" fmla="*/ 433 w 701"/>
                <a:gd name="T1" fmla="*/ 355 h 860"/>
                <a:gd name="T2" fmla="*/ 433 w 701"/>
                <a:gd name="T3" fmla="*/ 355 h 860"/>
                <a:gd name="T4" fmla="*/ 286 w 701"/>
                <a:gd name="T5" fmla="*/ 355 h 860"/>
                <a:gd name="T6" fmla="*/ 164 w 701"/>
                <a:gd name="T7" fmla="*/ 248 h 860"/>
                <a:gd name="T8" fmla="*/ 340 w 701"/>
                <a:gd name="T9" fmla="*/ 143 h 860"/>
                <a:gd name="T10" fmla="*/ 596 w 701"/>
                <a:gd name="T11" fmla="*/ 189 h 860"/>
                <a:gd name="T12" fmla="*/ 652 w 701"/>
                <a:gd name="T13" fmla="*/ 57 h 860"/>
                <a:gd name="T14" fmla="*/ 357 w 701"/>
                <a:gd name="T15" fmla="*/ 0 h 860"/>
                <a:gd name="T16" fmla="*/ 9 w 701"/>
                <a:gd name="T17" fmla="*/ 250 h 860"/>
                <a:gd name="T18" fmla="*/ 269 w 701"/>
                <a:gd name="T19" fmla="*/ 504 h 860"/>
                <a:gd name="T20" fmla="*/ 269 w 701"/>
                <a:gd name="T21" fmla="*/ 505 h 860"/>
                <a:gd name="T22" fmla="*/ 416 w 701"/>
                <a:gd name="T23" fmla="*/ 505 h 860"/>
                <a:gd name="T24" fmla="*/ 538 w 701"/>
                <a:gd name="T25" fmla="*/ 612 h 860"/>
                <a:gd name="T26" fmla="*/ 362 w 701"/>
                <a:gd name="T27" fmla="*/ 717 h 860"/>
                <a:gd name="T28" fmla="*/ 78 w 701"/>
                <a:gd name="T29" fmla="*/ 658 h 860"/>
                <a:gd name="T30" fmla="*/ 23 w 701"/>
                <a:gd name="T31" fmla="*/ 789 h 860"/>
                <a:gd name="T32" fmla="*/ 345 w 701"/>
                <a:gd name="T33" fmla="*/ 860 h 860"/>
                <a:gd name="T34" fmla="*/ 693 w 701"/>
                <a:gd name="T35" fmla="*/ 610 h 860"/>
                <a:gd name="T36" fmla="*/ 433 w 701"/>
                <a:gd name="T37" fmla="*/ 355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01" h="860">
                  <a:moveTo>
                    <a:pt x="433" y="355"/>
                  </a:moveTo>
                  <a:cubicBezTo>
                    <a:pt x="433" y="355"/>
                    <a:pt x="433" y="355"/>
                    <a:pt x="433" y="355"/>
                  </a:cubicBezTo>
                  <a:cubicBezTo>
                    <a:pt x="286" y="355"/>
                    <a:pt x="286" y="355"/>
                    <a:pt x="286" y="355"/>
                  </a:cubicBezTo>
                  <a:cubicBezTo>
                    <a:pt x="204" y="355"/>
                    <a:pt x="161" y="324"/>
                    <a:pt x="164" y="248"/>
                  </a:cubicBezTo>
                  <a:cubicBezTo>
                    <a:pt x="167" y="168"/>
                    <a:pt x="254" y="143"/>
                    <a:pt x="340" y="143"/>
                  </a:cubicBezTo>
                  <a:cubicBezTo>
                    <a:pt x="463" y="143"/>
                    <a:pt x="553" y="172"/>
                    <a:pt x="596" y="189"/>
                  </a:cubicBezTo>
                  <a:cubicBezTo>
                    <a:pt x="652" y="57"/>
                    <a:pt x="652" y="57"/>
                    <a:pt x="652" y="57"/>
                  </a:cubicBezTo>
                  <a:cubicBezTo>
                    <a:pt x="605" y="37"/>
                    <a:pt x="500" y="0"/>
                    <a:pt x="357" y="0"/>
                  </a:cubicBezTo>
                  <a:cubicBezTo>
                    <a:pt x="214" y="0"/>
                    <a:pt x="17" y="56"/>
                    <a:pt x="9" y="250"/>
                  </a:cubicBezTo>
                  <a:cubicBezTo>
                    <a:pt x="0" y="439"/>
                    <a:pt x="132" y="501"/>
                    <a:pt x="269" y="504"/>
                  </a:cubicBezTo>
                  <a:cubicBezTo>
                    <a:pt x="269" y="505"/>
                    <a:pt x="269" y="505"/>
                    <a:pt x="269" y="505"/>
                  </a:cubicBezTo>
                  <a:cubicBezTo>
                    <a:pt x="416" y="505"/>
                    <a:pt x="416" y="505"/>
                    <a:pt x="416" y="505"/>
                  </a:cubicBezTo>
                  <a:cubicBezTo>
                    <a:pt x="498" y="505"/>
                    <a:pt x="541" y="536"/>
                    <a:pt x="538" y="612"/>
                  </a:cubicBezTo>
                  <a:cubicBezTo>
                    <a:pt x="534" y="692"/>
                    <a:pt x="447" y="717"/>
                    <a:pt x="362" y="717"/>
                  </a:cubicBezTo>
                  <a:cubicBezTo>
                    <a:pt x="188" y="717"/>
                    <a:pt x="78" y="658"/>
                    <a:pt x="78" y="658"/>
                  </a:cubicBezTo>
                  <a:cubicBezTo>
                    <a:pt x="23" y="789"/>
                    <a:pt x="23" y="789"/>
                    <a:pt x="23" y="789"/>
                  </a:cubicBezTo>
                  <a:cubicBezTo>
                    <a:pt x="23" y="789"/>
                    <a:pt x="147" y="860"/>
                    <a:pt x="345" y="860"/>
                  </a:cubicBezTo>
                  <a:cubicBezTo>
                    <a:pt x="488" y="860"/>
                    <a:pt x="685" y="803"/>
                    <a:pt x="693" y="610"/>
                  </a:cubicBezTo>
                  <a:cubicBezTo>
                    <a:pt x="701" y="421"/>
                    <a:pt x="570" y="358"/>
                    <a:pt x="433" y="35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2" name="Freeform 9">
              <a:extLst>
                <a:ext uri="{FF2B5EF4-FFF2-40B4-BE49-F238E27FC236}">
                  <a16:creationId xmlns:a16="http://schemas.microsoft.com/office/drawing/2014/main" id="{E43B40BA-95DB-4B4C-80FF-DE21F4F855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92176" y="3676650"/>
              <a:ext cx="1333500" cy="1460500"/>
            </a:xfrm>
            <a:custGeom>
              <a:avLst/>
              <a:gdLst>
                <a:gd name="T0" fmla="*/ 389 w 782"/>
                <a:gd name="T1" fmla="*/ 0 h 856"/>
                <a:gd name="T2" fmla="*/ 68 w 782"/>
                <a:gd name="T3" fmla="*/ 52 h 856"/>
                <a:gd name="T4" fmla="*/ 133 w 782"/>
                <a:gd name="T5" fmla="*/ 184 h 856"/>
                <a:gd name="T6" fmla="*/ 407 w 782"/>
                <a:gd name="T7" fmla="*/ 143 h 856"/>
                <a:gd name="T8" fmla="*/ 619 w 782"/>
                <a:gd name="T9" fmla="*/ 296 h 856"/>
                <a:gd name="T10" fmla="*/ 619 w 782"/>
                <a:gd name="T11" fmla="*/ 347 h 856"/>
                <a:gd name="T12" fmla="*/ 296 w 782"/>
                <a:gd name="T13" fmla="*/ 347 h 856"/>
                <a:gd name="T14" fmla="*/ 0 w 782"/>
                <a:gd name="T15" fmla="*/ 600 h 856"/>
                <a:gd name="T16" fmla="*/ 319 w 782"/>
                <a:gd name="T17" fmla="*/ 856 h 856"/>
                <a:gd name="T18" fmla="*/ 619 w 782"/>
                <a:gd name="T19" fmla="*/ 738 h 856"/>
                <a:gd name="T20" fmla="*/ 619 w 782"/>
                <a:gd name="T21" fmla="*/ 856 h 856"/>
                <a:gd name="T22" fmla="*/ 782 w 782"/>
                <a:gd name="T23" fmla="*/ 856 h 856"/>
                <a:gd name="T24" fmla="*/ 782 w 782"/>
                <a:gd name="T25" fmla="*/ 250 h 856"/>
                <a:gd name="T26" fmla="*/ 389 w 782"/>
                <a:gd name="T27" fmla="*/ 0 h 856"/>
                <a:gd name="T28" fmla="*/ 619 w 782"/>
                <a:gd name="T29" fmla="*/ 521 h 856"/>
                <a:gd name="T30" fmla="*/ 350 w 782"/>
                <a:gd name="T31" fmla="*/ 721 h 856"/>
                <a:gd name="T32" fmla="*/ 167 w 782"/>
                <a:gd name="T33" fmla="*/ 598 h 856"/>
                <a:gd name="T34" fmla="*/ 306 w 782"/>
                <a:gd name="T35" fmla="*/ 476 h 856"/>
                <a:gd name="T36" fmla="*/ 619 w 782"/>
                <a:gd name="T37" fmla="*/ 476 h 856"/>
                <a:gd name="T38" fmla="*/ 619 w 782"/>
                <a:gd name="T39" fmla="*/ 521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82" h="856">
                  <a:moveTo>
                    <a:pt x="389" y="0"/>
                  </a:moveTo>
                  <a:cubicBezTo>
                    <a:pt x="239" y="0"/>
                    <a:pt x="126" y="31"/>
                    <a:pt x="68" y="52"/>
                  </a:cubicBezTo>
                  <a:cubicBezTo>
                    <a:pt x="133" y="184"/>
                    <a:pt x="133" y="184"/>
                    <a:pt x="133" y="184"/>
                  </a:cubicBezTo>
                  <a:cubicBezTo>
                    <a:pt x="186" y="167"/>
                    <a:pt x="282" y="143"/>
                    <a:pt x="407" y="143"/>
                  </a:cubicBezTo>
                  <a:cubicBezTo>
                    <a:pt x="504" y="143"/>
                    <a:pt x="619" y="169"/>
                    <a:pt x="619" y="296"/>
                  </a:cubicBezTo>
                  <a:cubicBezTo>
                    <a:pt x="619" y="296"/>
                    <a:pt x="619" y="343"/>
                    <a:pt x="619" y="347"/>
                  </a:cubicBezTo>
                  <a:cubicBezTo>
                    <a:pt x="296" y="347"/>
                    <a:pt x="296" y="347"/>
                    <a:pt x="296" y="347"/>
                  </a:cubicBezTo>
                  <a:cubicBezTo>
                    <a:pt x="133" y="347"/>
                    <a:pt x="0" y="404"/>
                    <a:pt x="0" y="600"/>
                  </a:cubicBezTo>
                  <a:cubicBezTo>
                    <a:pt x="0" y="775"/>
                    <a:pt x="143" y="856"/>
                    <a:pt x="319" y="856"/>
                  </a:cubicBezTo>
                  <a:cubicBezTo>
                    <a:pt x="528" y="856"/>
                    <a:pt x="619" y="738"/>
                    <a:pt x="619" y="738"/>
                  </a:cubicBezTo>
                  <a:cubicBezTo>
                    <a:pt x="619" y="856"/>
                    <a:pt x="619" y="856"/>
                    <a:pt x="619" y="856"/>
                  </a:cubicBezTo>
                  <a:cubicBezTo>
                    <a:pt x="782" y="856"/>
                    <a:pt x="782" y="856"/>
                    <a:pt x="782" y="856"/>
                  </a:cubicBezTo>
                  <a:cubicBezTo>
                    <a:pt x="782" y="250"/>
                    <a:pt x="782" y="250"/>
                    <a:pt x="782" y="250"/>
                  </a:cubicBezTo>
                  <a:cubicBezTo>
                    <a:pt x="773" y="56"/>
                    <a:pt x="551" y="0"/>
                    <a:pt x="389" y="0"/>
                  </a:cubicBezTo>
                  <a:close/>
                  <a:moveTo>
                    <a:pt x="619" y="521"/>
                  </a:moveTo>
                  <a:cubicBezTo>
                    <a:pt x="619" y="647"/>
                    <a:pt x="457" y="721"/>
                    <a:pt x="350" y="721"/>
                  </a:cubicBezTo>
                  <a:cubicBezTo>
                    <a:pt x="270" y="721"/>
                    <a:pt x="167" y="694"/>
                    <a:pt x="167" y="598"/>
                  </a:cubicBezTo>
                  <a:cubicBezTo>
                    <a:pt x="167" y="502"/>
                    <a:pt x="223" y="476"/>
                    <a:pt x="306" y="476"/>
                  </a:cubicBezTo>
                  <a:cubicBezTo>
                    <a:pt x="619" y="476"/>
                    <a:pt x="619" y="476"/>
                    <a:pt x="619" y="476"/>
                  </a:cubicBezTo>
                  <a:lnTo>
                    <a:pt x="619" y="5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3" name="Freeform 10">
              <a:extLst>
                <a:ext uri="{FF2B5EF4-FFF2-40B4-BE49-F238E27FC236}">
                  <a16:creationId xmlns:a16="http://schemas.microsoft.com/office/drawing/2014/main" id="{B0558D5E-7CF9-44C3-97CC-D4161677394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19526" y="1588"/>
              <a:ext cx="1506538" cy="760413"/>
            </a:xfrm>
            <a:custGeom>
              <a:avLst/>
              <a:gdLst>
                <a:gd name="T0" fmla="*/ 883 w 883"/>
                <a:gd name="T1" fmla="*/ 128 h 446"/>
                <a:gd name="T2" fmla="*/ 443 w 883"/>
                <a:gd name="T3" fmla="*/ 0 h 446"/>
                <a:gd name="T4" fmla="*/ 0 w 883"/>
                <a:gd name="T5" fmla="*/ 122 h 446"/>
                <a:gd name="T6" fmla="*/ 442 w 883"/>
                <a:gd name="T7" fmla="*/ 445 h 446"/>
                <a:gd name="T8" fmla="*/ 883 w 883"/>
                <a:gd name="T9" fmla="*/ 128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3" h="446">
                  <a:moveTo>
                    <a:pt x="883" y="128"/>
                  </a:moveTo>
                  <a:cubicBezTo>
                    <a:pt x="763" y="51"/>
                    <a:pt x="605" y="0"/>
                    <a:pt x="443" y="0"/>
                  </a:cubicBezTo>
                  <a:cubicBezTo>
                    <a:pt x="293" y="0"/>
                    <a:pt x="138" y="37"/>
                    <a:pt x="0" y="122"/>
                  </a:cubicBezTo>
                  <a:cubicBezTo>
                    <a:pt x="0" y="122"/>
                    <a:pt x="189" y="444"/>
                    <a:pt x="442" y="445"/>
                  </a:cubicBezTo>
                  <a:cubicBezTo>
                    <a:pt x="696" y="446"/>
                    <a:pt x="883" y="128"/>
                    <a:pt x="883" y="128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4" name="Freeform 11">
              <a:extLst>
                <a:ext uri="{FF2B5EF4-FFF2-40B4-BE49-F238E27FC236}">
                  <a16:creationId xmlns:a16="http://schemas.microsoft.com/office/drawing/2014/main" id="{674AAE9C-FACC-4205-A988-C5BB0447E00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09913" y="344488"/>
              <a:ext cx="944563" cy="1433513"/>
            </a:xfrm>
            <a:custGeom>
              <a:avLst/>
              <a:gdLst>
                <a:gd name="T0" fmla="*/ 307 w 554"/>
                <a:gd name="T1" fmla="*/ 0 h 840"/>
                <a:gd name="T2" fmla="*/ 53 w 554"/>
                <a:gd name="T3" fmla="*/ 382 h 840"/>
                <a:gd name="T4" fmla="*/ 36 w 554"/>
                <a:gd name="T5" fmla="*/ 840 h 840"/>
                <a:gd name="T6" fmla="*/ 476 w 554"/>
                <a:gd name="T7" fmla="*/ 521 h 840"/>
                <a:gd name="T8" fmla="*/ 307 w 554"/>
                <a:gd name="T9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4" h="840">
                  <a:moveTo>
                    <a:pt x="307" y="0"/>
                  </a:moveTo>
                  <a:cubicBezTo>
                    <a:pt x="191" y="97"/>
                    <a:pt x="103" y="229"/>
                    <a:pt x="53" y="382"/>
                  </a:cubicBezTo>
                  <a:cubicBezTo>
                    <a:pt x="2" y="536"/>
                    <a:pt x="0" y="688"/>
                    <a:pt x="36" y="840"/>
                  </a:cubicBezTo>
                  <a:cubicBezTo>
                    <a:pt x="36" y="840"/>
                    <a:pt x="397" y="761"/>
                    <a:pt x="476" y="521"/>
                  </a:cubicBezTo>
                  <a:cubicBezTo>
                    <a:pt x="554" y="280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EE8A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5" name="Freeform 12">
              <a:extLst>
                <a:ext uri="{FF2B5EF4-FFF2-40B4-BE49-F238E27FC236}">
                  <a16:creationId xmlns:a16="http://schemas.microsoft.com/office/drawing/2014/main" id="{5B993F7E-820A-471F-9A4B-597A45937B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236913" y="1722438"/>
              <a:ext cx="1274763" cy="1141413"/>
            </a:xfrm>
            <a:custGeom>
              <a:avLst/>
              <a:gdLst>
                <a:gd name="T0" fmla="*/ 0 w 748"/>
                <a:gd name="T1" fmla="*/ 148 h 669"/>
                <a:gd name="T2" fmla="*/ 281 w 748"/>
                <a:gd name="T3" fmla="*/ 509 h 669"/>
                <a:gd name="T4" fmla="*/ 712 w 748"/>
                <a:gd name="T5" fmla="*/ 669 h 669"/>
                <a:gd name="T6" fmla="*/ 544 w 748"/>
                <a:gd name="T7" fmla="*/ 150 h 669"/>
                <a:gd name="T8" fmla="*/ 0 w 748"/>
                <a:gd name="T9" fmla="*/ 148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669">
                  <a:moveTo>
                    <a:pt x="0" y="148"/>
                  </a:moveTo>
                  <a:cubicBezTo>
                    <a:pt x="59" y="290"/>
                    <a:pt x="153" y="413"/>
                    <a:pt x="281" y="509"/>
                  </a:cubicBezTo>
                  <a:cubicBezTo>
                    <a:pt x="411" y="605"/>
                    <a:pt x="568" y="660"/>
                    <a:pt x="712" y="669"/>
                  </a:cubicBezTo>
                  <a:cubicBezTo>
                    <a:pt x="712" y="669"/>
                    <a:pt x="748" y="299"/>
                    <a:pt x="544" y="150"/>
                  </a:cubicBezTo>
                  <a:cubicBezTo>
                    <a:pt x="339" y="0"/>
                    <a:pt x="0" y="148"/>
                    <a:pt x="0" y="148"/>
                  </a:cubicBezTo>
                  <a:close/>
                </a:path>
              </a:pathLst>
            </a:custGeom>
            <a:solidFill>
              <a:srgbClr val="DF0A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6" name="Freeform 13">
              <a:extLst>
                <a:ext uri="{FF2B5EF4-FFF2-40B4-BE49-F238E27FC236}">
                  <a16:creationId xmlns:a16="http://schemas.microsoft.com/office/drawing/2014/main" id="{63ED4010-B12C-489D-AAE3-5F2C39B91DC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16451" y="1719263"/>
              <a:ext cx="1277938" cy="1144588"/>
            </a:xfrm>
            <a:custGeom>
              <a:avLst/>
              <a:gdLst>
                <a:gd name="T0" fmla="*/ 40 w 750"/>
                <a:gd name="T1" fmla="*/ 671 h 671"/>
                <a:gd name="T2" fmla="*/ 469 w 750"/>
                <a:gd name="T3" fmla="*/ 509 h 671"/>
                <a:gd name="T4" fmla="*/ 750 w 750"/>
                <a:gd name="T5" fmla="*/ 145 h 671"/>
                <a:gd name="T6" fmla="*/ 203 w 750"/>
                <a:gd name="T7" fmla="*/ 152 h 671"/>
                <a:gd name="T8" fmla="*/ 40 w 750"/>
                <a:gd name="T9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0" h="671">
                  <a:moveTo>
                    <a:pt x="40" y="671"/>
                  </a:moveTo>
                  <a:cubicBezTo>
                    <a:pt x="202" y="655"/>
                    <a:pt x="338" y="604"/>
                    <a:pt x="469" y="509"/>
                  </a:cubicBezTo>
                  <a:cubicBezTo>
                    <a:pt x="595" y="417"/>
                    <a:pt x="692" y="288"/>
                    <a:pt x="750" y="145"/>
                  </a:cubicBezTo>
                  <a:cubicBezTo>
                    <a:pt x="750" y="145"/>
                    <a:pt x="407" y="0"/>
                    <a:pt x="203" y="152"/>
                  </a:cubicBezTo>
                  <a:cubicBezTo>
                    <a:pt x="0" y="303"/>
                    <a:pt x="40" y="671"/>
                    <a:pt x="40" y="671"/>
                  </a:cubicBezTo>
                  <a:close/>
                </a:path>
              </a:pathLst>
            </a:custGeom>
            <a:solidFill>
              <a:srgbClr val="3B5F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5C9451EA-9DF0-4A1C-BBFA-B34AB6F948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75238" y="347663"/>
              <a:ext cx="941388" cy="1433513"/>
            </a:xfrm>
            <a:custGeom>
              <a:avLst/>
              <a:gdLst>
                <a:gd name="T0" fmla="*/ 517 w 552"/>
                <a:gd name="T1" fmla="*/ 840 h 840"/>
                <a:gd name="T2" fmla="*/ 501 w 552"/>
                <a:gd name="T3" fmla="*/ 381 h 840"/>
                <a:gd name="T4" fmla="*/ 248 w 552"/>
                <a:gd name="T5" fmla="*/ 0 h 840"/>
                <a:gd name="T6" fmla="*/ 78 w 552"/>
                <a:gd name="T7" fmla="*/ 518 h 840"/>
                <a:gd name="T8" fmla="*/ 517 w 552"/>
                <a:gd name="T9" fmla="*/ 84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2" h="840">
                  <a:moveTo>
                    <a:pt x="517" y="840"/>
                  </a:moveTo>
                  <a:cubicBezTo>
                    <a:pt x="552" y="694"/>
                    <a:pt x="551" y="535"/>
                    <a:pt x="501" y="381"/>
                  </a:cubicBezTo>
                  <a:cubicBezTo>
                    <a:pt x="452" y="228"/>
                    <a:pt x="363" y="100"/>
                    <a:pt x="248" y="0"/>
                  </a:cubicBezTo>
                  <a:cubicBezTo>
                    <a:pt x="248" y="0"/>
                    <a:pt x="0" y="277"/>
                    <a:pt x="78" y="518"/>
                  </a:cubicBezTo>
                  <a:cubicBezTo>
                    <a:pt x="156" y="759"/>
                    <a:pt x="517" y="840"/>
                    <a:pt x="517" y="840"/>
                  </a:cubicBezTo>
                  <a:close/>
                </a:path>
              </a:pathLst>
            </a:custGeom>
            <a:solidFill>
              <a:srgbClr val="009E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3200"/>
            </a:p>
          </p:txBody>
        </p:sp>
      </p:grpSp>
    </p:spTree>
    <p:extLst>
      <p:ext uri="{BB962C8B-B14F-4D97-AF65-F5344CB8AC3E}">
        <p14:creationId xmlns:p14="http://schemas.microsoft.com/office/powerpoint/2010/main" val="211833263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avec puces + encadré v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rgbClr val="00AC8C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9" name="Espace réservé du texte 11">
            <a:extLst>
              <a:ext uri="{FF2B5EF4-FFF2-40B4-BE49-F238E27FC236}">
                <a16:creationId xmlns:a16="http://schemas.microsoft.com/office/drawing/2014/main" id="{B76A196E-5088-4B4E-92C2-649AB0227B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24589" y="2489200"/>
            <a:ext cx="2919412" cy="2914651"/>
          </a:xfrm>
          <a:solidFill>
            <a:srgbClr val="00AC8C"/>
          </a:solidFill>
        </p:spPr>
        <p:txBody>
          <a:bodyPr lIns="432000" rIns="432000"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</p:txBody>
      </p:sp>
    </p:spTree>
    <p:extLst>
      <p:ext uri="{BB962C8B-B14F-4D97-AF65-F5344CB8AC3E}">
        <p14:creationId xmlns:p14="http://schemas.microsoft.com/office/powerpoint/2010/main" val="2825455021"/>
      </p:ext>
    </p:extLst>
  </p:cSld>
  <p:clrMapOvr>
    <a:masterClrMapping/>
  </p:clrMapOvr>
  <p:hf hdr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s 3 colonnes avec numér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303728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303728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303728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21" name="Espace réservé du texte 8">
            <a:extLst>
              <a:ext uri="{FF2B5EF4-FFF2-40B4-BE49-F238E27FC236}">
                <a16:creationId xmlns:a16="http://schemas.microsoft.com/office/drawing/2014/main" id="{939A8464-1CD5-4A4C-95AC-760B43B8419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63604" y="247213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22" name="Espace réservé du texte 8">
            <a:extLst>
              <a:ext uri="{FF2B5EF4-FFF2-40B4-BE49-F238E27FC236}">
                <a16:creationId xmlns:a16="http://schemas.microsoft.com/office/drawing/2014/main" id="{939A8464-1CD5-4A4C-95AC-760B43B841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11999" y="246062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  <p:sp>
        <p:nvSpPr>
          <p:cNvPr id="23" name="Espace réservé du texte 8">
            <a:extLst>
              <a:ext uri="{FF2B5EF4-FFF2-40B4-BE49-F238E27FC236}">
                <a16:creationId xmlns:a16="http://schemas.microsoft.com/office/drawing/2014/main" id="{939A8464-1CD5-4A4C-95AC-760B43B8419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64000" y="2472137"/>
            <a:ext cx="566400" cy="2832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algn="ctr">
              <a:defRPr sz="1867" b="1">
                <a:solidFill>
                  <a:schemeClr val="bg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fr-FR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325576854"/>
      </p:ext>
    </p:extLst>
  </p:cSld>
  <p:clrMapOvr>
    <a:masterClrMapping/>
  </p:clrMapOvr>
  <p:hf hdr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e et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200000"/>
            <a:ext cx="8424000" cy="96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Titre de partie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240000"/>
            <a:ext cx="5472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1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1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244800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244800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2448000"/>
            <a:ext cx="2520000" cy="17176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8" name="Espace réservé du texte 22">
            <a:extLst>
              <a:ext uri="{FF2B5EF4-FFF2-40B4-BE49-F238E27FC236}">
                <a16:creationId xmlns:a16="http://schemas.microsoft.com/office/drawing/2014/main" id="{DD40D948-456D-4C32-B89C-3DB79A2D5CE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9199" y="4453600"/>
            <a:ext cx="2241600" cy="1113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spcAft>
                <a:spcPts val="0"/>
              </a:spcAft>
              <a:defRPr sz="3333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#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9" name="Espace réservé du texte 22">
            <a:extLst>
              <a:ext uri="{FF2B5EF4-FFF2-40B4-BE49-F238E27FC236}">
                <a16:creationId xmlns:a16="http://schemas.microsoft.com/office/drawing/2014/main" id="{DD40D948-456D-4C32-B89C-3DB79A2D5C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51199" y="4453600"/>
            <a:ext cx="2241600" cy="1113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spcAft>
                <a:spcPts val="0"/>
              </a:spcAft>
              <a:defRPr sz="3333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# %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0" name="Espace réservé du texte 22">
            <a:extLst>
              <a:ext uri="{FF2B5EF4-FFF2-40B4-BE49-F238E27FC236}">
                <a16:creationId xmlns:a16="http://schemas.microsoft.com/office/drawing/2014/main" id="{DD40D948-456D-4C32-B89C-3DB79A2D5CE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0755" y="4456991"/>
            <a:ext cx="2241600" cy="11136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spcAft>
                <a:spcPts val="0"/>
              </a:spcAft>
              <a:defRPr sz="3333" b="1">
                <a:solidFill>
                  <a:schemeClr val="bg1"/>
                </a:solidFill>
              </a:defRPr>
            </a:lvl1pPr>
            <a:lvl2pPr marL="0" indent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r-FR" dirty="0"/>
              <a:t># %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914992619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3985" y="956785"/>
            <a:ext cx="8928992" cy="562074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4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511" y="1655783"/>
            <a:ext cx="8934465" cy="4995048"/>
          </a:xfrm>
          <a:prstGeom prst="rect">
            <a:avLst/>
          </a:prstGeom>
        </p:spPr>
        <p:txBody>
          <a:bodyPr/>
          <a:lstStyle>
            <a:lvl1pPr>
              <a:buClr>
                <a:schemeClr val="accent3">
                  <a:lumMod val="75000"/>
                </a:schemeClr>
              </a:buClr>
              <a:defRPr sz="2400"/>
            </a:lvl1pPr>
            <a:lvl2pPr>
              <a:buClr>
                <a:schemeClr val="accent2">
                  <a:lumMod val="75000"/>
                </a:schemeClr>
              </a:buClr>
              <a:defRPr sz="2000"/>
            </a:lvl2pPr>
            <a:lvl3pPr>
              <a:buClr>
                <a:schemeClr val="accent1">
                  <a:lumMod val="75000"/>
                </a:schemeClr>
              </a:buClr>
              <a:defRPr sz="1800"/>
            </a:lvl3pPr>
            <a:lvl4pPr>
              <a:buClr>
                <a:schemeClr val="accent5">
                  <a:lumMod val="75000"/>
                </a:schemeClr>
              </a:buClr>
              <a:defRPr sz="1600"/>
            </a:lvl4pPr>
            <a:lvl5pPr marL="2057400" indent="-2286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 sz="14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100">
                <a:latin typeface="Marianne Thin" panose="02000000000000000000" pitchFamily="50" charset="0"/>
              </a:defRPr>
            </a:lvl1pPr>
          </a:lstStyle>
          <a:p>
            <a:pPr>
              <a:defRPr/>
            </a:pPr>
            <a:fld id="{1842EB0C-BEDD-4A41-A267-CBC8038786D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39320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60350"/>
            <a:ext cx="44640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3356992"/>
            <a:ext cx="7772400" cy="1470025"/>
          </a:xfrm>
          <a:prstGeom prst="rect">
            <a:avLst/>
          </a:prstGeom>
        </p:spPr>
        <p:txBody>
          <a:bodyPr/>
          <a:lstStyle>
            <a:lvl1pPr algn="l">
              <a:defRPr sz="4000">
                <a:latin typeface="Marianne ExtraBold" panose="02000000000000000000" pitchFamily="50" charset="0"/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0C7EE-CF46-4F2A-B8AB-AF1C4FAFFA7B}" type="datetime1">
              <a:rPr lang="fr-FR"/>
              <a:pPr>
                <a:defRPr/>
              </a:pPr>
              <a:t>22/10/2025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57799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2641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89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01274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6773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377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1538667"/>
            <a:ext cx="8424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9" y="2522624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tx2"/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accent2"/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2524800"/>
            <a:ext cx="252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>
                <a:solidFill>
                  <a:schemeClr val="accent3"/>
                </a:solidFill>
              </a:defRPr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6606841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3211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988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48058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1567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658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895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41" name="Groupe 40"/>
          <p:cNvGrpSpPr/>
          <p:nvPr/>
        </p:nvGrpSpPr>
        <p:grpSpPr>
          <a:xfrm>
            <a:off x="594819" y="2497345"/>
            <a:ext cx="8163975" cy="2355065"/>
            <a:chOff x="1377472" y="1840117"/>
            <a:chExt cx="6122981" cy="1766299"/>
          </a:xfrm>
          <a:solidFill>
            <a:srgbClr val="5770BE"/>
          </a:solidFill>
        </p:grpSpPr>
        <p:sp>
          <p:nvSpPr>
            <p:cNvPr id="42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6838012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3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2147603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4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3320205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5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4492807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6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5665409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7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6282402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8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1612866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9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5115018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0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3947634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1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2780250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2957497844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rgbClr val="FF9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38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4A9D647-00F2-4C4B-BEB2-D75043DB8D0E}"/>
              </a:ext>
            </a:extLst>
          </p:cNvPr>
          <p:cNvGrpSpPr/>
          <p:nvPr/>
        </p:nvGrpSpPr>
        <p:grpSpPr>
          <a:xfrm>
            <a:off x="4834841" y="1700147"/>
            <a:ext cx="3394929" cy="3339213"/>
            <a:chOff x="2019290" y="61899"/>
            <a:chExt cx="5102087" cy="5018353"/>
          </a:xfrm>
          <a:solidFill>
            <a:srgbClr val="5770BE"/>
          </a:solidFill>
        </p:grpSpPr>
        <p:sp>
          <p:nvSpPr>
            <p:cNvPr id="36" name="Forme libre : forme 13">
              <a:extLst>
                <a:ext uri="{FF2B5EF4-FFF2-40B4-BE49-F238E27FC236}">
                  <a16:creationId xmlns:a16="http://schemas.microsoft.com/office/drawing/2014/main" id="{0A3EC673-E299-4D73-87EC-841B629A6F7B}"/>
                </a:ext>
              </a:extLst>
            </p:cNvPr>
            <p:cNvSpPr/>
            <p:nvPr/>
          </p:nvSpPr>
          <p:spPr>
            <a:xfrm>
              <a:off x="3946207" y="61899"/>
              <a:ext cx="1278731" cy="636387"/>
            </a:xfrm>
            <a:custGeom>
              <a:avLst/>
              <a:gdLst>
                <a:gd name="connsiteX0" fmla="*/ 636651 w 1278731"/>
                <a:gd name="connsiteY0" fmla="*/ 636378 h 636387"/>
                <a:gd name="connsiteX1" fmla="*/ 1278731 w 1278731"/>
                <a:gd name="connsiteY1" fmla="*/ 184226 h 636387"/>
                <a:gd name="connsiteX2" fmla="*/ 637127 w 1278731"/>
                <a:gd name="connsiteY2" fmla="*/ 13 h 636387"/>
                <a:gd name="connsiteX3" fmla="*/ 0 w 1278731"/>
                <a:gd name="connsiteY3" fmla="*/ 174987 h 636387"/>
                <a:gd name="connsiteX4" fmla="*/ 636651 w 1278731"/>
                <a:gd name="connsiteY4" fmla="*/ 636378 h 63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731" h="636387">
                  <a:moveTo>
                    <a:pt x="636651" y="636378"/>
                  </a:moveTo>
                  <a:cubicBezTo>
                    <a:pt x="994505" y="638759"/>
                    <a:pt x="1259015" y="216516"/>
                    <a:pt x="1278731" y="184226"/>
                  </a:cubicBezTo>
                  <a:cubicBezTo>
                    <a:pt x="1092422" y="68402"/>
                    <a:pt x="872681" y="1060"/>
                    <a:pt x="637127" y="13"/>
                  </a:cubicBezTo>
                  <a:cubicBezTo>
                    <a:pt x="404146" y="-1035"/>
                    <a:pt x="186023" y="63068"/>
                    <a:pt x="0" y="174987"/>
                  </a:cubicBezTo>
                  <a:cubicBezTo>
                    <a:pt x="15145" y="200609"/>
                    <a:pt x="275558" y="633997"/>
                    <a:pt x="636651" y="6363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" name="Forme libre : forme 15">
              <a:extLst>
                <a:ext uri="{FF2B5EF4-FFF2-40B4-BE49-F238E27FC236}">
                  <a16:creationId xmlns:a16="http://schemas.microsoft.com/office/drawing/2014/main" id="{CF3A35DC-7A8C-4C7B-88C4-1FD4E5E65E5A}"/>
                </a:ext>
              </a:extLst>
            </p:cNvPr>
            <p:cNvSpPr/>
            <p:nvPr/>
          </p:nvSpPr>
          <p:spPr>
            <a:xfrm>
              <a:off x="2019290" y="1219294"/>
              <a:ext cx="690590" cy="1213103"/>
            </a:xfrm>
            <a:custGeom>
              <a:avLst/>
              <a:gdLst>
                <a:gd name="connsiteX0" fmla="*/ 666569 w 690590"/>
                <a:gd name="connsiteY0" fmla="*/ 750189 h 1213103"/>
                <a:gd name="connsiteX1" fmla="*/ 435207 w 690590"/>
                <a:gd name="connsiteY1" fmla="*/ 0 h 1213103"/>
                <a:gd name="connsiteX2" fmla="*/ 10 w 690590"/>
                <a:gd name="connsiteY2" fmla="*/ 932021 h 1213103"/>
                <a:gd name="connsiteX3" fmla="*/ 31157 w 690590"/>
                <a:gd name="connsiteY3" fmla="*/ 1213104 h 1213103"/>
                <a:gd name="connsiteX4" fmla="*/ 666569 w 690590"/>
                <a:gd name="connsiteY4" fmla="*/ 750189 h 1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90" h="1213103">
                  <a:moveTo>
                    <a:pt x="666569" y="750189"/>
                  </a:moveTo>
                  <a:cubicBezTo>
                    <a:pt x="779060" y="411575"/>
                    <a:pt x="461401" y="30575"/>
                    <a:pt x="435207" y="0"/>
                  </a:cubicBezTo>
                  <a:cubicBezTo>
                    <a:pt x="170412" y="223933"/>
                    <a:pt x="1629" y="558070"/>
                    <a:pt x="10" y="932021"/>
                  </a:cubicBezTo>
                  <a:cubicBezTo>
                    <a:pt x="-371" y="1028700"/>
                    <a:pt x="10392" y="1122712"/>
                    <a:pt x="31157" y="1213104"/>
                  </a:cubicBezTo>
                  <a:cubicBezTo>
                    <a:pt x="60970" y="1206532"/>
                    <a:pt x="552841" y="1092613"/>
                    <a:pt x="666569" y="750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" name="Forme libre : forme 16">
              <a:extLst>
                <a:ext uri="{FF2B5EF4-FFF2-40B4-BE49-F238E27FC236}">
                  <a16:creationId xmlns:a16="http://schemas.microsoft.com/office/drawing/2014/main" id="{5D2C7748-445A-4908-A98D-8C1800ABBEA7}"/>
                </a:ext>
              </a:extLst>
            </p:cNvPr>
            <p:cNvSpPr/>
            <p:nvPr/>
          </p:nvSpPr>
          <p:spPr>
            <a:xfrm>
              <a:off x="2496692" y="4219701"/>
              <a:ext cx="1029858" cy="848932"/>
            </a:xfrm>
            <a:custGeom>
              <a:avLst/>
              <a:gdLst>
                <a:gd name="connsiteX0" fmla="*/ 782003 w 1029858"/>
                <a:gd name="connsiteY0" fmla="*/ 100934 h 848932"/>
                <a:gd name="connsiteX1" fmla="*/ 0 w 1029858"/>
                <a:gd name="connsiteY1" fmla="*/ 87980 h 848932"/>
                <a:gd name="connsiteX2" fmla="*/ 1025843 w 1029858"/>
                <a:gd name="connsiteY2" fmla="*/ 848932 h 848932"/>
                <a:gd name="connsiteX3" fmla="*/ 782003 w 1029858"/>
                <a:gd name="connsiteY3" fmla="*/ 100934 h 8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9858" h="848932">
                  <a:moveTo>
                    <a:pt x="782003" y="100934"/>
                  </a:moveTo>
                  <a:cubicBezTo>
                    <a:pt x="500824" y="-106140"/>
                    <a:pt x="53912" y="65977"/>
                    <a:pt x="0" y="87980"/>
                  </a:cubicBezTo>
                  <a:cubicBezTo>
                    <a:pt x="168783" y="504127"/>
                    <a:pt x="559403" y="806927"/>
                    <a:pt x="1025843" y="848932"/>
                  </a:cubicBezTo>
                  <a:cubicBezTo>
                    <a:pt x="1028033" y="826358"/>
                    <a:pt x="1074896" y="316770"/>
                    <a:pt x="782003" y="100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" name="Forme libre : forme 17">
              <a:extLst>
                <a:ext uri="{FF2B5EF4-FFF2-40B4-BE49-F238E27FC236}">
                  <a16:creationId xmlns:a16="http://schemas.microsoft.com/office/drawing/2014/main" id="{D5AF26B3-A801-478A-995F-0DB30CC90980}"/>
                </a:ext>
              </a:extLst>
            </p:cNvPr>
            <p:cNvSpPr/>
            <p:nvPr/>
          </p:nvSpPr>
          <p:spPr>
            <a:xfrm>
              <a:off x="5578922" y="4238632"/>
              <a:ext cx="1038571" cy="841620"/>
            </a:xfrm>
            <a:custGeom>
              <a:avLst/>
              <a:gdLst>
                <a:gd name="connsiteX0" fmla="*/ 256474 w 1038571"/>
                <a:gd name="connsiteY0" fmla="*/ 96385 h 841620"/>
                <a:gd name="connsiteX1" fmla="*/ 2918 w 1038571"/>
                <a:gd name="connsiteY1" fmla="*/ 841621 h 841620"/>
                <a:gd name="connsiteX2" fmla="*/ 1038572 w 1038571"/>
                <a:gd name="connsiteY2" fmla="*/ 93623 h 841620"/>
                <a:gd name="connsiteX3" fmla="*/ 256474 w 1038571"/>
                <a:gd name="connsiteY3" fmla="*/ 96385 h 84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71" h="841620">
                  <a:moveTo>
                    <a:pt x="256474" y="96385"/>
                  </a:moveTo>
                  <a:cubicBezTo>
                    <a:pt x="-42040" y="310221"/>
                    <a:pt x="1680" y="828095"/>
                    <a:pt x="2918" y="841621"/>
                  </a:cubicBezTo>
                  <a:cubicBezTo>
                    <a:pt x="470215" y="805521"/>
                    <a:pt x="864550" y="507484"/>
                    <a:pt x="1038572" y="93623"/>
                  </a:cubicBezTo>
                  <a:cubicBezTo>
                    <a:pt x="984660" y="70953"/>
                    <a:pt x="540224" y="-106879"/>
                    <a:pt x="256474" y="96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" name="Forme libre : forme 18">
              <a:extLst>
                <a:ext uri="{FF2B5EF4-FFF2-40B4-BE49-F238E27FC236}">
                  <a16:creationId xmlns:a16="http://schemas.microsoft.com/office/drawing/2014/main" id="{D7071253-7A44-447C-B7DF-70C0E1AD248E}"/>
                </a:ext>
              </a:extLst>
            </p:cNvPr>
            <p:cNvSpPr/>
            <p:nvPr/>
          </p:nvSpPr>
          <p:spPr>
            <a:xfrm>
              <a:off x="6435072" y="1236916"/>
              <a:ext cx="686305" cy="1214342"/>
            </a:xfrm>
            <a:custGeom>
              <a:avLst/>
              <a:gdLst>
                <a:gd name="connsiteX0" fmla="*/ 22020 w 686305"/>
                <a:gd name="connsiteY0" fmla="*/ 742855 h 1214342"/>
                <a:gd name="connsiteX1" fmla="*/ 652766 w 686305"/>
                <a:gd name="connsiteY1" fmla="*/ 1214342 h 1214342"/>
                <a:gd name="connsiteX2" fmla="*/ 655338 w 686305"/>
                <a:gd name="connsiteY2" fmla="*/ 1205008 h 1214342"/>
                <a:gd name="connsiteX3" fmla="*/ 686294 w 686305"/>
                <a:gd name="connsiteY3" fmla="*/ 935355 h 1214342"/>
                <a:gd name="connsiteX4" fmla="*/ 259574 w 686305"/>
                <a:gd name="connsiteY4" fmla="*/ 0 h 1214342"/>
                <a:gd name="connsiteX5" fmla="*/ 22020 w 686305"/>
                <a:gd name="connsiteY5" fmla="*/ 742855 h 121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305" h="1214342">
                  <a:moveTo>
                    <a:pt x="22020" y="742855"/>
                  </a:moveTo>
                  <a:cubicBezTo>
                    <a:pt x="134701" y="1097471"/>
                    <a:pt x="652766" y="1214342"/>
                    <a:pt x="652766" y="1214342"/>
                  </a:cubicBezTo>
                  <a:cubicBezTo>
                    <a:pt x="653718" y="1211199"/>
                    <a:pt x="654480" y="1208056"/>
                    <a:pt x="655338" y="1205008"/>
                  </a:cubicBezTo>
                  <a:cubicBezTo>
                    <a:pt x="675149" y="1118235"/>
                    <a:pt x="685913" y="1028033"/>
                    <a:pt x="686294" y="935355"/>
                  </a:cubicBezTo>
                  <a:cubicBezTo>
                    <a:pt x="687913" y="561594"/>
                    <a:pt x="522178" y="226219"/>
                    <a:pt x="259574" y="0"/>
                  </a:cubicBezTo>
                  <a:cubicBezTo>
                    <a:pt x="215378" y="51530"/>
                    <a:pt x="-82278" y="414242"/>
                    <a:pt x="22020" y="742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2144357480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37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38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9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43" name="Groupe 42">
            <a:extLst>
              <a:ext uri="{FF2B5EF4-FFF2-40B4-BE49-F238E27FC236}">
                <a16:creationId xmlns:a16="http://schemas.microsoft.com/office/drawing/2014/main" id="{EF6742AF-C8D3-4ECE-A715-D2E9132A76D7}"/>
              </a:ext>
            </a:extLst>
          </p:cNvPr>
          <p:cNvGrpSpPr/>
          <p:nvPr/>
        </p:nvGrpSpPr>
        <p:grpSpPr>
          <a:xfrm>
            <a:off x="4995278" y="2383665"/>
            <a:ext cx="3589316" cy="1769235"/>
            <a:chOff x="1876472" y="1243012"/>
            <a:chExt cx="5386683" cy="2655188"/>
          </a:xfrm>
          <a:solidFill>
            <a:srgbClr val="5770BE"/>
          </a:solidFill>
        </p:grpSpPr>
        <p:sp>
          <p:nvSpPr>
            <p:cNvPr id="44" name="Forme libre : forme 7">
              <a:extLst>
                <a:ext uri="{FF2B5EF4-FFF2-40B4-BE49-F238E27FC236}">
                  <a16:creationId xmlns:a16="http://schemas.microsoft.com/office/drawing/2014/main" id="{E89B02AF-DB8F-42C4-A8A6-230344B46333}"/>
                </a:ext>
              </a:extLst>
            </p:cNvPr>
            <p:cNvSpPr/>
            <p:nvPr/>
          </p:nvSpPr>
          <p:spPr>
            <a:xfrm>
              <a:off x="5656023" y="229428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0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1" y="1257586"/>
                    <a:pt x="252143" y="1289495"/>
                  </a:cubicBezTo>
                  <a:cubicBezTo>
                    <a:pt x="438166" y="1143857"/>
                    <a:pt x="587423" y="946595"/>
                    <a:pt x="675434" y="708850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390" y="5715"/>
                    <a:pt x="168038" y="108966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5" name="Forme libre : forme 10">
              <a:extLst>
                <a:ext uri="{FF2B5EF4-FFF2-40B4-BE49-F238E27FC236}">
                  <a16:creationId xmlns:a16="http://schemas.microsoft.com/office/drawing/2014/main" id="{68B4B2E3-6F03-4BD4-BB28-FCDF5C00B34A}"/>
                </a:ext>
              </a:extLst>
            </p:cNvPr>
            <p:cNvSpPr/>
            <p:nvPr/>
          </p:nvSpPr>
          <p:spPr>
            <a:xfrm>
              <a:off x="6505177" y="260870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1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2" y="1257586"/>
                    <a:pt x="252143" y="1289495"/>
                  </a:cubicBezTo>
                  <a:cubicBezTo>
                    <a:pt x="438167" y="1143857"/>
                    <a:pt x="587423" y="946594"/>
                    <a:pt x="675434" y="708851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485" y="5810"/>
                    <a:pt x="168037" y="109061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6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/>
          </p:nvSpPr>
          <p:spPr>
            <a:xfrm>
              <a:off x="2704671" y="1549717"/>
              <a:ext cx="755433" cy="1292256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7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/>
          </p:nvSpPr>
          <p:spPr>
            <a:xfrm>
              <a:off x="1876472" y="1243012"/>
              <a:ext cx="755400" cy="1292255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</p:spTree>
    <p:extLst>
      <p:ext uri="{BB962C8B-B14F-4D97-AF65-F5344CB8AC3E}">
        <p14:creationId xmlns:p14="http://schemas.microsoft.com/office/powerpoint/2010/main" val="3899112231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18" name="Groupe 17"/>
          <p:cNvGrpSpPr/>
          <p:nvPr/>
        </p:nvGrpSpPr>
        <p:grpSpPr>
          <a:xfrm>
            <a:off x="594819" y="2497345"/>
            <a:ext cx="8163975" cy="2355065"/>
            <a:chOff x="1377472" y="1840117"/>
            <a:chExt cx="6122981" cy="1766299"/>
          </a:xfrm>
          <a:solidFill>
            <a:schemeClr val="accent2"/>
          </a:solidFill>
        </p:grpSpPr>
        <p:sp>
          <p:nvSpPr>
            <p:cNvPr id="26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6838012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1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2147603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2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3320205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3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4492807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4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11486177">
              <a:off x="5665409" y="2473186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5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6282402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6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1612866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7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5115018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8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3947634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39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 userDrawn="1"/>
          </p:nvSpPr>
          <p:spPr>
            <a:xfrm rot="7676354">
              <a:off x="2780250" y="1604723"/>
              <a:ext cx="662441" cy="1133230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</p:spTree>
    <p:extLst>
      <p:ext uri="{BB962C8B-B14F-4D97-AF65-F5344CB8AC3E}">
        <p14:creationId xmlns:p14="http://schemas.microsoft.com/office/powerpoint/2010/main" val="317851383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43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4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EF6742AF-C8D3-4ECE-A715-D2E9132A76D7}"/>
              </a:ext>
            </a:extLst>
          </p:cNvPr>
          <p:cNvGrpSpPr/>
          <p:nvPr/>
        </p:nvGrpSpPr>
        <p:grpSpPr>
          <a:xfrm>
            <a:off x="5000957" y="2383665"/>
            <a:ext cx="3589316" cy="1769235"/>
            <a:chOff x="1876472" y="1243012"/>
            <a:chExt cx="5386683" cy="2655188"/>
          </a:xfrm>
          <a:solidFill>
            <a:srgbClr val="5770BE"/>
          </a:solidFill>
        </p:grpSpPr>
        <p:sp>
          <p:nvSpPr>
            <p:cNvPr id="46" name="Forme libre : forme 7">
              <a:extLst>
                <a:ext uri="{FF2B5EF4-FFF2-40B4-BE49-F238E27FC236}">
                  <a16:creationId xmlns:a16="http://schemas.microsoft.com/office/drawing/2014/main" id="{E89B02AF-DB8F-42C4-A8A6-230344B46333}"/>
                </a:ext>
              </a:extLst>
            </p:cNvPr>
            <p:cNvSpPr/>
            <p:nvPr/>
          </p:nvSpPr>
          <p:spPr>
            <a:xfrm>
              <a:off x="5656023" y="229428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0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1" y="1257586"/>
                    <a:pt x="252143" y="1289495"/>
                  </a:cubicBezTo>
                  <a:cubicBezTo>
                    <a:pt x="438166" y="1143857"/>
                    <a:pt x="587423" y="946595"/>
                    <a:pt x="675434" y="708850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390" y="5715"/>
                    <a:pt x="168038" y="108966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7" name="Forme libre : forme 10">
              <a:extLst>
                <a:ext uri="{FF2B5EF4-FFF2-40B4-BE49-F238E27FC236}">
                  <a16:creationId xmlns:a16="http://schemas.microsoft.com/office/drawing/2014/main" id="{68B4B2E3-6F03-4BD4-BB28-FCDF5C00B34A}"/>
                </a:ext>
              </a:extLst>
            </p:cNvPr>
            <p:cNvSpPr/>
            <p:nvPr/>
          </p:nvSpPr>
          <p:spPr>
            <a:xfrm>
              <a:off x="6505177" y="2608706"/>
              <a:ext cx="757978" cy="1289494"/>
            </a:xfrm>
            <a:custGeom>
              <a:avLst/>
              <a:gdLst>
                <a:gd name="connsiteX0" fmla="*/ 32211 w 757978"/>
                <a:gd name="connsiteY0" fmla="*/ 473202 h 1289494"/>
                <a:gd name="connsiteX1" fmla="*/ 252143 w 757978"/>
                <a:gd name="connsiteY1" fmla="*/ 1289495 h 1289494"/>
                <a:gd name="connsiteX2" fmla="*/ 675434 w 757978"/>
                <a:gd name="connsiteY2" fmla="*/ 708851 h 1289494"/>
                <a:gd name="connsiteX3" fmla="*/ 733918 w 757978"/>
                <a:gd name="connsiteY3" fmla="*/ 0 h 1289494"/>
                <a:gd name="connsiteX4" fmla="*/ 32211 w 757978"/>
                <a:gd name="connsiteY4" fmla="*/ 473202 h 128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7978" h="1289494">
                  <a:moveTo>
                    <a:pt x="32211" y="473202"/>
                  </a:moveTo>
                  <a:cubicBezTo>
                    <a:pt x="-102377" y="834104"/>
                    <a:pt x="226712" y="1257586"/>
                    <a:pt x="252143" y="1289495"/>
                  </a:cubicBezTo>
                  <a:cubicBezTo>
                    <a:pt x="438167" y="1143857"/>
                    <a:pt x="587423" y="946594"/>
                    <a:pt x="675434" y="708851"/>
                  </a:cubicBezTo>
                  <a:cubicBezTo>
                    <a:pt x="762493" y="473678"/>
                    <a:pt x="778399" y="229457"/>
                    <a:pt x="733918" y="0"/>
                  </a:cubicBezTo>
                  <a:cubicBezTo>
                    <a:pt x="702485" y="5810"/>
                    <a:pt x="168037" y="109061"/>
                    <a:pt x="32211" y="473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8" name="Forme libre : forme 11">
              <a:extLst>
                <a:ext uri="{FF2B5EF4-FFF2-40B4-BE49-F238E27FC236}">
                  <a16:creationId xmlns:a16="http://schemas.microsoft.com/office/drawing/2014/main" id="{99B404BE-FE54-428A-911D-CAC51B52FD2D}"/>
                </a:ext>
              </a:extLst>
            </p:cNvPr>
            <p:cNvSpPr/>
            <p:nvPr/>
          </p:nvSpPr>
          <p:spPr>
            <a:xfrm>
              <a:off x="2704671" y="1549717"/>
              <a:ext cx="755433" cy="1292256"/>
            </a:xfrm>
            <a:custGeom>
              <a:avLst/>
              <a:gdLst>
                <a:gd name="connsiteX0" fmla="*/ 724043 w 755433"/>
                <a:gd name="connsiteY0" fmla="*/ 816102 h 1292256"/>
                <a:gd name="connsiteX1" fmla="*/ 25574 w 755433"/>
                <a:gd name="connsiteY1" fmla="*/ 1292257 h 1292256"/>
                <a:gd name="connsiteX2" fmla="*/ 82534 w 755433"/>
                <a:gd name="connsiteY2" fmla="*/ 575977 h 1292256"/>
                <a:gd name="connsiteX3" fmla="*/ 499824 w 755433"/>
                <a:gd name="connsiteY3" fmla="*/ 0 h 1292256"/>
                <a:gd name="connsiteX4" fmla="*/ 724043 w 755433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33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658" y="145161"/>
                    <a:pt x="499824" y="0"/>
                  </a:cubicBezTo>
                  <a:cubicBezTo>
                    <a:pt x="519922" y="24860"/>
                    <a:pt x="858250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49" name="Forme libre : forme 12">
              <a:extLst>
                <a:ext uri="{FF2B5EF4-FFF2-40B4-BE49-F238E27FC236}">
                  <a16:creationId xmlns:a16="http://schemas.microsoft.com/office/drawing/2014/main" id="{19526F4F-A482-4075-A175-93D5B6F1862F}"/>
                </a:ext>
              </a:extLst>
            </p:cNvPr>
            <p:cNvSpPr/>
            <p:nvPr/>
          </p:nvSpPr>
          <p:spPr>
            <a:xfrm>
              <a:off x="1876472" y="1243012"/>
              <a:ext cx="755400" cy="1292255"/>
            </a:xfrm>
            <a:custGeom>
              <a:avLst/>
              <a:gdLst>
                <a:gd name="connsiteX0" fmla="*/ 724043 w 755400"/>
                <a:gd name="connsiteY0" fmla="*/ 816102 h 1292256"/>
                <a:gd name="connsiteX1" fmla="*/ 25574 w 755400"/>
                <a:gd name="connsiteY1" fmla="*/ 1292257 h 1292256"/>
                <a:gd name="connsiteX2" fmla="*/ 82534 w 755400"/>
                <a:gd name="connsiteY2" fmla="*/ 575977 h 1292256"/>
                <a:gd name="connsiteX3" fmla="*/ 499824 w 755400"/>
                <a:gd name="connsiteY3" fmla="*/ 0 h 1292256"/>
                <a:gd name="connsiteX4" fmla="*/ 724043 w 755400"/>
                <a:gd name="connsiteY4" fmla="*/ 816102 h 1292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5400" h="1292256">
                  <a:moveTo>
                    <a:pt x="724043" y="816102"/>
                  </a:moveTo>
                  <a:cubicBezTo>
                    <a:pt x="591074" y="1177671"/>
                    <a:pt x="65579" y="1284637"/>
                    <a:pt x="25574" y="1292257"/>
                  </a:cubicBezTo>
                  <a:cubicBezTo>
                    <a:pt x="-20717" y="1060609"/>
                    <a:pt x="-5572" y="813721"/>
                    <a:pt x="82534" y="575977"/>
                  </a:cubicBezTo>
                  <a:cubicBezTo>
                    <a:pt x="169592" y="340805"/>
                    <a:pt x="316563" y="145161"/>
                    <a:pt x="499824" y="0"/>
                  </a:cubicBezTo>
                  <a:cubicBezTo>
                    <a:pt x="519922" y="24860"/>
                    <a:pt x="858155" y="451295"/>
                    <a:pt x="724043" y="8161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</p:spTree>
    <p:extLst>
      <p:ext uri="{BB962C8B-B14F-4D97-AF65-F5344CB8AC3E}">
        <p14:creationId xmlns:p14="http://schemas.microsoft.com/office/powerpoint/2010/main" val="57357619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 de titre 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4FA19FF-F3CF-4EE4-ADCA-0EC71FA192A8}"/>
              </a:ext>
            </a:extLst>
          </p:cNvPr>
          <p:cNvSpPr/>
          <p:nvPr/>
        </p:nvSpPr>
        <p:spPr>
          <a:xfrm>
            <a:off x="-2904" y="984000"/>
            <a:ext cx="9146904" cy="5874000"/>
          </a:xfrm>
          <a:prstGeom prst="rect">
            <a:avLst/>
          </a:prstGeom>
          <a:solidFill>
            <a:srgbClr val="5770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98AE072A-0DE3-445C-991B-1FF54D483686}"/>
              </a:ext>
            </a:extLst>
          </p:cNvPr>
          <p:cNvGrpSpPr/>
          <p:nvPr/>
        </p:nvGrpSpPr>
        <p:grpSpPr>
          <a:xfrm>
            <a:off x="8505826" y="240140"/>
            <a:ext cx="271463" cy="502176"/>
            <a:chOff x="2719388" y="0"/>
            <a:chExt cx="3708400" cy="5145088"/>
          </a:xfrm>
          <a:solidFill>
            <a:schemeClr val="bg1"/>
          </a:solidFill>
        </p:grpSpPr>
        <p:sp>
          <p:nvSpPr>
            <p:cNvPr id="25" name="Freeform 5">
              <a:extLst>
                <a:ext uri="{FF2B5EF4-FFF2-40B4-BE49-F238E27FC236}">
                  <a16:creationId xmlns:a16="http://schemas.microsoft.com/office/drawing/2014/main" id="{96EAAAE4-81CD-4923-9B00-96AA869903B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4416425"/>
              <a:ext cx="658813" cy="723900"/>
            </a:xfrm>
            <a:custGeom>
              <a:avLst/>
              <a:gdLst>
                <a:gd name="T0" fmla="*/ 258 w 434"/>
                <a:gd name="T1" fmla="*/ 0 h 477"/>
                <a:gd name="T2" fmla="*/ 92 w 434"/>
                <a:gd name="T3" fmla="*/ 67 h 477"/>
                <a:gd name="T4" fmla="*/ 92 w 434"/>
                <a:gd name="T5" fmla="*/ 0 h 477"/>
                <a:gd name="T6" fmla="*/ 0 w 434"/>
                <a:gd name="T7" fmla="*/ 0 h 477"/>
                <a:gd name="T8" fmla="*/ 0 w 434"/>
                <a:gd name="T9" fmla="*/ 477 h 477"/>
                <a:gd name="T10" fmla="*/ 92 w 434"/>
                <a:gd name="T11" fmla="*/ 477 h 477"/>
                <a:gd name="T12" fmla="*/ 92 w 434"/>
                <a:gd name="T13" fmla="*/ 187 h 477"/>
                <a:gd name="T14" fmla="*/ 241 w 434"/>
                <a:gd name="T15" fmla="*/ 76 h 477"/>
                <a:gd name="T16" fmla="*/ 342 w 434"/>
                <a:gd name="T17" fmla="*/ 161 h 477"/>
                <a:gd name="T18" fmla="*/ 342 w 434"/>
                <a:gd name="T19" fmla="*/ 161 h 477"/>
                <a:gd name="T20" fmla="*/ 342 w 434"/>
                <a:gd name="T21" fmla="*/ 477 h 477"/>
                <a:gd name="T22" fmla="*/ 434 w 434"/>
                <a:gd name="T23" fmla="*/ 477 h 477"/>
                <a:gd name="T24" fmla="*/ 434 w 434"/>
                <a:gd name="T25" fmla="*/ 161 h 477"/>
                <a:gd name="T26" fmla="*/ 258 w 434"/>
                <a:gd name="T27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34" h="477">
                  <a:moveTo>
                    <a:pt x="258" y="0"/>
                  </a:moveTo>
                  <a:cubicBezTo>
                    <a:pt x="144" y="0"/>
                    <a:pt x="93" y="65"/>
                    <a:pt x="92" y="67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77"/>
                    <a:pt x="0" y="477"/>
                    <a:pt x="0" y="477"/>
                  </a:cubicBezTo>
                  <a:cubicBezTo>
                    <a:pt x="92" y="477"/>
                    <a:pt x="92" y="477"/>
                    <a:pt x="92" y="47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4" y="117"/>
                    <a:pt x="182" y="76"/>
                    <a:pt x="241" y="76"/>
                  </a:cubicBezTo>
                  <a:cubicBezTo>
                    <a:pt x="285" y="76"/>
                    <a:pt x="342" y="107"/>
                    <a:pt x="342" y="161"/>
                  </a:cubicBezTo>
                  <a:cubicBezTo>
                    <a:pt x="342" y="161"/>
                    <a:pt x="342" y="161"/>
                    <a:pt x="342" y="161"/>
                  </a:cubicBezTo>
                  <a:cubicBezTo>
                    <a:pt x="342" y="477"/>
                    <a:pt x="342" y="477"/>
                    <a:pt x="342" y="477"/>
                  </a:cubicBezTo>
                  <a:cubicBezTo>
                    <a:pt x="434" y="477"/>
                    <a:pt x="434" y="477"/>
                    <a:pt x="434" y="477"/>
                  </a:cubicBezTo>
                  <a:cubicBezTo>
                    <a:pt x="434" y="161"/>
                    <a:pt x="434" y="161"/>
                    <a:pt x="434" y="161"/>
                  </a:cubicBezTo>
                  <a:cubicBezTo>
                    <a:pt x="434" y="54"/>
                    <a:pt x="355" y="0"/>
                    <a:pt x="2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0BCD58C1-66D1-49A9-817D-EA1CCE1886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6125" y="4405313"/>
              <a:ext cx="601663" cy="738188"/>
            </a:xfrm>
            <a:custGeom>
              <a:avLst/>
              <a:gdLst>
                <a:gd name="T0" fmla="*/ 245 w 396"/>
                <a:gd name="T1" fmla="*/ 201 h 486"/>
                <a:gd name="T2" fmla="*/ 245 w 396"/>
                <a:gd name="T3" fmla="*/ 201 h 486"/>
                <a:gd name="T4" fmla="*/ 162 w 396"/>
                <a:gd name="T5" fmla="*/ 201 h 486"/>
                <a:gd name="T6" fmla="*/ 93 w 396"/>
                <a:gd name="T7" fmla="*/ 140 h 486"/>
                <a:gd name="T8" fmla="*/ 192 w 396"/>
                <a:gd name="T9" fmla="*/ 81 h 486"/>
                <a:gd name="T10" fmla="*/ 336 w 396"/>
                <a:gd name="T11" fmla="*/ 107 h 486"/>
                <a:gd name="T12" fmla="*/ 368 w 396"/>
                <a:gd name="T13" fmla="*/ 33 h 486"/>
                <a:gd name="T14" fmla="*/ 201 w 396"/>
                <a:gd name="T15" fmla="*/ 0 h 486"/>
                <a:gd name="T16" fmla="*/ 5 w 396"/>
                <a:gd name="T17" fmla="*/ 142 h 486"/>
                <a:gd name="T18" fmla="*/ 152 w 396"/>
                <a:gd name="T19" fmla="*/ 285 h 486"/>
                <a:gd name="T20" fmla="*/ 152 w 396"/>
                <a:gd name="T21" fmla="*/ 285 h 486"/>
                <a:gd name="T22" fmla="*/ 235 w 396"/>
                <a:gd name="T23" fmla="*/ 285 h 486"/>
                <a:gd name="T24" fmla="*/ 304 w 396"/>
                <a:gd name="T25" fmla="*/ 346 h 486"/>
                <a:gd name="T26" fmla="*/ 204 w 396"/>
                <a:gd name="T27" fmla="*/ 405 h 486"/>
                <a:gd name="T28" fmla="*/ 44 w 396"/>
                <a:gd name="T29" fmla="*/ 372 h 486"/>
                <a:gd name="T30" fmla="*/ 13 w 396"/>
                <a:gd name="T31" fmla="*/ 446 h 486"/>
                <a:gd name="T32" fmla="*/ 195 w 396"/>
                <a:gd name="T33" fmla="*/ 486 h 486"/>
                <a:gd name="T34" fmla="*/ 391 w 396"/>
                <a:gd name="T35" fmla="*/ 345 h 486"/>
                <a:gd name="T36" fmla="*/ 245 w 396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6" h="486">
                  <a:moveTo>
                    <a:pt x="245" y="201"/>
                  </a:moveTo>
                  <a:cubicBezTo>
                    <a:pt x="245" y="201"/>
                    <a:pt x="245" y="201"/>
                    <a:pt x="245" y="201"/>
                  </a:cubicBezTo>
                  <a:cubicBezTo>
                    <a:pt x="162" y="201"/>
                    <a:pt x="162" y="201"/>
                    <a:pt x="162" y="201"/>
                  </a:cubicBezTo>
                  <a:cubicBezTo>
                    <a:pt x="115" y="201"/>
                    <a:pt x="91" y="183"/>
                    <a:pt x="93" y="140"/>
                  </a:cubicBezTo>
                  <a:cubicBezTo>
                    <a:pt x="95" y="95"/>
                    <a:pt x="144" y="81"/>
                    <a:pt x="192" y="81"/>
                  </a:cubicBezTo>
                  <a:cubicBezTo>
                    <a:pt x="261" y="81"/>
                    <a:pt x="312" y="98"/>
                    <a:pt x="336" y="107"/>
                  </a:cubicBezTo>
                  <a:cubicBezTo>
                    <a:pt x="368" y="33"/>
                    <a:pt x="368" y="33"/>
                    <a:pt x="368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1" y="0"/>
                    <a:pt x="10" y="32"/>
                    <a:pt x="5" y="142"/>
                  </a:cubicBezTo>
                  <a:cubicBezTo>
                    <a:pt x="0" y="248"/>
                    <a:pt x="74" y="283"/>
                    <a:pt x="152" y="285"/>
                  </a:cubicBezTo>
                  <a:cubicBezTo>
                    <a:pt x="152" y="285"/>
                    <a:pt x="152" y="285"/>
                    <a:pt x="152" y="285"/>
                  </a:cubicBezTo>
                  <a:cubicBezTo>
                    <a:pt x="235" y="285"/>
                    <a:pt x="235" y="285"/>
                    <a:pt x="235" y="285"/>
                  </a:cubicBezTo>
                  <a:cubicBezTo>
                    <a:pt x="281" y="285"/>
                    <a:pt x="306" y="303"/>
                    <a:pt x="304" y="346"/>
                  </a:cubicBezTo>
                  <a:cubicBezTo>
                    <a:pt x="302" y="391"/>
                    <a:pt x="253" y="405"/>
                    <a:pt x="204" y="405"/>
                  </a:cubicBezTo>
                  <a:cubicBezTo>
                    <a:pt x="106" y="405"/>
                    <a:pt x="44" y="372"/>
                    <a:pt x="44" y="372"/>
                  </a:cubicBezTo>
                  <a:cubicBezTo>
                    <a:pt x="13" y="446"/>
                    <a:pt x="13" y="446"/>
                    <a:pt x="13" y="446"/>
                  </a:cubicBezTo>
                  <a:cubicBezTo>
                    <a:pt x="13" y="446"/>
                    <a:pt x="83" y="486"/>
                    <a:pt x="195" y="486"/>
                  </a:cubicBezTo>
                  <a:cubicBezTo>
                    <a:pt x="276" y="486"/>
                    <a:pt x="387" y="454"/>
                    <a:pt x="391" y="345"/>
                  </a:cubicBezTo>
                  <a:cubicBezTo>
                    <a:pt x="396" y="238"/>
                    <a:pt x="322" y="203"/>
                    <a:pt x="245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1AE8DB6E-B1F5-4293-BB50-9FC333A2060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026025" y="4402138"/>
              <a:ext cx="700088" cy="742950"/>
            </a:xfrm>
            <a:custGeom>
              <a:avLst/>
              <a:gdLst>
                <a:gd name="T0" fmla="*/ 234 w 460"/>
                <a:gd name="T1" fmla="*/ 0 h 489"/>
                <a:gd name="T2" fmla="*/ 0 w 460"/>
                <a:gd name="T3" fmla="*/ 249 h 489"/>
                <a:gd name="T4" fmla="*/ 256 w 460"/>
                <a:gd name="T5" fmla="*/ 489 h 489"/>
                <a:gd name="T6" fmla="*/ 437 w 460"/>
                <a:gd name="T7" fmla="*/ 449 h 489"/>
                <a:gd name="T8" fmla="*/ 403 w 460"/>
                <a:gd name="T9" fmla="*/ 378 h 489"/>
                <a:gd name="T10" fmla="*/ 253 w 460"/>
                <a:gd name="T11" fmla="*/ 408 h 489"/>
                <a:gd name="T12" fmla="*/ 96 w 460"/>
                <a:gd name="T13" fmla="*/ 285 h 489"/>
                <a:gd name="T14" fmla="*/ 367 w 460"/>
                <a:gd name="T15" fmla="*/ 285 h 489"/>
                <a:gd name="T16" fmla="*/ 460 w 460"/>
                <a:gd name="T17" fmla="*/ 285 h 489"/>
                <a:gd name="T18" fmla="*/ 460 w 460"/>
                <a:gd name="T19" fmla="*/ 243 h 489"/>
                <a:gd name="T20" fmla="*/ 234 w 460"/>
                <a:gd name="T21" fmla="*/ 0 h 489"/>
                <a:gd name="T22" fmla="*/ 97 w 460"/>
                <a:gd name="T23" fmla="*/ 209 h 489"/>
                <a:gd name="T24" fmla="*/ 238 w 460"/>
                <a:gd name="T25" fmla="*/ 79 h 489"/>
                <a:gd name="T26" fmla="*/ 366 w 460"/>
                <a:gd name="T27" fmla="*/ 209 h 489"/>
                <a:gd name="T28" fmla="*/ 97 w 460"/>
                <a:gd name="T29" fmla="*/ 20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60" h="489">
                  <a:moveTo>
                    <a:pt x="234" y="0"/>
                  </a:moveTo>
                  <a:cubicBezTo>
                    <a:pt x="101" y="0"/>
                    <a:pt x="0" y="77"/>
                    <a:pt x="0" y="249"/>
                  </a:cubicBezTo>
                  <a:cubicBezTo>
                    <a:pt x="0" y="421"/>
                    <a:pt x="127" y="489"/>
                    <a:pt x="256" y="489"/>
                  </a:cubicBezTo>
                  <a:cubicBezTo>
                    <a:pt x="375" y="489"/>
                    <a:pt x="437" y="449"/>
                    <a:pt x="437" y="449"/>
                  </a:cubicBezTo>
                  <a:cubicBezTo>
                    <a:pt x="403" y="378"/>
                    <a:pt x="403" y="378"/>
                    <a:pt x="403" y="378"/>
                  </a:cubicBezTo>
                  <a:cubicBezTo>
                    <a:pt x="403" y="378"/>
                    <a:pt x="357" y="408"/>
                    <a:pt x="253" y="408"/>
                  </a:cubicBezTo>
                  <a:cubicBezTo>
                    <a:pt x="182" y="408"/>
                    <a:pt x="106" y="386"/>
                    <a:pt x="96" y="285"/>
                  </a:cubicBezTo>
                  <a:cubicBezTo>
                    <a:pt x="367" y="285"/>
                    <a:pt x="367" y="285"/>
                    <a:pt x="367" y="285"/>
                  </a:cubicBezTo>
                  <a:cubicBezTo>
                    <a:pt x="460" y="285"/>
                    <a:pt x="460" y="285"/>
                    <a:pt x="460" y="285"/>
                  </a:cubicBezTo>
                  <a:cubicBezTo>
                    <a:pt x="460" y="243"/>
                    <a:pt x="460" y="243"/>
                    <a:pt x="460" y="243"/>
                  </a:cubicBezTo>
                  <a:cubicBezTo>
                    <a:pt x="460" y="87"/>
                    <a:pt x="388" y="0"/>
                    <a:pt x="234" y="0"/>
                  </a:cubicBezTo>
                  <a:close/>
                  <a:moveTo>
                    <a:pt x="97" y="209"/>
                  </a:moveTo>
                  <a:cubicBezTo>
                    <a:pt x="108" y="108"/>
                    <a:pt x="159" y="79"/>
                    <a:pt x="238" y="79"/>
                  </a:cubicBezTo>
                  <a:cubicBezTo>
                    <a:pt x="322" y="79"/>
                    <a:pt x="360" y="119"/>
                    <a:pt x="366" y="209"/>
                  </a:cubicBezTo>
                  <a:lnTo>
                    <a:pt x="97" y="20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7EC8E473-602C-4ABE-8E74-27DE0B25687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35463" y="4405313"/>
              <a:ext cx="600075" cy="738188"/>
            </a:xfrm>
            <a:custGeom>
              <a:avLst/>
              <a:gdLst>
                <a:gd name="T0" fmla="*/ 244 w 395"/>
                <a:gd name="T1" fmla="*/ 201 h 486"/>
                <a:gd name="T2" fmla="*/ 244 w 395"/>
                <a:gd name="T3" fmla="*/ 201 h 486"/>
                <a:gd name="T4" fmla="*/ 161 w 395"/>
                <a:gd name="T5" fmla="*/ 201 h 486"/>
                <a:gd name="T6" fmla="*/ 92 w 395"/>
                <a:gd name="T7" fmla="*/ 140 h 486"/>
                <a:gd name="T8" fmla="*/ 191 w 395"/>
                <a:gd name="T9" fmla="*/ 81 h 486"/>
                <a:gd name="T10" fmla="*/ 336 w 395"/>
                <a:gd name="T11" fmla="*/ 107 h 486"/>
                <a:gd name="T12" fmla="*/ 367 w 395"/>
                <a:gd name="T13" fmla="*/ 33 h 486"/>
                <a:gd name="T14" fmla="*/ 201 w 395"/>
                <a:gd name="T15" fmla="*/ 0 h 486"/>
                <a:gd name="T16" fmla="*/ 4 w 395"/>
                <a:gd name="T17" fmla="*/ 142 h 486"/>
                <a:gd name="T18" fmla="*/ 151 w 395"/>
                <a:gd name="T19" fmla="*/ 285 h 486"/>
                <a:gd name="T20" fmla="*/ 151 w 395"/>
                <a:gd name="T21" fmla="*/ 285 h 486"/>
                <a:gd name="T22" fmla="*/ 234 w 395"/>
                <a:gd name="T23" fmla="*/ 285 h 486"/>
                <a:gd name="T24" fmla="*/ 303 w 395"/>
                <a:gd name="T25" fmla="*/ 346 h 486"/>
                <a:gd name="T26" fmla="*/ 203 w 395"/>
                <a:gd name="T27" fmla="*/ 405 h 486"/>
                <a:gd name="T28" fmla="*/ 44 w 395"/>
                <a:gd name="T29" fmla="*/ 372 h 486"/>
                <a:gd name="T30" fmla="*/ 12 w 395"/>
                <a:gd name="T31" fmla="*/ 446 h 486"/>
                <a:gd name="T32" fmla="*/ 194 w 395"/>
                <a:gd name="T33" fmla="*/ 486 h 486"/>
                <a:gd name="T34" fmla="*/ 391 w 395"/>
                <a:gd name="T35" fmla="*/ 345 h 486"/>
                <a:gd name="T36" fmla="*/ 244 w 395"/>
                <a:gd name="T37" fmla="*/ 201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5" h="486">
                  <a:moveTo>
                    <a:pt x="244" y="201"/>
                  </a:moveTo>
                  <a:cubicBezTo>
                    <a:pt x="244" y="201"/>
                    <a:pt x="244" y="201"/>
                    <a:pt x="244" y="201"/>
                  </a:cubicBezTo>
                  <a:cubicBezTo>
                    <a:pt x="161" y="201"/>
                    <a:pt x="161" y="201"/>
                    <a:pt x="161" y="201"/>
                  </a:cubicBezTo>
                  <a:cubicBezTo>
                    <a:pt x="115" y="201"/>
                    <a:pt x="90" y="183"/>
                    <a:pt x="92" y="140"/>
                  </a:cubicBezTo>
                  <a:cubicBezTo>
                    <a:pt x="94" y="95"/>
                    <a:pt x="143" y="81"/>
                    <a:pt x="191" y="81"/>
                  </a:cubicBezTo>
                  <a:cubicBezTo>
                    <a:pt x="260" y="81"/>
                    <a:pt x="311" y="98"/>
                    <a:pt x="336" y="107"/>
                  </a:cubicBezTo>
                  <a:cubicBezTo>
                    <a:pt x="367" y="33"/>
                    <a:pt x="367" y="33"/>
                    <a:pt x="367" y="33"/>
                  </a:cubicBezTo>
                  <a:cubicBezTo>
                    <a:pt x="341" y="21"/>
                    <a:pt x="282" y="0"/>
                    <a:pt x="201" y="0"/>
                  </a:cubicBezTo>
                  <a:cubicBezTo>
                    <a:pt x="120" y="0"/>
                    <a:pt x="9" y="32"/>
                    <a:pt x="4" y="142"/>
                  </a:cubicBezTo>
                  <a:cubicBezTo>
                    <a:pt x="0" y="248"/>
                    <a:pt x="74" y="283"/>
                    <a:pt x="151" y="285"/>
                  </a:cubicBezTo>
                  <a:cubicBezTo>
                    <a:pt x="151" y="285"/>
                    <a:pt x="151" y="285"/>
                    <a:pt x="151" y="285"/>
                  </a:cubicBezTo>
                  <a:cubicBezTo>
                    <a:pt x="234" y="285"/>
                    <a:pt x="234" y="285"/>
                    <a:pt x="234" y="285"/>
                  </a:cubicBezTo>
                  <a:cubicBezTo>
                    <a:pt x="280" y="285"/>
                    <a:pt x="305" y="303"/>
                    <a:pt x="303" y="346"/>
                  </a:cubicBezTo>
                  <a:cubicBezTo>
                    <a:pt x="301" y="391"/>
                    <a:pt x="252" y="405"/>
                    <a:pt x="203" y="405"/>
                  </a:cubicBezTo>
                  <a:cubicBezTo>
                    <a:pt x="105" y="405"/>
                    <a:pt x="44" y="372"/>
                    <a:pt x="44" y="372"/>
                  </a:cubicBezTo>
                  <a:cubicBezTo>
                    <a:pt x="12" y="446"/>
                    <a:pt x="12" y="446"/>
                    <a:pt x="12" y="446"/>
                  </a:cubicBezTo>
                  <a:cubicBezTo>
                    <a:pt x="12" y="446"/>
                    <a:pt x="83" y="486"/>
                    <a:pt x="194" y="486"/>
                  </a:cubicBezTo>
                  <a:cubicBezTo>
                    <a:pt x="275" y="486"/>
                    <a:pt x="386" y="454"/>
                    <a:pt x="391" y="345"/>
                  </a:cubicBezTo>
                  <a:cubicBezTo>
                    <a:pt x="395" y="238"/>
                    <a:pt x="321" y="203"/>
                    <a:pt x="244" y="2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64FE414C-3DB9-4FE9-B834-0A39C9D48A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719388" y="4406900"/>
              <a:ext cx="671513" cy="735013"/>
            </a:xfrm>
            <a:custGeom>
              <a:avLst/>
              <a:gdLst>
                <a:gd name="T0" fmla="*/ 220 w 442"/>
                <a:gd name="T1" fmla="*/ 0 h 484"/>
                <a:gd name="T2" fmla="*/ 39 w 442"/>
                <a:gd name="T3" fmla="*/ 30 h 484"/>
                <a:gd name="T4" fmla="*/ 75 w 442"/>
                <a:gd name="T5" fmla="*/ 104 h 484"/>
                <a:gd name="T6" fmla="*/ 230 w 442"/>
                <a:gd name="T7" fmla="*/ 81 h 484"/>
                <a:gd name="T8" fmla="*/ 350 w 442"/>
                <a:gd name="T9" fmla="*/ 168 h 484"/>
                <a:gd name="T10" fmla="*/ 350 w 442"/>
                <a:gd name="T11" fmla="*/ 196 h 484"/>
                <a:gd name="T12" fmla="*/ 168 w 442"/>
                <a:gd name="T13" fmla="*/ 196 h 484"/>
                <a:gd name="T14" fmla="*/ 0 w 442"/>
                <a:gd name="T15" fmla="*/ 339 h 484"/>
                <a:gd name="T16" fmla="*/ 181 w 442"/>
                <a:gd name="T17" fmla="*/ 484 h 484"/>
                <a:gd name="T18" fmla="*/ 350 w 442"/>
                <a:gd name="T19" fmla="*/ 417 h 484"/>
                <a:gd name="T20" fmla="*/ 350 w 442"/>
                <a:gd name="T21" fmla="*/ 484 h 484"/>
                <a:gd name="T22" fmla="*/ 442 w 442"/>
                <a:gd name="T23" fmla="*/ 484 h 484"/>
                <a:gd name="T24" fmla="*/ 442 w 442"/>
                <a:gd name="T25" fmla="*/ 142 h 484"/>
                <a:gd name="T26" fmla="*/ 220 w 442"/>
                <a:gd name="T27" fmla="*/ 0 h 484"/>
                <a:gd name="T28" fmla="*/ 350 w 442"/>
                <a:gd name="T29" fmla="*/ 295 h 484"/>
                <a:gd name="T30" fmla="*/ 198 w 442"/>
                <a:gd name="T31" fmla="*/ 407 h 484"/>
                <a:gd name="T32" fmla="*/ 95 w 442"/>
                <a:gd name="T33" fmla="*/ 338 h 484"/>
                <a:gd name="T34" fmla="*/ 173 w 442"/>
                <a:gd name="T35" fmla="*/ 269 h 484"/>
                <a:gd name="T36" fmla="*/ 350 w 442"/>
                <a:gd name="T37" fmla="*/ 269 h 484"/>
                <a:gd name="T38" fmla="*/ 350 w 442"/>
                <a:gd name="T39" fmla="*/ 29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42" h="484">
                  <a:moveTo>
                    <a:pt x="220" y="0"/>
                  </a:moveTo>
                  <a:cubicBezTo>
                    <a:pt x="135" y="0"/>
                    <a:pt x="72" y="18"/>
                    <a:pt x="39" y="30"/>
                  </a:cubicBezTo>
                  <a:cubicBezTo>
                    <a:pt x="75" y="104"/>
                    <a:pt x="75" y="104"/>
                    <a:pt x="75" y="104"/>
                  </a:cubicBezTo>
                  <a:cubicBezTo>
                    <a:pt x="105" y="95"/>
                    <a:pt x="159" y="81"/>
                    <a:pt x="230" y="81"/>
                  </a:cubicBezTo>
                  <a:cubicBezTo>
                    <a:pt x="285" y="81"/>
                    <a:pt x="350" y="96"/>
                    <a:pt x="350" y="168"/>
                  </a:cubicBezTo>
                  <a:cubicBezTo>
                    <a:pt x="350" y="168"/>
                    <a:pt x="350" y="194"/>
                    <a:pt x="350" y="196"/>
                  </a:cubicBezTo>
                  <a:cubicBezTo>
                    <a:pt x="168" y="196"/>
                    <a:pt x="168" y="196"/>
                    <a:pt x="168" y="196"/>
                  </a:cubicBezTo>
                  <a:cubicBezTo>
                    <a:pt x="75" y="196"/>
                    <a:pt x="0" y="229"/>
                    <a:pt x="0" y="339"/>
                  </a:cubicBezTo>
                  <a:cubicBezTo>
                    <a:pt x="0" y="438"/>
                    <a:pt x="81" y="484"/>
                    <a:pt x="181" y="484"/>
                  </a:cubicBezTo>
                  <a:cubicBezTo>
                    <a:pt x="298" y="484"/>
                    <a:pt x="350" y="417"/>
                    <a:pt x="350" y="417"/>
                  </a:cubicBezTo>
                  <a:cubicBezTo>
                    <a:pt x="350" y="484"/>
                    <a:pt x="350" y="484"/>
                    <a:pt x="350" y="484"/>
                  </a:cubicBezTo>
                  <a:cubicBezTo>
                    <a:pt x="442" y="484"/>
                    <a:pt x="442" y="484"/>
                    <a:pt x="442" y="484"/>
                  </a:cubicBezTo>
                  <a:cubicBezTo>
                    <a:pt x="442" y="142"/>
                    <a:pt x="442" y="142"/>
                    <a:pt x="442" y="142"/>
                  </a:cubicBezTo>
                  <a:cubicBezTo>
                    <a:pt x="437" y="32"/>
                    <a:pt x="311" y="0"/>
                    <a:pt x="220" y="0"/>
                  </a:cubicBezTo>
                  <a:close/>
                  <a:moveTo>
                    <a:pt x="350" y="295"/>
                  </a:moveTo>
                  <a:cubicBezTo>
                    <a:pt x="350" y="366"/>
                    <a:pt x="258" y="407"/>
                    <a:pt x="198" y="407"/>
                  </a:cubicBezTo>
                  <a:cubicBezTo>
                    <a:pt x="153" y="407"/>
                    <a:pt x="95" y="392"/>
                    <a:pt x="95" y="338"/>
                  </a:cubicBezTo>
                  <a:cubicBezTo>
                    <a:pt x="95" y="284"/>
                    <a:pt x="126" y="269"/>
                    <a:pt x="173" y="269"/>
                  </a:cubicBezTo>
                  <a:cubicBezTo>
                    <a:pt x="350" y="269"/>
                    <a:pt x="350" y="269"/>
                    <a:pt x="350" y="269"/>
                  </a:cubicBezTo>
                  <a:lnTo>
                    <a:pt x="350" y="2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CCE5207A-3E84-4DC4-A07C-47027DA0F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5850" y="0"/>
              <a:ext cx="1914525" cy="965200"/>
            </a:xfrm>
            <a:custGeom>
              <a:avLst/>
              <a:gdLst>
                <a:gd name="T0" fmla="*/ 1260 w 1260"/>
                <a:gd name="T1" fmla="*/ 183 h 636"/>
                <a:gd name="T2" fmla="*/ 632 w 1260"/>
                <a:gd name="T3" fmla="*/ 0 h 636"/>
                <a:gd name="T4" fmla="*/ 0 w 1260"/>
                <a:gd name="T5" fmla="*/ 174 h 636"/>
                <a:gd name="T6" fmla="*/ 630 w 1260"/>
                <a:gd name="T7" fmla="*/ 635 h 636"/>
                <a:gd name="T8" fmla="*/ 1260 w 1260"/>
                <a:gd name="T9" fmla="*/ 183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0" h="636">
                  <a:moveTo>
                    <a:pt x="1260" y="183"/>
                  </a:moveTo>
                  <a:cubicBezTo>
                    <a:pt x="1088" y="73"/>
                    <a:pt x="862" y="0"/>
                    <a:pt x="632" y="0"/>
                  </a:cubicBezTo>
                  <a:cubicBezTo>
                    <a:pt x="418" y="0"/>
                    <a:pt x="197" y="52"/>
                    <a:pt x="0" y="174"/>
                  </a:cubicBezTo>
                  <a:cubicBezTo>
                    <a:pt x="0" y="174"/>
                    <a:pt x="269" y="634"/>
                    <a:pt x="630" y="635"/>
                  </a:cubicBezTo>
                  <a:cubicBezTo>
                    <a:pt x="992" y="636"/>
                    <a:pt x="1260" y="183"/>
                    <a:pt x="1260" y="1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77B6E331-2620-41C0-B97C-1B12164FD9A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22563" y="436563"/>
              <a:ext cx="1201738" cy="1819275"/>
            </a:xfrm>
            <a:custGeom>
              <a:avLst/>
              <a:gdLst>
                <a:gd name="T0" fmla="*/ 438 w 791"/>
                <a:gd name="T1" fmla="*/ 0 h 1198"/>
                <a:gd name="T2" fmla="*/ 75 w 791"/>
                <a:gd name="T3" fmla="*/ 545 h 1198"/>
                <a:gd name="T4" fmla="*/ 52 w 791"/>
                <a:gd name="T5" fmla="*/ 1198 h 1198"/>
                <a:gd name="T6" fmla="*/ 679 w 791"/>
                <a:gd name="T7" fmla="*/ 742 h 1198"/>
                <a:gd name="T8" fmla="*/ 438 w 791"/>
                <a:gd name="T9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1" h="1198">
                  <a:moveTo>
                    <a:pt x="438" y="0"/>
                  </a:moveTo>
                  <a:cubicBezTo>
                    <a:pt x="273" y="139"/>
                    <a:pt x="147" y="326"/>
                    <a:pt x="75" y="545"/>
                  </a:cubicBezTo>
                  <a:cubicBezTo>
                    <a:pt x="4" y="764"/>
                    <a:pt x="0" y="981"/>
                    <a:pt x="52" y="1198"/>
                  </a:cubicBezTo>
                  <a:cubicBezTo>
                    <a:pt x="52" y="1198"/>
                    <a:pt x="566" y="1086"/>
                    <a:pt x="679" y="742"/>
                  </a:cubicBezTo>
                  <a:cubicBezTo>
                    <a:pt x="791" y="399"/>
                    <a:pt x="438" y="0"/>
                    <a:pt x="43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2" name="Freeform 12">
              <a:extLst>
                <a:ext uri="{FF2B5EF4-FFF2-40B4-BE49-F238E27FC236}">
                  <a16:creationId xmlns:a16="http://schemas.microsoft.com/office/drawing/2014/main" id="{DA1FDC7C-42C8-4041-B97D-F2CA92B55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2900" y="2185988"/>
              <a:ext cx="1622425" cy="1447800"/>
            </a:xfrm>
            <a:custGeom>
              <a:avLst/>
              <a:gdLst>
                <a:gd name="T0" fmla="*/ 0 w 1067"/>
                <a:gd name="T1" fmla="*/ 211 h 954"/>
                <a:gd name="T2" fmla="*/ 401 w 1067"/>
                <a:gd name="T3" fmla="*/ 726 h 954"/>
                <a:gd name="T4" fmla="*/ 1016 w 1067"/>
                <a:gd name="T5" fmla="*/ 954 h 954"/>
                <a:gd name="T6" fmla="*/ 775 w 1067"/>
                <a:gd name="T7" fmla="*/ 213 h 954"/>
                <a:gd name="T8" fmla="*/ 0 w 1067"/>
                <a:gd name="T9" fmla="*/ 211 h 9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7" h="954">
                  <a:moveTo>
                    <a:pt x="0" y="211"/>
                  </a:moveTo>
                  <a:cubicBezTo>
                    <a:pt x="84" y="414"/>
                    <a:pt x="218" y="590"/>
                    <a:pt x="401" y="726"/>
                  </a:cubicBezTo>
                  <a:cubicBezTo>
                    <a:pt x="586" y="863"/>
                    <a:pt x="810" y="941"/>
                    <a:pt x="1016" y="954"/>
                  </a:cubicBezTo>
                  <a:cubicBezTo>
                    <a:pt x="1016" y="954"/>
                    <a:pt x="1067" y="426"/>
                    <a:pt x="775" y="213"/>
                  </a:cubicBezTo>
                  <a:cubicBezTo>
                    <a:pt x="483" y="0"/>
                    <a:pt x="0" y="211"/>
                    <a:pt x="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3" name="Freeform 13">
              <a:extLst>
                <a:ext uri="{FF2B5EF4-FFF2-40B4-BE49-F238E27FC236}">
                  <a16:creationId xmlns:a16="http://schemas.microsoft.com/office/drawing/2014/main" id="{B7F7052C-55C2-4219-9B97-3B0041EC6A8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635500" y="2182813"/>
              <a:ext cx="1627188" cy="1450975"/>
            </a:xfrm>
            <a:custGeom>
              <a:avLst/>
              <a:gdLst>
                <a:gd name="T0" fmla="*/ 58 w 1071"/>
                <a:gd name="T1" fmla="*/ 956 h 956"/>
                <a:gd name="T2" fmla="*/ 669 w 1071"/>
                <a:gd name="T3" fmla="*/ 725 h 956"/>
                <a:gd name="T4" fmla="*/ 1071 w 1071"/>
                <a:gd name="T5" fmla="*/ 207 h 956"/>
                <a:gd name="T6" fmla="*/ 291 w 1071"/>
                <a:gd name="T7" fmla="*/ 215 h 956"/>
                <a:gd name="T8" fmla="*/ 58 w 1071"/>
                <a:gd name="T9" fmla="*/ 956 h 9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1" h="956">
                  <a:moveTo>
                    <a:pt x="58" y="956"/>
                  </a:moveTo>
                  <a:cubicBezTo>
                    <a:pt x="289" y="933"/>
                    <a:pt x="482" y="860"/>
                    <a:pt x="669" y="725"/>
                  </a:cubicBezTo>
                  <a:cubicBezTo>
                    <a:pt x="850" y="594"/>
                    <a:pt x="987" y="409"/>
                    <a:pt x="1071" y="207"/>
                  </a:cubicBezTo>
                  <a:cubicBezTo>
                    <a:pt x="1071" y="207"/>
                    <a:pt x="581" y="0"/>
                    <a:pt x="291" y="215"/>
                  </a:cubicBezTo>
                  <a:cubicBezTo>
                    <a:pt x="0" y="431"/>
                    <a:pt x="58" y="956"/>
                    <a:pt x="58" y="9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  <p:sp>
          <p:nvSpPr>
            <p:cNvPr id="34" name="Freeform 14">
              <a:extLst>
                <a:ext uri="{FF2B5EF4-FFF2-40B4-BE49-F238E27FC236}">
                  <a16:creationId xmlns:a16="http://schemas.microsoft.com/office/drawing/2014/main" id="{CD66E80E-6FF0-460D-B6F3-3BFD49763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19700" y="439738"/>
              <a:ext cx="1195388" cy="1819275"/>
            </a:xfrm>
            <a:custGeom>
              <a:avLst/>
              <a:gdLst>
                <a:gd name="T0" fmla="*/ 737 w 787"/>
                <a:gd name="T1" fmla="*/ 1198 h 1198"/>
                <a:gd name="T2" fmla="*/ 715 w 787"/>
                <a:gd name="T3" fmla="*/ 544 h 1198"/>
                <a:gd name="T4" fmla="*/ 355 w 787"/>
                <a:gd name="T5" fmla="*/ 0 h 1198"/>
                <a:gd name="T6" fmla="*/ 111 w 787"/>
                <a:gd name="T7" fmla="*/ 739 h 1198"/>
                <a:gd name="T8" fmla="*/ 737 w 787"/>
                <a:gd name="T9" fmla="*/ 1198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7" h="1198">
                  <a:moveTo>
                    <a:pt x="737" y="1198"/>
                  </a:moveTo>
                  <a:cubicBezTo>
                    <a:pt x="787" y="991"/>
                    <a:pt x="786" y="764"/>
                    <a:pt x="715" y="544"/>
                  </a:cubicBezTo>
                  <a:cubicBezTo>
                    <a:pt x="645" y="325"/>
                    <a:pt x="518" y="144"/>
                    <a:pt x="355" y="0"/>
                  </a:cubicBezTo>
                  <a:cubicBezTo>
                    <a:pt x="355" y="0"/>
                    <a:pt x="0" y="395"/>
                    <a:pt x="111" y="739"/>
                  </a:cubicBezTo>
                  <a:cubicBezTo>
                    <a:pt x="222" y="1083"/>
                    <a:pt x="737" y="1198"/>
                    <a:pt x="737" y="1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 sz="1800"/>
            </a:p>
          </p:txBody>
        </p:sp>
      </p:grpSp>
      <p:sp>
        <p:nvSpPr>
          <p:cNvPr id="23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84000"/>
            <a:ext cx="8424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noFill/>
          </a:ln>
        </p:spPr>
        <p:txBody>
          <a:bodyPr lIns="0" bIns="360000" anchor="ctr" anchorCtr="0"/>
          <a:lstStyle>
            <a:lvl1pPr marL="395990" indent="-395990">
              <a:buFont typeface="+mj-lt"/>
              <a:buNone/>
              <a:defRPr sz="325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1. Titre de partie</a:t>
            </a:r>
          </a:p>
        </p:txBody>
      </p:sp>
      <p:sp>
        <p:nvSpPr>
          <p:cNvPr id="38" name="Espace réservé de la date 2"/>
          <p:cNvSpPr>
            <a:spLocks noGrp="1"/>
          </p:cNvSpPr>
          <p:nvPr>
            <p:ph type="dt" sz="half" idx="10"/>
          </p:nvPr>
        </p:nvSpPr>
        <p:spPr bwMode="gray">
          <a:xfrm>
            <a:off x="7614000" y="6378000"/>
            <a:ext cx="117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39" name="Espace réservé du pied de page 3"/>
          <p:cNvSpPr>
            <a:spLocks noGrp="1"/>
          </p:cNvSpPr>
          <p:nvPr>
            <p:ph type="ftr" sz="quarter" idx="11"/>
          </p:nvPr>
        </p:nvSpPr>
        <p:spPr bwMode="gray">
          <a:xfrm>
            <a:off x="360000" y="6378000"/>
            <a:ext cx="5904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>
          <a:xfrm>
            <a:off x="6264000" y="6378000"/>
            <a:ext cx="1350000" cy="480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14A9D647-00F2-4C4B-BEB2-D75043DB8D0E}"/>
              </a:ext>
            </a:extLst>
          </p:cNvPr>
          <p:cNvGrpSpPr/>
          <p:nvPr/>
        </p:nvGrpSpPr>
        <p:grpSpPr>
          <a:xfrm>
            <a:off x="4834841" y="1700147"/>
            <a:ext cx="3394929" cy="3339213"/>
            <a:chOff x="2019290" y="61899"/>
            <a:chExt cx="5102087" cy="5018353"/>
          </a:xfrm>
          <a:solidFill>
            <a:srgbClr val="FF9940"/>
          </a:solidFill>
        </p:grpSpPr>
        <p:sp>
          <p:nvSpPr>
            <p:cNvPr id="36" name="Forme libre : forme 13">
              <a:extLst>
                <a:ext uri="{FF2B5EF4-FFF2-40B4-BE49-F238E27FC236}">
                  <a16:creationId xmlns:a16="http://schemas.microsoft.com/office/drawing/2014/main" id="{0A3EC673-E299-4D73-87EC-841B629A6F7B}"/>
                </a:ext>
              </a:extLst>
            </p:cNvPr>
            <p:cNvSpPr/>
            <p:nvPr/>
          </p:nvSpPr>
          <p:spPr>
            <a:xfrm>
              <a:off x="3946207" y="61899"/>
              <a:ext cx="1278731" cy="636387"/>
            </a:xfrm>
            <a:custGeom>
              <a:avLst/>
              <a:gdLst>
                <a:gd name="connsiteX0" fmla="*/ 636651 w 1278731"/>
                <a:gd name="connsiteY0" fmla="*/ 636378 h 636387"/>
                <a:gd name="connsiteX1" fmla="*/ 1278731 w 1278731"/>
                <a:gd name="connsiteY1" fmla="*/ 184226 h 636387"/>
                <a:gd name="connsiteX2" fmla="*/ 637127 w 1278731"/>
                <a:gd name="connsiteY2" fmla="*/ 13 h 636387"/>
                <a:gd name="connsiteX3" fmla="*/ 0 w 1278731"/>
                <a:gd name="connsiteY3" fmla="*/ 174987 h 636387"/>
                <a:gd name="connsiteX4" fmla="*/ 636651 w 1278731"/>
                <a:gd name="connsiteY4" fmla="*/ 636378 h 63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78731" h="636387">
                  <a:moveTo>
                    <a:pt x="636651" y="636378"/>
                  </a:moveTo>
                  <a:cubicBezTo>
                    <a:pt x="994505" y="638759"/>
                    <a:pt x="1259015" y="216516"/>
                    <a:pt x="1278731" y="184226"/>
                  </a:cubicBezTo>
                  <a:cubicBezTo>
                    <a:pt x="1092422" y="68402"/>
                    <a:pt x="872681" y="1060"/>
                    <a:pt x="637127" y="13"/>
                  </a:cubicBezTo>
                  <a:cubicBezTo>
                    <a:pt x="404146" y="-1035"/>
                    <a:pt x="186023" y="63068"/>
                    <a:pt x="0" y="174987"/>
                  </a:cubicBezTo>
                  <a:cubicBezTo>
                    <a:pt x="15145" y="200609"/>
                    <a:pt x="275558" y="633997"/>
                    <a:pt x="636651" y="63637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1" name="Forme libre : forme 15">
              <a:extLst>
                <a:ext uri="{FF2B5EF4-FFF2-40B4-BE49-F238E27FC236}">
                  <a16:creationId xmlns:a16="http://schemas.microsoft.com/office/drawing/2014/main" id="{CF3A35DC-7A8C-4C7B-88C4-1FD4E5E65E5A}"/>
                </a:ext>
              </a:extLst>
            </p:cNvPr>
            <p:cNvSpPr/>
            <p:nvPr/>
          </p:nvSpPr>
          <p:spPr>
            <a:xfrm>
              <a:off x="2019290" y="1219294"/>
              <a:ext cx="690590" cy="1213103"/>
            </a:xfrm>
            <a:custGeom>
              <a:avLst/>
              <a:gdLst>
                <a:gd name="connsiteX0" fmla="*/ 666569 w 690590"/>
                <a:gd name="connsiteY0" fmla="*/ 750189 h 1213103"/>
                <a:gd name="connsiteX1" fmla="*/ 435207 w 690590"/>
                <a:gd name="connsiteY1" fmla="*/ 0 h 1213103"/>
                <a:gd name="connsiteX2" fmla="*/ 10 w 690590"/>
                <a:gd name="connsiteY2" fmla="*/ 932021 h 1213103"/>
                <a:gd name="connsiteX3" fmla="*/ 31157 w 690590"/>
                <a:gd name="connsiteY3" fmla="*/ 1213104 h 1213103"/>
                <a:gd name="connsiteX4" fmla="*/ 666569 w 690590"/>
                <a:gd name="connsiteY4" fmla="*/ 750189 h 1213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0590" h="1213103">
                  <a:moveTo>
                    <a:pt x="666569" y="750189"/>
                  </a:moveTo>
                  <a:cubicBezTo>
                    <a:pt x="779060" y="411575"/>
                    <a:pt x="461401" y="30575"/>
                    <a:pt x="435207" y="0"/>
                  </a:cubicBezTo>
                  <a:cubicBezTo>
                    <a:pt x="170412" y="223933"/>
                    <a:pt x="1629" y="558070"/>
                    <a:pt x="10" y="932021"/>
                  </a:cubicBezTo>
                  <a:cubicBezTo>
                    <a:pt x="-371" y="1028700"/>
                    <a:pt x="10392" y="1122712"/>
                    <a:pt x="31157" y="1213104"/>
                  </a:cubicBezTo>
                  <a:cubicBezTo>
                    <a:pt x="60970" y="1206532"/>
                    <a:pt x="552841" y="1092613"/>
                    <a:pt x="666569" y="7501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2" name="Forme libre : forme 16">
              <a:extLst>
                <a:ext uri="{FF2B5EF4-FFF2-40B4-BE49-F238E27FC236}">
                  <a16:creationId xmlns:a16="http://schemas.microsoft.com/office/drawing/2014/main" id="{5D2C7748-445A-4908-A98D-8C1800ABBEA7}"/>
                </a:ext>
              </a:extLst>
            </p:cNvPr>
            <p:cNvSpPr/>
            <p:nvPr/>
          </p:nvSpPr>
          <p:spPr>
            <a:xfrm>
              <a:off x="2496692" y="4219701"/>
              <a:ext cx="1029858" cy="848932"/>
            </a:xfrm>
            <a:custGeom>
              <a:avLst/>
              <a:gdLst>
                <a:gd name="connsiteX0" fmla="*/ 782003 w 1029858"/>
                <a:gd name="connsiteY0" fmla="*/ 100934 h 848932"/>
                <a:gd name="connsiteX1" fmla="*/ 0 w 1029858"/>
                <a:gd name="connsiteY1" fmla="*/ 87980 h 848932"/>
                <a:gd name="connsiteX2" fmla="*/ 1025843 w 1029858"/>
                <a:gd name="connsiteY2" fmla="*/ 848932 h 848932"/>
                <a:gd name="connsiteX3" fmla="*/ 782003 w 1029858"/>
                <a:gd name="connsiteY3" fmla="*/ 100934 h 8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29858" h="848932">
                  <a:moveTo>
                    <a:pt x="782003" y="100934"/>
                  </a:moveTo>
                  <a:cubicBezTo>
                    <a:pt x="500824" y="-106140"/>
                    <a:pt x="53912" y="65977"/>
                    <a:pt x="0" y="87980"/>
                  </a:cubicBezTo>
                  <a:cubicBezTo>
                    <a:pt x="168783" y="504127"/>
                    <a:pt x="559403" y="806927"/>
                    <a:pt x="1025843" y="848932"/>
                  </a:cubicBezTo>
                  <a:cubicBezTo>
                    <a:pt x="1028033" y="826358"/>
                    <a:pt x="1074896" y="316770"/>
                    <a:pt x="782003" y="10093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3" name="Forme libre : forme 17">
              <a:extLst>
                <a:ext uri="{FF2B5EF4-FFF2-40B4-BE49-F238E27FC236}">
                  <a16:creationId xmlns:a16="http://schemas.microsoft.com/office/drawing/2014/main" id="{D5AF26B3-A801-478A-995F-0DB30CC90980}"/>
                </a:ext>
              </a:extLst>
            </p:cNvPr>
            <p:cNvSpPr/>
            <p:nvPr/>
          </p:nvSpPr>
          <p:spPr>
            <a:xfrm>
              <a:off x="5578922" y="4238632"/>
              <a:ext cx="1038571" cy="841620"/>
            </a:xfrm>
            <a:custGeom>
              <a:avLst/>
              <a:gdLst>
                <a:gd name="connsiteX0" fmla="*/ 256474 w 1038571"/>
                <a:gd name="connsiteY0" fmla="*/ 96385 h 841620"/>
                <a:gd name="connsiteX1" fmla="*/ 2918 w 1038571"/>
                <a:gd name="connsiteY1" fmla="*/ 841621 h 841620"/>
                <a:gd name="connsiteX2" fmla="*/ 1038572 w 1038571"/>
                <a:gd name="connsiteY2" fmla="*/ 93623 h 841620"/>
                <a:gd name="connsiteX3" fmla="*/ 256474 w 1038571"/>
                <a:gd name="connsiteY3" fmla="*/ 96385 h 841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8571" h="841620">
                  <a:moveTo>
                    <a:pt x="256474" y="96385"/>
                  </a:moveTo>
                  <a:cubicBezTo>
                    <a:pt x="-42040" y="310221"/>
                    <a:pt x="1680" y="828095"/>
                    <a:pt x="2918" y="841621"/>
                  </a:cubicBezTo>
                  <a:cubicBezTo>
                    <a:pt x="470215" y="805521"/>
                    <a:pt x="864550" y="507484"/>
                    <a:pt x="1038572" y="93623"/>
                  </a:cubicBezTo>
                  <a:cubicBezTo>
                    <a:pt x="984660" y="70953"/>
                    <a:pt x="540224" y="-106879"/>
                    <a:pt x="256474" y="9638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  <p:sp>
          <p:nvSpPr>
            <p:cNvPr id="44" name="Forme libre : forme 18">
              <a:extLst>
                <a:ext uri="{FF2B5EF4-FFF2-40B4-BE49-F238E27FC236}">
                  <a16:creationId xmlns:a16="http://schemas.microsoft.com/office/drawing/2014/main" id="{D7071253-7A44-447C-B7DF-70C0E1AD248E}"/>
                </a:ext>
              </a:extLst>
            </p:cNvPr>
            <p:cNvSpPr/>
            <p:nvPr/>
          </p:nvSpPr>
          <p:spPr>
            <a:xfrm>
              <a:off x="6435072" y="1236916"/>
              <a:ext cx="686305" cy="1214342"/>
            </a:xfrm>
            <a:custGeom>
              <a:avLst/>
              <a:gdLst>
                <a:gd name="connsiteX0" fmla="*/ 22020 w 686305"/>
                <a:gd name="connsiteY0" fmla="*/ 742855 h 1214342"/>
                <a:gd name="connsiteX1" fmla="*/ 652766 w 686305"/>
                <a:gd name="connsiteY1" fmla="*/ 1214342 h 1214342"/>
                <a:gd name="connsiteX2" fmla="*/ 655338 w 686305"/>
                <a:gd name="connsiteY2" fmla="*/ 1205008 h 1214342"/>
                <a:gd name="connsiteX3" fmla="*/ 686294 w 686305"/>
                <a:gd name="connsiteY3" fmla="*/ 935355 h 1214342"/>
                <a:gd name="connsiteX4" fmla="*/ 259574 w 686305"/>
                <a:gd name="connsiteY4" fmla="*/ 0 h 1214342"/>
                <a:gd name="connsiteX5" fmla="*/ 22020 w 686305"/>
                <a:gd name="connsiteY5" fmla="*/ 742855 h 121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6305" h="1214342">
                  <a:moveTo>
                    <a:pt x="22020" y="742855"/>
                  </a:moveTo>
                  <a:cubicBezTo>
                    <a:pt x="134701" y="1097471"/>
                    <a:pt x="652766" y="1214342"/>
                    <a:pt x="652766" y="1214342"/>
                  </a:cubicBezTo>
                  <a:cubicBezTo>
                    <a:pt x="653718" y="1211199"/>
                    <a:pt x="654480" y="1208056"/>
                    <a:pt x="655338" y="1205008"/>
                  </a:cubicBezTo>
                  <a:cubicBezTo>
                    <a:pt x="675149" y="1118235"/>
                    <a:pt x="685913" y="1028033"/>
                    <a:pt x="686294" y="935355"/>
                  </a:cubicBezTo>
                  <a:cubicBezTo>
                    <a:pt x="687913" y="561594"/>
                    <a:pt x="522178" y="226219"/>
                    <a:pt x="259574" y="0"/>
                  </a:cubicBezTo>
                  <a:cubicBezTo>
                    <a:pt x="215378" y="51530"/>
                    <a:pt x="-82278" y="414242"/>
                    <a:pt x="22020" y="7428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1800"/>
            </a:p>
          </p:txBody>
        </p:sp>
      </p:grpSp>
    </p:spTree>
    <p:extLst>
      <p:ext uri="{BB962C8B-B14F-4D97-AF65-F5344CB8AC3E}">
        <p14:creationId xmlns:p14="http://schemas.microsoft.com/office/powerpoint/2010/main" val="119841098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200000"/>
            <a:ext cx="8424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2448000"/>
            <a:ext cx="8424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6378000"/>
            <a:ext cx="117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1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6378000"/>
            <a:ext cx="5904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1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6378000"/>
            <a:ext cx="135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1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/>
        </p:nvCxnSpPr>
        <p:spPr bwMode="gray">
          <a:xfrm>
            <a:off x="360000" y="63792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 33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84000" y="144000"/>
            <a:ext cx="720000" cy="720000"/>
          </a:xfrm>
          <a:prstGeom prst="rect">
            <a:avLst/>
          </a:prstGeom>
        </p:spPr>
      </p:pic>
      <p:grpSp>
        <p:nvGrpSpPr>
          <p:cNvPr id="47" name="Groupe 46">
            <a:extLst>
              <a:ext uri="{FF2B5EF4-FFF2-40B4-BE49-F238E27FC236}">
                <a16:creationId xmlns:a16="http://schemas.microsoft.com/office/drawing/2014/main" id="{97FB6D56-9108-455D-843B-AD0106163427}"/>
              </a:ext>
            </a:extLst>
          </p:cNvPr>
          <p:cNvGrpSpPr/>
          <p:nvPr/>
        </p:nvGrpSpPr>
        <p:grpSpPr>
          <a:xfrm>
            <a:off x="1379775" y="335776"/>
            <a:ext cx="442677" cy="309179"/>
            <a:chOff x="2790825" y="1328737"/>
            <a:chExt cx="3560269" cy="2486595"/>
          </a:xfrm>
        </p:grpSpPr>
        <p:grpSp>
          <p:nvGrpSpPr>
            <p:cNvPr id="48" name="Graphique 10">
              <a:extLst>
                <a:ext uri="{FF2B5EF4-FFF2-40B4-BE49-F238E27FC236}">
                  <a16:creationId xmlns:a16="http://schemas.microsoft.com/office/drawing/2014/main" id="{60BB5501-597E-42BF-BFE8-53043AF49898}"/>
                </a:ext>
              </a:extLst>
            </p:cNvPr>
            <p:cNvGrpSpPr/>
            <p:nvPr/>
          </p:nvGrpSpPr>
          <p:grpSpPr>
            <a:xfrm>
              <a:off x="2790825" y="3100577"/>
              <a:ext cx="3560269" cy="714755"/>
              <a:chOff x="2790825" y="3100577"/>
              <a:chExt cx="3560269" cy="714755"/>
            </a:xfrm>
            <a:solidFill>
              <a:srgbClr val="000000"/>
            </a:solidFill>
          </p:grpSpPr>
          <p:sp>
            <p:nvSpPr>
              <p:cNvPr id="54" name="Forme libre : forme 41">
                <a:extLst>
                  <a:ext uri="{FF2B5EF4-FFF2-40B4-BE49-F238E27FC236}">
                    <a16:creationId xmlns:a16="http://schemas.microsoft.com/office/drawing/2014/main" id="{BF5CD27A-B433-4984-8EC1-1F95EA7BFDCF}"/>
                  </a:ext>
                </a:extLst>
              </p:cNvPr>
              <p:cNvSpPr/>
              <p:nvPr/>
            </p:nvSpPr>
            <p:spPr>
              <a:xfrm>
                <a:off x="3591020" y="3114103"/>
                <a:ext cx="635507" cy="696182"/>
              </a:xfrm>
              <a:custGeom>
                <a:avLst/>
                <a:gdLst>
                  <a:gd name="connsiteX0" fmla="*/ 377095 w 635507"/>
                  <a:gd name="connsiteY0" fmla="*/ 0 h 696182"/>
                  <a:gd name="connsiteX1" fmla="*/ 134969 w 635507"/>
                  <a:gd name="connsiteY1" fmla="*/ 96869 h 696182"/>
                  <a:gd name="connsiteX2" fmla="*/ 134969 w 635507"/>
                  <a:gd name="connsiteY2" fmla="*/ 0 h 696182"/>
                  <a:gd name="connsiteX3" fmla="*/ 0 w 635507"/>
                  <a:gd name="connsiteY3" fmla="*/ 0 h 696182"/>
                  <a:gd name="connsiteX4" fmla="*/ 0 w 635507"/>
                  <a:gd name="connsiteY4" fmla="*/ 696182 h 696182"/>
                  <a:gd name="connsiteX5" fmla="*/ 134969 w 635507"/>
                  <a:gd name="connsiteY5" fmla="*/ 696182 h 696182"/>
                  <a:gd name="connsiteX6" fmla="*/ 134969 w 635507"/>
                  <a:gd name="connsiteY6" fmla="*/ 272891 h 696182"/>
                  <a:gd name="connsiteX7" fmla="*/ 352711 w 635507"/>
                  <a:gd name="connsiteY7" fmla="*/ 111252 h 696182"/>
                  <a:gd name="connsiteX8" fmla="*/ 500062 w 635507"/>
                  <a:gd name="connsiteY8" fmla="*/ 234601 h 696182"/>
                  <a:gd name="connsiteX9" fmla="*/ 500539 w 635507"/>
                  <a:gd name="connsiteY9" fmla="*/ 234601 h 696182"/>
                  <a:gd name="connsiteX10" fmla="*/ 500539 w 635507"/>
                  <a:gd name="connsiteY10" fmla="*/ 696182 h 696182"/>
                  <a:gd name="connsiteX11" fmla="*/ 635508 w 635507"/>
                  <a:gd name="connsiteY11" fmla="*/ 696182 h 696182"/>
                  <a:gd name="connsiteX12" fmla="*/ 635508 w 635507"/>
                  <a:gd name="connsiteY12" fmla="*/ 234601 h 696182"/>
                  <a:gd name="connsiteX13" fmla="*/ 377095 w 635507"/>
                  <a:gd name="connsiteY13" fmla="*/ 0 h 69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35507" h="696182">
                    <a:moveTo>
                      <a:pt x="377095" y="0"/>
                    </a:moveTo>
                    <a:cubicBezTo>
                      <a:pt x="210312" y="0"/>
                      <a:pt x="136398" y="95059"/>
                      <a:pt x="134969" y="96869"/>
                    </a:cubicBezTo>
                    <a:lnTo>
                      <a:pt x="134969" y="0"/>
                    </a:lnTo>
                    <a:lnTo>
                      <a:pt x="0" y="0"/>
                    </a:lnTo>
                    <a:lnTo>
                      <a:pt x="0" y="696182"/>
                    </a:lnTo>
                    <a:lnTo>
                      <a:pt x="134969" y="696182"/>
                    </a:lnTo>
                    <a:lnTo>
                      <a:pt x="134969" y="272891"/>
                    </a:lnTo>
                    <a:cubicBezTo>
                      <a:pt x="137827" y="170593"/>
                      <a:pt x="266509" y="111252"/>
                      <a:pt x="352711" y="111252"/>
                    </a:cubicBezTo>
                    <a:cubicBezTo>
                      <a:pt x="417100" y="111252"/>
                      <a:pt x="500062" y="155353"/>
                      <a:pt x="500062" y="234601"/>
                    </a:cubicBezTo>
                    <a:lnTo>
                      <a:pt x="500539" y="234601"/>
                    </a:lnTo>
                    <a:lnTo>
                      <a:pt x="500539" y="696182"/>
                    </a:lnTo>
                    <a:lnTo>
                      <a:pt x="635508" y="696182"/>
                    </a:lnTo>
                    <a:lnTo>
                      <a:pt x="635508" y="234601"/>
                    </a:lnTo>
                    <a:cubicBezTo>
                      <a:pt x="635508" y="78010"/>
                      <a:pt x="519398" y="0"/>
                      <a:pt x="377095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200"/>
              </a:p>
            </p:txBody>
          </p:sp>
          <p:sp>
            <p:nvSpPr>
              <p:cNvPr id="55" name="Forme libre : forme 42">
                <a:extLst>
                  <a:ext uri="{FF2B5EF4-FFF2-40B4-BE49-F238E27FC236}">
                    <a16:creationId xmlns:a16="http://schemas.microsoft.com/office/drawing/2014/main" id="{E7E7EA80-70BE-4F2B-A724-7F2CC47F5BF0}"/>
                  </a:ext>
                </a:extLst>
              </p:cNvPr>
              <p:cNvSpPr/>
              <p:nvPr/>
            </p:nvSpPr>
            <p:spPr>
              <a:xfrm>
                <a:off x="5785660" y="3103911"/>
                <a:ext cx="565434" cy="709803"/>
              </a:xfrm>
              <a:custGeom>
                <a:avLst/>
                <a:gdLst>
                  <a:gd name="connsiteX0" fmla="*/ 350535 w 565434"/>
                  <a:gd name="connsiteY0" fmla="*/ 293465 h 709803"/>
                  <a:gd name="connsiteX1" fmla="*/ 350535 w 565434"/>
                  <a:gd name="connsiteY1" fmla="*/ 293275 h 709803"/>
                  <a:gd name="connsiteX2" fmla="*/ 229187 w 565434"/>
                  <a:gd name="connsiteY2" fmla="*/ 293275 h 709803"/>
                  <a:gd name="connsiteX3" fmla="*/ 128508 w 565434"/>
                  <a:gd name="connsiteY3" fmla="*/ 204788 h 709803"/>
                  <a:gd name="connsiteX4" fmla="*/ 273954 w 565434"/>
                  <a:gd name="connsiteY4" fmla="*/ 118015 h 709803"/>
                  <a:gd name="connsiteX5" fmla="*/ 484743 w 565434"/>
                  <a:gd name="connsiteY5" fmla="*/ 156210 h 709803"/>
                  <a:gd name="connsiteX6" fmla="*/ 531034 w 565434"/>
                  <a:gd name="connsiteY6" fmla="*/ 47435 h 709803"/>
                  <a:gd name="connsiteX7" fmla="*/ 287480 w 565434"/>
                  <a:gd name="connsiteY7" fmla="*/ 0 h 709803"/>
                  <a:gd name="connsiteX8" fmla="*/ 301 w 565434"/>
                  <a:gd name="connsiteY8" fmla="*/ 206502 h 709803"/>
                  <a:gd name="connsiteX9" fmla="*/ 214899 w 565434"/>
                  <a:gd name="connsiteY9" fmla="*/ 416338 h 709803"/>
                  <a:gd name="connsiteX10" fmla="*/ 214899 w 565434"/>
                  <a:gd name="connsiteY10" fmla="*/ 416528 h 709803"/>
                  <a:gd name="connsiteX11" fmla="*/ 336248 w 565434"/>
                  <a:gd name="connsiteY11" fmla="*/ 416528 h 709803"/>
                  <a:gd name="connsiteX12" fmla="*/ 436927 w 565434"/>
                  <a:gd name="connsiteY12" fmla="*/ 505016 h 709803"/>
                  <a:gd name="connsiteX13" fmla="*/ 291480 w 565434"/>
                  <a:gd name="connsiteY13" fmla="*/ 591788 h 709803"/>
                  <a:gd name="connsiteX14" fmla="*/ 57642 w 565434"/>
                  <a:gd name="connsiteY14" fmla="*/ 543306 h 709803"/>
                  <a:gd name="connsiteX15" fmla="*/ 11731 w 565434"/>
                  <a:gd name="connsiteY15" fmla="*/ 651510 h 709803"/>
                  <a:gd name="connsiteX16" fmla="*/ 277955 w 565434"/>
                  <a:gd name="connsiteY16" fmla="*/ 709803 h 709803"/>
                  <a:gd name="connsiteX17" fmla="*/ 565134 w 565434"/>
                  <a:gd name="connsiteY17" fmla="*/ 503301 h 709803"/>
                  <a:gd name="connsiteX18" fmla="*/ 350535 w 565434"/>
                  <a:gd name="connsiteY18" fmla="*/ 293465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5434" h="709803">
                    <a:moveTo>
                      <a:pt x="350535" y="293465"/>
                    </a:moveTo>
                    <a:lnTo>
                      <a:pt x="350535" y="293275"/>
                    </a:lnTo>
                    <a:lnTo>
                      <a:pt x="229187" y="293275"/>
                    </a:lnTo>
                    <a:cubicBezTo>
                      <a:pt x="161750" y="293275"/>
                      <a:pt x="125841" y="267271"/>
                      <a:pt x="128508" y="204788"/>
                    </a:cubicBezTo>
                    <a:cubicBezTo>
                      <a:pt x="131365" y="138875"/>
                      <a:pt x="203184" y="118015"/>
                      <a:pt x="273954" y="118015"/>
                    </a:cubicBezTo>
                    <a:cubicBezTo>
                      <a:pt x="374824" y="118015"/>
                      <a:pt x="449405" y="142018"/>
                      <a:pt x="484743" y="156210"/>
                    </a:cubicBezTo>
                    <a:lnTo>
                      <a:pt x="531034" y="47435"/>
                    </a:lnTo>
                    <a:cubicBezTo>
                      <a:pt x="492267" y="30575"/>
                      <a:pt x="405590" y="0"/>
                      <a:pt x="287480" y="0"/>
                    </a:cubicBezTo>
                    <a:cubicBezTo>
                      <a:pt x="169465" y="0"/>
                      <a:pt x="7254" y="46768"/>
                      <a:pt x="301" y="206502"/>
                    </a:cubicBezTo>
                    <a:cubicBezTo>
                      <a:pt x="-6462" y="362045"/>
                      <a:pt x="101742" y="413861"/>
                      <a:pt x="214899" y="416338"/>
                    </a:cubicBezTo>
                    <a:lnTo>
                      <a:pt x="214899" y="416528"/>
                    </a:lnTo>
                    <a:lnTo>
                      <a:pt x="336248" y="416528"/>
                    </a:lnTo>
                    <a:cubicBezTo>
                      <a:pt x="403685" y="416528"/>
                      <a:pt x="439594" y="442532"/>
                      <a:pt x="436927" y="505016"/>
                    </a:cubicBezTo>
                    <a:cubicBezTo>
                      <a:pt x="434070" y="570929"/>
                      <a:pt x="362251" y="591788"/>
                      <a:pt x="291480" y="591788"/>
                    </a:cubicBezTo>
                    <a:cubicBezTo>
                      <a:pt x="148129" y="591788"/>
                      <a:pt x="57642" y="543306"/>
                      <a:pt x="57642" y="543306"/>
                    </a:cubicBezTo>
                    <a:lnTo>
                      <a:pt x="11731" y="651510"/>
                    </a:lnTo>
                    <a:cubicBezTo>
                      <a:pt x="11731" y="651510"/>
                      <a:pt x="114792" y="709803"/>
                      <a:pt x="277955" y="709803"/>
                    </a:cubicBezTo>
                    <a:cubicBezTo>
                      <a:pt x="395970" y="709803"/>
                      <a:pt x="558180" y="663035"/>
                      <a:pt x="565134" y="503301"/>
                    </a:cubicBezTo>
                    <a:cubicBezTo>
                      <a:pt x="571896" y="347758"/>
                      <a:pt x="463692" y="295942"/>
                      <a:pt x="350535" y="2934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200"/>
              </a:p>
            </p:txBody>
          </p:sp>
          <p:sp>
            <p:nvSpPr>
              <p:cNvPr id="56" name="Forme libre : forme 43">
                <a:extLst>
                  <a:ext uri="{FF2B5EF4-FFF2-40B4-BE49-F238E27FC236}">
                    <a16:creationId xmlns:a16="http://schemas.microsoft.com/office/drawing/2014/main" id="{E8DEBD40-6C8F-4109-8339-BED95CFEE56D}"/>
                  </a:ext>
                </a:extLst>
              </p:cNvPr>
              <p:cNvSpPr/>
              <p:nvPr/>
            </p:nvSpPr>
            <p:spPr>
              <a:xfrm>
                <a:off x="5010150" y="3100577"/>
                <a:ext cx="672655" cy="714755"/>
              </a:xfrm>
              <a:custGeom>
                <a:avLst/>
                <a:gdLst>
                  <a:gd name="connsiteX0" fmla="*/ 342233 w 672655"/>
                  <a:gd name="connsiteY0" fmla="*/ 0 h 714755"/>
                  <a:gd name="connsiteX1" fmla="*/ 0 w 672655"/>
                  <a:gd name="connsiteY1" fmla="*/ 364141 h 714755"/>
                  <a:gd name="connsiteX2" fmla="*/ 373475 w 672655"/>
                  <a:gd name="connsiteY2" fmla="*/ 714756 h 714755"/>
                  <a:gd name="connsiteX3" fmla="*/ 638842 w 672655"/>
                  <a:gd name="connsiteY3" fmla="*/ 656463 h 714755"/>
                  <a:gd name="connsiteX4" fmla="*/ 589121 w 672655"/>
                  <a:gd name="connsiteY4" fmla="*/ 552640 h 714755"/>
                  <a:gd name="connsiteX5" fmla="*/ 369284 w 672655"/>
                  <a:gd name="connsiteY5" fmla="*/ 595789 h 714755"/>
                  <a:gd name="connsiteX6" fmla="*/ 139922 w 672655"/>
                  <a:gd name="connsiteY6" fmla="*/ 416242 h 714755"/>
                  <a:gd name="connsiteX7" fmla="*/ 536067 w 672655"/>
                  <a:gd name="connsiteY7" fmla="*/ 416242 h 714755"/>
                  <a:gd name="connsiteX8" fmla="*/ 672655 w 672655"/>
                  <a:gd name="connsiteY8" fmla="*/ 416242 h 714755"/>
                  <a:gd name="connsiteX9" fmla="*/ 672655 w 672655"/>
                  <a:gd name="connsiteY9" fmla="*/ 355568 h 714755"/>
                  <a:gd name="connsiteX10" fmla="*/ 342233 w 672655"/>
                  <a:gd name="connsiteY10" fmla="*/ 0 h 714755"/>
                  <a:gd name="connsiteX11" fmla="*/ 141637 w 672655"/>
                  <a:gd name="connsiteY11" fmla="*/ 305181 h 714755"/>
                  <a:gd name="connsiteX12" fmla="*/ 347281 w 672655"/>
                  <a:gd name="connsiteY12" fmla="*/ 114681 h 714755"/>
                  <a:gd name="connsiteX13" fmla="*/ 534353 w 672655"/>
                  <a:gd name="connsiteY13" fmla="*/ 305181 h 714755"/>
                  <a:gd name="connsiteX14" fmla="*/ 141637 w 672655"/>
                  <a:gd name="connsiteY14" fmla="*/ 305181 h 714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672655" h="714755">
                    <a:moveTo>
                      <a:pt x="342233" y="0"/>
                    </a:moveTo>
                    <a:cubicBezTo>
                      <a:pt x="146685" y="0"/>
                      <a:pt x="0" y="112967"/>
                      <a:pt x="0" y="364141"/>
                    </a:cubicBezTo>
                    <a:cubicBezTo>
                      <a:pt x="0" y="615315"/>
                      <a:pt x="184975" y="714756"/>
                      <a:pt x="373475" y="714756"/>
                    </a:cubicBezTo>
                    <a:cubicBezTo>
                      <a:pt x="547497" y="714756"/>
                      <a:pt x="638842" y="656463"/>
                      <a:pt x="638842" y="656463"/>
                    </a:cubicBezTo>
                    <a:lnTo>
                      <a:pt x="589121" y="552640"/>
                    </a:lnTo>
                    <a:cubicBezTo>
                      <a:pt x="589121" y="552640"/>
                      <a:pt x="521684" y="595789"/>
                      <a:pt x="369284" y="595789"/>
                    </a:cubicBezTo>
                    <a:cubicBezTo>
                      <a:pt x="266129" y="595789"/>
                      <a:pt x="155067" y="564642"/>
                      <a:pt x="139922" y="416242"/>
                    </a:cubicBezTo>
                    <a:lnTo>
                      <a:pt x="536067" y="416242"/>
                    </a:lnTo>
                    <a:lnTo>
                      <a:pt x="672655" y="416242"/>
                    </a:lnTo>
                    <a:lnTo>
                      <a:pt x="672655" y="355568"/>
                    </a:lnTo>
                    <a:cubicBezTo>
                      <a:pt x="672560" y="126492"/>
                      <a:pt x="566356" y="0"/>
                      <a:pt x="342233" y="0"/>
                    </a:cubicBezTo>
                    <a:close/>
                    <a:moveTo>
                      <a:pt x="141637" y="305181"/>
                    </a:moveTo>
                    <a:cubicBezTo>
                      <a:pt x="156782" y="158496"/>
                      <a:pt x="232601" y="114681"/>
                      <a:pt x="347281" y="114681"/>
                    </a:cubicBezTo>
                    <a:cubicBezTo>
                      <a:pt x="470345" y="114681"/>
                      <a:pt x="525971" y="173736"/>
                      <a:pt x="534353" y="305181"/>
                    </a:cubicBezTo>
                    <a:lnTo>
                      <a:pt x="141637" y="30518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200"/>
              </a:p>
            </p:txBody>
          </p:sp>
          <p:sp>
            <p:nvSpPr>
              <p:cNvPr id="57" name="Forme libre : forme 44">
                <a:extLst>
                  <a:ext uri="{FF2B5EF4-FFF2-40B4-BE49-F238E27FC236}">
                    <a16:creationId xmlns:a16="http://schemas.microsoft.com/office/drawing/2014/main" id="{3DA2535F-CD40-4CAE-BA18-F55460A0D1AA}"/>
                  </a:ext>
                </a:extLst>
              </p:cNvPr>
              <p:cNvSpPr/>
              <p:nvPr/>
            </p:nvSpPr>
            <p:spPr>
              <a:xfrm>
                <a:off x="4350433" y="3103911"/>
                <a:ext cx="565434" cy="709803"/>
              </a:xfrm>
              <a:custGeom>
                <a:avLst/>
                <a:gdLst>
                  <a:gd name="connsiteX0" fmla="*/ 350535 w 565434"/>
                  <a:gd name="connsiteY0" fmla="*/ 293465 h 709803"/>
                  <a:gd name="connsiteX1" fmla="*/ 350535 w 565434"/>
                  <a:gd name="connsiteY1" fmla="*/ 293275 h 709803"/>
                  <a:gd name="connsiteX2" fmla="*/ 229187 w 565434"/>
                  <a:gd name="connsiteY2" fmla="*/ 293275 h 709803"/>
                  <a:gd name="connsiteX3" fmla="*/ 128508 w 565434"/>
                  <a:gd name="connsiteY3" fmla="*/ 204788 h 709803"/>
                  <a:gd name="connsiteX4" fmla="*/ 273954 w 565434"/>
                  <a:gd name="connsiteY4" fmla="*/ 118015 h 709803"/>
                  <a:gd name="connsiteX5" fmla="*/ 484743 w 565434"/>
                  <a:gd name="connsiteY5" fmla="*/ 156210 h 709803"/>
                  <a:gd name="connsiteX6" fmla="*/ 531034 w 565434"/>
                  <a:gd name="connsiteY6" fmla="*/ 47435 h 709803"/>
                  <a:gd name="connsiteX7" fmla="*/ 287480 w 565434"/>
                  <a:gd name="connsiteY7" fmla="*/ 0 h 709803"/>
                  <a:gd name="connsiteX8" fmla="*/ 301 w 565434"/>
                  <a:gd name="connsiteY8" fmla="*/ 206502 h 709803"/>
                  <a:gd name="connsiteX9" fmla="*/ 214899 w 565434"/>
                  <a:gd name="connsiteY9" fmla="*/ 416338 h 709803"/>
                  <a:gd name="connsiteX10" fmla="*/ 214899 w 565434"/>
                  <a:gd name="connsiteY10" fmla="*/ 416528 h 709803"/>
                  <a:gd name="connsiteX11" fmla="*/ 336248 w 565434"/>
                  <a:gd name="connsiteY11" fmla="*/ 416528 h 709803"/>
                  <a:gd name="connsiteX12" fmla="*/ 436927 w 565434"/>
                  <a:gd name="connsiteY12" fmla="*/ 505016 h 709803"/>
                  <a:gd name="connsiteX13" fmla="*/ 291480 w 565434"/>
                  <a:gd name="connsiteY13" fmla="*/ 591788 h 709803"/>
                  <a:gd name="connsiteX14" fmla="*/ 57642 w 565434"/>
                  <a:gd name="connsiteY14" fmla="*/ 543306 h 709803"/>
                  <a:gd name="connsiteX15" fmla="*/ 11731 w 565434"/>
                  <a:gd name="connsiteY15" fmla="*/ 651510 h 709803"/>
                  <a:gd name="connsiteX16" fmla="*/ 277955 w 565434"/>
                  <a:gd name="connsiteY16" fmla="*/ 709803 h 709803"/>
                  <a:gd name="connsiteX17" fmla="*/ 565134 w 565434"/>
                  <a:gd name="connsiteY17" fmla="*/ 503301 h 709803"/>
                  <a:gd name="connsiteX18" fmla="*/ 350535 w 565434"/>
                  <a:gd name="connsiteY18" fmla="*/ 293465 h 709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65434" h="709803">
                    <a:moveTo>
                      <a:pt x="350535" y="293465"/>
                    </a:moveTo>
                    <a:lnTo>
                      <a:pt x="350535" y="293275"/>
                    </a:lnTo>
                    <a:lnTo>
                      <a:pt x="229187" y="293275"/>
                    </a:lnTo>
                    <a:cubicBezTo>
                      <a:pt x="161750" y="293275"/>
                      <a:pt x="125841" y="267271"/>
                      <a:pt x="128508" y="204788"/>
                    </a:cubicBezTo>
                    <a:cubicBezTo>
                      <a:pt x="131365" y="138875"/>
                      <a:pt x="203184" y="118015"/>
                      <a:pt x="273954" y="118015"/>
                    </a:cubicBezTo>
                    <a:cubicBezTo>
                      <a:pt x="374824" y="118015"/>
                      <a:pt x="449405" y="142018"/>
                      <a:pt x="484743" y="156210"/>
                    </a:cubicBezTo>
                    <a:lnTo>
                      <a:pt x="531034" y="47435"/>
                    </a:lnTo>
                    <a:cubicBezTo>
                      <a:pt x="492267" y="30575"/>
                      <a:pt x="405590" y="0"/>
                      <a:pt x="287480" y="0"/>
                    </a:cubicBezTo>
                    <a:cubicBezTo>
                      <a:pt x="169465" y="0"/>
                      <a:pt x="7254" y="46768"/>
                      <a:pt x="301" y="206502"/>
                    </a:cubicBezTo>
                    <a:cubicBezTo>
                      <a:pt x="-6462" y="362045"/>
                      <a:pt x="101742" y="413861"/>
                      <a:pt x="214899" y="416338"/>
                    </a:cubicBezTo>
                    <a:lnTo>
                      <a:pt x="214899" y="416528"/>
                    </a:lnTo>
                    <a:lnTo>
                      <a:pt x="336248" y="416528"/>
                    </a:lnTo>
                    <a:cubicBezTo>
                      <a:pt x="403685" y="416528"/>
                      <a:pt x="439594" y="442532"/>
                      <a:pt x="436927" y="505016"/>
                    </a:cubicBezTo>
                    <a:cubicBezTo>
                      <a:pt x="434070" y="570929"/>
                      <a:pt x="362251" y="591788"/>
                      <a:pt x="291480" y="591788"/>
                    </a:cubicBezTo>
                    <a:cubicBezTo>
                      <a:pt x="148129" y="591788"/>
                      <a:pt x="57642" y="543306"/>
                      <a:pt x="57642" y="543306"/>
                    </a:cubicBezTo>
                    <a:lnTo>
                      <a:pt x="11731" y="651510"/>
                    </a:lnTo>
                    <a:cubicBezTo>
                      <a:pt x="11731" y="651510"/>
                      <a:pt x="114792" y="709803"/>
                      <a:pt x="277955" y="709803"/>
                    </a:cubicBezTo>
                    <a:cubicBezTo>
                      <a:pt x="395970" y="709803"/>
                      <a:pt x="558180" y="663035"/>
                      <a:pt x="565134" y="503301"/>
                    </a:cubicBezTo>
                    <a:cubicBezTo>
                      <a:pt x="571896" y="347758"/>
                      <a:pt x="463692" y="295942"/>
                      <a:pt x="350535" y="293465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200"/>
              </a:p>
            </p:txBody>
          </p:sp>
          <p:sp>
            <p:nvSpPr>
              <p:cNvPr id="58" name="Forme libre : forme 45">
                <a:extLst>
                  <a:ext uri="{FF2B5EF4-FFF2-40B4-BE49-F238E27FC236}">
                    <a16:creationId xmlns:a16="http://schemas.microsoft.com/office/drawing/2014/main" id="{69E02266-8F1B-4A90-A698-28CADA74948D}"/>
                  </a:ext>
                </a:extLst>
              </p:cNvPr>
              <p:cNvSpPr/>
              <p:nvPr/>
            </p:nvSpPr>
            <p:spPr>
              <a:xfrm>
                <a:off x="2790825" y="3105435"/>
                <a:ext cx="645699" cy="706278"/>
              </a:xfrm>
              <a:custGeom>
                <a:avLst/>
                <a:gdLst>
                  <a:gd name="connsiteX0" fmla="*/ 320993 w 645699"/>
                  <a:gd name="connsiteY0" fmla="*/ 0 h 706278"/>
                  <a:gd name="connsiteX1" fmla="*/ 56388 w 645699"/>
                  <a:gd name="connsiteY1" fmla="*/ 43434 h 706278"/>
                  <a:gd name="connsiteX2" fmla="*/ 109728 w 645699"/>
                  <a:gd name="connsiteY2" fmla="*/ 152209 h 706278"/>
                  <a:gd name="connsiteX3" fmla="*/ 336233 w 645699"/>
                  <a:gd name="connsiteY3" fmla="*/ 118015 h 706278"/>
                  <a:gd name="connsiteX4" fmla="*/ 510731 w 645699"/>
                  <a:gd name="connsiteY4" fmla="*/ 244697 h 706278"/>
                  <a:gd name="connsiteX5" fmla="*/ 510731 w 645699"/>
                  <a:gd name="connsiteY5" fmla="*/ 286512 h 706278"/>
                  <a:gd name="connsiteX6" fmla="*/ 244412 w 645699"/>
                  <a:gd name="connsiteY6" fmla="*/ 286512 h 706278"/>
                  <a:gd name="connsiteX7" fmla="*/ 0 w 645699"/>
                  <a:gd name="connsiteY7" fmla="*/ 495586 h 706278"/>
                  <a:gd name="connsiteX8" fmla="*/ 263652 w 645699"/>
                  <a:gd name="connsiteY8" fmla="*/ 706279 h 706278"/>
                  <a:gd name="connsiteX9" fmla="*/ 510826 w 645699"/>
                  <a:gd name="connsiteY9" fmla="*/ 609219 h 706278"/>
                  <a:gd name="connsiteX10" fmla="*/ 510826 w 645699"/>
                  <a:gd name="connsiteY10" fmla="*/ 706279 h 706278"/>
                  <a:gd name="connsiteX11" fmla="*/ 645700 w 645699"/>
                  <a:gd name="connsiteY11" fmla="*/ 706279 h 706278"/>
                  <a:gd name="connsiteX12" fmla="*/ 645700 w 645699"/>
                  <a:gd name="connsiteY12" fmla="*/ 206502 h 706278"/>
                  <a:gd name="connsiteX13" fmla="*/ 320993 w 645699"/>
                  <a:gd name="connsiteY13" fmla="*/ 0 h 706278"/>
                  <a:gd name="connsiteX14" fmla="*/ 510731 w 645699"/>
                  <a:gd name="connsiteY14" fmla="*/ 429959 h 706278"/>
                  <a:gd name="connsiteX15" fmla="*/ 288417 w 645699"/>
                  <a:gd name="connsiteY15" fmla="*/ 595027 h 706278"/>
                  <a:gd name="connsiteX16" fmla="*/ 138113 w 645699"/>
                  <a:gd name="connsiteY16" fmla="*/ 493871 h 706278"/>
                  <a:gd name="connsiteX17" fmla="*/ 252794 w 645699"/>
                  <a:gd name="connsiteY17" fmla="*/ 392716 h 706278"/>
                  <a:gd name="connsiteX18" fmla="*/ 510731 w 645699"/>
                  <a:gd name="connsiteY18" fmla="*/ 392716 h 706278"/>
                  <a:gd name="connsiteX19" fmla="*/ 510731 w 645699"/>
                  <a:gd name="connsiteY19" fmla="*/ 429959 h 706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645699" h="706278">
                    <a:moveTo>
                      <a:pt x="320993" y="0"/>
                    </a:moveTo>
                    <a:cubicBezTo>
                      <a:pt x="197358" y="0"/>
                      <a:pt x="104299" y="26194"/>
                      <a:pt x="56388" y="43434"/>
                    </a:cubicBezTo>
                    <a:lnTo>
                      <a:pt x="109728" y="152209"/>
                    </a:lnTo>
                    <a:cubicBezTo>
                      <a:pt x="153353" y="137922"/>
                      <a:pt x="232505" y="118015"/>
                      <a:pt x="336233" y="118015"/>
                    </a:cubicBezTo>
                    <a:cubicBezTo>
                      <a:pt x="416243" y="118015"/>
                      <a:pt x="510731" y="139827"/>
                      <a:pt x="510731" y="244697"/>
                    </a:cubicBezTo>
                    <a:cubicBezTo>
                      <a:pt x="510731" y="244697"/>
                      <a:pt x="510540" y="282988"/>
                      <a:pt x="510731" y="286512"/>
                    </a:cubicBezTo>
                    <a:lnTo>
                      <a:pt x="244412" y="286512"/>
                    </a:lnTo>
                    <a:cubicBezTo>
                      <a:pt x="109538" y="286512"/>
                      <a:pt x="0" y="333756"/>
                      <a:pt x="0" y="495586"/>
                    </a:cubicBezTo>
                    <a:cubicBezTo>
                      <a:pt x="0" y="640271"/>
                      <a:pt x="118491" y="706279"/>
                      <a:pt x="263652" y="706279"/>
                    </a:cubicBezTo>
                    <a:cubicBezTo>
                      <a:pt x="435483" y="706279"/>
                      <a:pt x="510826" y="609219"/>
                      <a:pt x="510826" y="609219"/>
                    </a:cubicBezTo>
                    <a:lnTo>
                      <a:pt x="510826" y="706279"/>
                    </a:lnTo>
                    <a:lnTo>
                      <a:pt x="645700" y="706279"/>
                    </a:lnTo>
                    <a:lnTo>
                      <a:pt x="645700" y="206502"/>
                    </a:lnTo>
                    <a:cubicBezTo>
                      <a:pt x="637794" y="46768"/>
                      <a:pt x="454343" y="0"/>
                      <a:pt x="320993" y="0"/>
                    </a:cubicBezTo>
                    <a:close/>
                    <a:moveTo>
                      <a:pt x="510731" y="429959"/>
                    </a:moveTo>
                    <a:cubicBezTo>
                      <a:pt x="510731" y="534353"/>
                      <a:pt x="377381" y="595027"/>
                      <a:pt x="288417" y="595027"/>
                    </a:cubicBezTo>
                    <a:cubicBezTo>
                      <a:pt x="222694" y="595027"/>
                      <a:pt x="138113" y="573119"/>
                      <a:pt x="138113" y="493871"/>
                    </a:cubicBezTo>
                    <a:cubicBezTo>
                      <a:pt x="138113" y="414623"/>
                      <a:pt x="183642" y="392716"/>
                      <a:pt x="252794" y="392716"/>
                    </a:cubicBezTo>
                    <a:lnTo>
                      <a:pt x="510731" y="392716"/>
                    </a:lnTo>
                    <a:lnTo>
                      <a:pt x="510731" y="429959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 sz="3200"/>
              </a:p>
            </p:txBody>
          </p:sp>
        </p:grpSp>
        <p:sp>
          <p:nvSpPr>
            <p:cNvPr id="49" name="Forme libre : forme 36">
              <a:extLst>
                <a:ext uri="{FF2B5EF4-FFF2-40B4-BE49-F238E27FC236}">
                  <a16:creationId xmlns:a16="http://schemas.microsoft.com/office/drawing/2014/main" id="{A738C3FE-A936-41A1-867B-767D3A6E347A}"/>
                </a:ext>
              </a:extLst>
            </p:cNvPr>
            <p:cNvSpPr/>
            <p:nvPr/>
          </p:nvSpPr>
          <p:spPr>
            <a:xfrm>
              <a:off x="4207383" y="1328737"/>
              <a:ext cx="728853" cy="367189"/>
            </a:xfrm>
            <a:custGeom>
              <a:avLst/>
              <a:gdLst>
                <a:gd name="connsiteX0" fmla="*/ 728853 w 728853"/>
                <a:gd name="connsiteY0" fmla="*/ 105918 h 367189"/>
                <a:gd name="connsiteX1" fmla="*/ 365665 w 728853"/>
                <a:gd name="connsiteY1" fmla="*/ 0 h 367189"/>
                <a:gd name="connsiteX2" fmla="*/ 0 w 728853"/>
                <a:gd name="connsiteY2" fmla="*/ 100870 h 367189"/>
                <a:gd name="connsiteX3" fmla="*/ 364808 w 728853"/>
                <a:gd name="connsiteY3" fmla="*/ 367189 h 367189"/>
                <a:gd name="connsiteX4" fmla="*/ 728853 w 728853"/>
                <a:gd name="connsiteY4" fmla="*/ 105918 h 367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853" h="367189">
                  <a:moveTo>
                    <a:pt x="728853" y="105918"/>
                  </a:moveTo>
                  <a:cubicBezTo>
                    <a:pt x="629603" y="42196"/>
                    <a:pt x="498920" y="0"/>
                    <a:pt x="365665" y="0"/>
                  </a:cubicBezTo>
                  <a:cubicBezTo>
                    <a:pt x="241840" y="0"/>
                    <a:pt x="114300" y="30194"/>
                    <a:pt x="0" y="100870"/>
                  </a:cubicBezTo>
                  <a:cubicBezTo>
                    <a:pt x="0" y="100870"/>
                    <a:pt x="155638" y="366713"/>
                    <a:pt x="364808" y="367189"/>
                  </a:cubicBezTo>
                  <a:cubicBezTo>
                    <a:pt x="573976" y="367665"/>
                    <a:pt x="728853" y="105918"/>
                    <a:pt x="728853" y="105918"/>
                  </a:cubicBezTo>
                  <a:close/>
                </a:path>
              </a:pathLst>
            </a:custGeom>
            <a:solidFill>
              <a:srgbClr val="FFE8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0" name="Forme libre : forme 37">
              <a:extLst>
                <a:ext uri="{FF2B5EF4-FFF2-40B4-BE49-F238E27FC236}">
                  <a16:creationId xmlns:a16="http://schemas.microsoft.com/office/drawing/2014/main" id="{E254BFE5-654D-4BDC-B0B1-49020C300DE4}"/>
                </a:ext>
              </a:extLst>
            </p:cNvPr>
            <p:cNvSpPr/>
            <p:nvPr/>
          </p:nvSpPr>
          <p:spPr>
            <a:xfrm>
              <a:off x="3873735" y="1494853"/>
              <a:ext cx="395710" cy="692658"/>
            </a:xfrm>
            <a:custGeom>
              <a:avLst/>
              <a:gdLst>
                <a:gd name="connsiteX0" fmla="*/ 243637 w 395710"/>
                <a:gd name="connsiteY0" fmla="*/ 0 h 692658"/>
                <a:gd name="connsiteX1" fmla="*/ 33896 w 395710"/>
                <a:gd name="connsiteY1" fmla="*/ 314897 h 692658"/>
                <a:gd name="connsiteX2" fmla="*/ 20466 w 395710"/>
                <a:gd name="connsiteY2" fmla="*/ 692658 h 692658"/>
                <a:gd name="connsiteX3" fmla="*/ 382892 w 395710"/>
                <a:gd name="connsiteY3" fmla="*/ 429197 h 692658"/>
                <a:gd name="connsiteX4" fmla="*/ 243637 w 395710"/>
                <a:gd name="connsiteY4" fmla="*/ 0 h 692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710" h="692658">
                  <a:moveTo>
                    <a:pt x="243637" y="0"/>
                  </a:moveTo>
                  <a:cubicBezTo>
                    <a:pt x="148387" y="80105"/>
                    <a:pt x="75425" y="188309"/>
                    <a:pt x="33896" y="314897"/>
                  </a:cubicBezTo>
                  <a:cubicBezTo>
                    <a:pt x="-7538" y="441579"/>
                    <a:pt x="-9728" y="567214"/>
                    <a:pt x="20466" y="692658"/>
                  </a:cubicBezTo>
                  <a:cubicBezTo>
                    <a:pt x="20466" y="692658"/>
                    <a:pt x="317741" y="627983"/>
                    <a:pt x="382892" y="429197"/>
                  </a:cubicBezTo>
                  <a:cubicBezTo>
                    <a:pt x="448043" y="230410"/>
                    <a:pt x="243637" y="0"/>
                    <a:pt x="243637" y="0"/>
                  </a:cubicBezTo>
                  <a:close/>
                </a:path>
              </a:pathLst>
            </a:custGeom>
            <a:solidFill>
              <a:srgbClr val="FF994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1" name="Forme libre : forme 38">
              <a:extLst>
                <a:ext uri="{FF2B5EF4-FFF2-40B4-BE49-F238E27FC236}">
                  <a16:creationId xmlns:a16="http://schemas.microsoft.com/office/drawing/2014/main" id="{B25BDDA7-9C7A-47A4-B961-20EAE2E611E7}"/>
                </a:ext>
              </a:extLst>
            </p:cNvPr>
            <p:cNvSpPr/>
            <p:nvPr/>
          </p:nvSpPr>
          <p:spPr>
            <a:xfrm>
              <a:off x="3925157" y="2229418"/>
              <a:ext cx="589896" cy="483872"/>
            </a:xfrm>
            <a:custGeom>
              <a:avLst/>
              <a:gdLst>
                <a:gd name="connsiteX0" fmla="*/ 0 w 589896"/>
                <a:gd name="connsiteY0" fmla="*/ 53723 h 483872"/>
                <a:gd name="connsiteX1" fmla="*/ 232220 w 589896"/>
                <a:gd name="connsiteY1" fmla="*/ 351665 h 483872"/>
                <a:gd name="connsiteX2" fmla="*/ 587883 w 589896"/>
                <a:gd name="connsiteY2" fmla="*/ 483872 h 483872"/>
                <a:gd name="connsiteX3" fmla="*/ 448723 w 589896"/>
                <a:gd name="connsiteY3" fmla="*/ 55152 h 483872"/>
                <a:gd name="connsiteX4" fmla="*/ 0 w 589896"/>
                <a:gd name="connsiteY4" fmla="*/ 53723 h 483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9896" h="483872">
                  <a:moveTo>
                    <a:pt x="0" y="53723"/>
                  </a:moveTo>
                  <a:cubicBezTo>
                    <a:pt x="48673" y="171357"/>
                    <a:pt x="126206" y="272894"/>
                    <a:pt x="232220" y="351665"/>
                  </a:cubicBezTo>
                  <a:cubicBezTo>
                    <a:pt x="339185" y="431104"/>
                    <a:pt x="468630" y="476062"/>
                    <a:pt x="587883" y="483872"/>
                  </a:cubicBezTo>
                  <a:cubicBezTo>
                    <a:pt x="587883" y="483872"/>
                    <a:pt x="617601" y="178406"/>
                    <a:pt x="448723" y="55152"/>
                  </a:cubicBezTo>
                  <a:cubicBezTo>
                    <a:pt x="279845" y="-68101"/>
                    <a:pt x="0" y="53723"/>
                    <a:pt x="0" y="53723"/>
                  </a:cubicBezTo>
                  <a:close/>
                </a:path>
              </a:pathLst>
            </a:custGeom>
            <a:solidFill>
              <a:srgbClr val="E1000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2" name="Forme libre : forme 39">
              <a:extLst>
                <a:ext uri="{FF2B5EF4-FFF2-40B4-BE49-F238E27FC236}">
                  <a16:creationId xmlns:a16="http://schemas.microsoft.com/office/drawing/2014/main" id="{BD1BE0F2-7F54-454B-A07D-5B3F34C7356C}"/>
                </a:ext>
              </a:extLst>
            </p:cNvPr>
            <p:cNvSpPr/>
            <p:nvPr/>
          </p:nvSpPr>
          <p:spPr>
            <a:xfrm>
              <a:off x="4623295" y="2227816"/>
              <a:ext cx="588403" cy="485188"/>
            </a:xfrm>
            <a:custGeom>
              <a:avLst/>
              <a:gdLst>
                <a:gd name="connsiteX0" fmla="*/ 2712 w 588403"/>
                <a:gd name="connsiteY0" fmla="*/ 485189 h 485188"/>
                <a:gd name="connsiteX1" fmla="*/ 356089 w 588403"/>
                <a:gd name="connsiteY1" fmla="*/ 351553 h 485188"/>
                <a:gd name="connsiteX2" fmla="*/ 588404 w 588403"/>
                <a:gd name="connsiteY2" fmla="*/ 51706 h 485188"/>
                <a:gd name="connsiteX3" fmla="*/ 137204 w 588403"/>
                <a:gd name="connsiteY3" fmla="*/ 56754 h 485188"/>
                <a:gd name="connsiteX4" fmla="*/ 2712 w 588403"/>
                <a:gd name="connsiteY4" fmla="*/ 485189 h 485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8403" h="485188">
                  <a:moveTo>
                    <a:pt x="2712" y="485189"/>
                  </a:moveTo>
                  <a:cubicBezTo>
                    <a:pt x="136347" y="471854"/>
                    <a:pt x="248171" y="429658"/>
                    <a:pt x="356089" y="351553"/>
                  </a:cubicBezTo>
                  <a:cubicBezTo>
                    <a:pt x="460578" y="275924"/>
                    <a:pt x="540017" y="168959"/>
                    <a:pt x="588404" y="51706"/>
                  </a:cubicBezTo>
                  <a:cubicBezTo>
                    <a:pt x="588404" y="51706"/>
                    <a:pt x="305130" y="-67928"/>
                    <a:pt x="137204" y="56754"/>
                  </a:cubicBezTo>
                  <a:cubicBezTo>
                    <a:pt x="-30721" y="181436"/>
                    <a:pt x="2712" y="485189"/>
                    <a:pt x="2712" y="485189"/>
                  </a:cubicBezTo>
                  <a:close/>
                </a:path>
              </a:pathLst>
            </a:custGeom>
            <a:solidFill>
              <a:srgbClr val="5770B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  <p:sp>
          <p:nvSpPr>
            <p:cNvPr id="53" name="Forme libre : forme 40">
              <a:extLst>
                <a:ext uri="{FF2B5EF4-FFF2-40B4-BE49-F238E27FC236}">
                  <a16:creationId xmlns:a16="http://schemas.microsoft.com/office/drawing/2014/main" id="{6C7A8395-33C5-442E-BBDB-F5774F2F0B19}"/>
                </a:ext>
              </a:extLst>
            </p:cNvPr>
            <p:cNvSpPr/>
            <p:nvPr/>
          </p:nvSpPr>
          <p:spPr>
            <a:xfrm>
              <a:off x="4866345" y="1496186"/>
              <a:ext cx="394709" cy="692848"/>
            </a:xfrm>
            <a:custGeom>
              <a:avLst/>
              <a:gdLst>
                <a:gd name="connsiteX0" fmla="*/ 374500 w 394709"/>
                <a:gd name="connsiteY0" fmla="*/ 692849 h 692848"/>
                <a:gd name="connsiteX1" fmla="*/ 361927 w 394709"/>
                <a:gd name="connsiteY1" fmla="*/ 314611 h 692848"/>
                <a:gd name="connsiteX2" fmla="*/ 153139 w 394709"/>
                <a:gd name="connsiteY2" fmla="*/ 0 h 692848"/>
                <a:gd name="connsiteX3" fmla="*/ 12455 w 394709"/>
                <a:gd name="connsiteY3" fmla="*/ 427292 h 692848"/>
                <a:gd name="connsiteX4" fmla="*/ 374500 w 394709"/>
                <a:gd name="connsiteY4" fmla="*/ 692849 h 692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709" h="692848">
                  <a:moveTo>
                    <a:pt x="374500" y="692849"/>
                  </a:moveTo>
                  <a:cubicBezTo>
                    <a:pt x="403646" y="572834"/>
                    <a:pt x="402789" y="441484"/>
                    <a:pt x="361927" y="314611"/>
                  </a:cubicBezTo>
                  <a:cubicBezTo>
                    <a:pt x="321065" y="187738"/>
                    <a:pt x="247817" y="82963"/>
                    <a:pt x="153139" y="0"/>
                  </a:cubicBezTo>
                  <a:cubicBezTo>
                    <a:pt x="153139" y="0"/>
                    <a:pt x="-51744" y="228219"/>
                    <a:pt x="12455" y="427292"/>
                  </a:cubicBezTo>
                  <a:cubicBezTo>
                    <a:pt x="76653" y="626269"/>
                    <a:pt x="374500" y="692849"/>
                    <a:pt x="374500" y="692849"/>
                  </a:cubicBezTo>
                  <a:close/>
                </a:path>
              </a:pathLst>
            </a:custGeom>
            <a:solidFill>
              <a:srgbClr val="00AC8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sz="3200"/>
            </a:p>
          </p:txBody>
        </p:sp>
      </p:grpSp>
    </p:spTree>
    <p:extLst>
      <p:ext uri="{BB962C8B-B14F-4D97-AF65-F5344CB8AC3E}">
        <p14:creationId xmlns:p14="http://schemas.microsoft.com/office/powerpoint/2010/main" val="981159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  <p:sldLayoutId id="2147483720" r:id="rId18"/>
    <p:sldLayoutId id="2147483721" r:id="rId19"/>
    <p:sldLayoutId id="2147483722" r:id="rId20"/>
    <p:sldLayoutId id="2147483723" r:id="rId21"/>
    <p:sldLayoutId id="2147483724" r:id="rId22"/>
    <p:sldLayoutId id="2147483727" r:id="rId23"/>
    <p:sldLayoutId id="2147483741" r:id="rId24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551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1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8" algn="l" defTabSz="914377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1" kern="1200">
          <a:solidFill>
            <a:schemeClr val="tx1"/>
          </a:solidFill>
          <a:latin typeface="+mn-lt"/>
          <a:ea typeface="+mn-ea"/>
          <a:cs typeface="+mn-cs"/>
        </a:defRPr>
      </a:lvl2pPr>
      <a:lvl3pPr marL="431989" indent="-71998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1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8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1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8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CFBF0-BB67-4E3C-8657-ED2D86028B57}" type="datetimeFigureOut">
              <a:rPr lang="fr-FR" smtClean="0"/>
              <a:t>22/10/2025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A7A27-DDCC-4A22-85D5-CB37CDEAAD1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41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14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9.xml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diagramLayout" Target="../diagrams/layout9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s://wur.az1.qualtrics.com/jfe/form/SV_5tBOTQY3Pu506L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cid:image001.jpg@01DC3D25.6D9D938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4.emf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7.emf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diagramColors" Target="../diagrams/colors3.xml"/><Relationship Id="rId3" Type="http://schemas.openxmlformats.org/officeDocument/2006/relationships/image" Target="../media/image14.emf"/><Relationship Id="rId7" Type="http://schemas.openxmlformats.org/officeDocument/2006/relationships/diagramColors" Target="../diagrams/colors2.xml"/><Relationship Id="rId12" Type="http://schemas.openxmlformats.org/officeDocument/2006/relationships/diagramQuickStyle" Target="../diagrams/quickStyl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2.xml"/><Relationship Id="rId11" Type="http://schemas.openxmlformats.org/officeDocument/2006/relationships/diagramLayout" Target="../diagrams/layout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22.emf"/><Relationship Id="rId10" Type="http://schemas.openxmlformats.org/officeDocument/2006/relationships/diagramData" Target="../diagrams/data3.xml"/><Relationship Id="rId4" Type="http://schemas.openxmlformats.org/officeDocument/2006/relationships/diagramData" Target="../diagrams/data2.xml"/><Relationship Id="rId9" Type="http://schemas.openxmlformats.org/officeDocument/2006/relationships/image" Target="../media/image21.png"/><Relationship Id="rId14" Type="http://schemas.microsoft.com/office/2007/relationships/diagramDrawing" Target="../diagrams/drawing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diagramColors" Target="../diagrams/colors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11" Type="http://schemas.openxmlformats.org/officeDocument/2006/relationships/diagramLayout" Target="../diagrams/layout5.xml"/><Relationship Id="rId5" Type="http://schemas.openxmlformats.org/officeDocument/2006/relationships/diagramQuickStyle" Target="../diagrams/quickStyle4.xml"/><Relationship Id="rId10" Type="http://schemas.openxmlformats.org/officeDocument/2006/relationships/diagramData" Target="../diagrams/data5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2.emf"/><Relationship Id="rId14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diagramColors" Target="../diagrams/colors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diagramQuickStyle" Target="../diagrams/quickStyle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11" Type="http://schemas.openxmlformats.org/officeDocument/2006/relationships/diagramLayout" Target="../diagrams/layout7.xml"/><Relationship Id="rId5" Type="http://schemas.openxmlformats.org/officeDocument/2006/relationships/diagramQuickStyle" Target="../diagrams/quickStyle6.xml"/><Relationship Id="rId10" Type="http://schemas.openxmlformats.org/officeDocument/2006/relationships/diagramData" Target="../diagrams/data7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16.png"/><Relationship Id="rId14" Type="http://schemas.microsoft.com/office/2007/relationships/diagramDrawing" Target="../diagrams/drawing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re 1"/>
          <p:cNvSpPr>
            <a:spLocks noGrp="1"/>
          </p:cNvSpPr>
          <p:nvPr>
            <p:ph type="ctrTitle"/>
          </p:nvPr>
        </p:nvSpPr>
        <p:spPr bwMode="auto">
          <a:xfrm>
            <a:off x="323528" y="2852936"/>
            <a:ext cx="8712646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fr-FR" altLang="fr-FR" sz="3400" dirty="0">
                <a:solidFill>
                  <a:schemeClr val="accent5"/>
                </a:solidFill>
              </a:rPr>
              <a:t>Disponibilité médicaments vétérinaires </a:t>
            </a:r>
            <a:br>
              <a:rPr lang="fr-FR" altLang="fr-FR" sz="3400" dirty="0">
                <a:solidFill>
                  <a:schemeClr val="accent5"/>
                </a:solidFill>
              </a:rPr>
            </a:br>
            <a:r>
              <a:rPr lang="fr-FR" altLang="fr-FR" sz="3400" dirty="0">
                <a:solidFill>
                  <a:schemeClr val="accent5"/>
                </a:solidFill>
              </a:rPr>
              <a:t>et actualités règlementaires</a:t>
            </a:r>
            <a:br>
              <a:rPr lang="fr-FR" altLang="fr-FR" sz="3400" dirty="0">
                <a:solidFill>
                  <a:schemeClr val="accent5"/>
                </a:solidFill>
              </a:rPr>
            </a:br>
            <a:r>
              <a:rPr lang="fr-FR" altLang="fr-FR" sz="3400" dirty="0">
                <a:solidFill>
                  <a:schemeClr val="accent5"/>
                </a:solidFill>
              </a:rPr>
              <a:t/>
            </a:r>
            <a:br>
              <a:rPr lang="fr-FR" altLang="fr-FR" sz="3400" dirty="0">
                <a:solidFill>
                  <a:schemeClr val="accent5"/>
                </a:solidFill>
              </a:rPr>
            </a:br>
            <a:r>
              <a:rPr lang="fr-FR" altLang="fr-FR" sz="2400" dirty="0">
                <a:solidFill>
                  <a:schemeClr val="accent5"/>
                </a:solidFill>
              </a:rPr>
              <a:t>COPIL RFSA </a:t>
            </a:r>
            <a:r>
              <a:rPr lang="fr-FR" altLang="fr-FR" sz="2400" dirty="0" smtClean="0">
                <a:solidFill>
                  <a:schemeClr val="accent5"/>
                </a:solidFill>
              </a:rPr>
              <a:t>23/10/2025</a:t>
            </a:r>
            <a:endParaRPr lang="fr-FR" altLang="fr-FR" sz="2400" dirty="0">
              <a:solidFill>
                <a:schemeClr val="accent5"/>
              </a:solidFill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3967" y="5805264"/>
            <a:ext cx="8748464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fr-FR" altLang="fr-FR" sz="1600" dirty="0">
                <a:latin typeface="Marianne" panose="02000000000000000000" pitchFamily="50" charset="0"/>
              </a:rPr>
              <a:t>ANMV – </a:t>
            </a:r>
            <a:r>
              <a:rPr lang="fr-FR" altLang="fr-FR" sz="1600" dirty="0" smtClean="0">
                <a:latin typeface="Marianne" panose="02000000000000000000" pitchFamily="50" charset="0"/>
              </a:rPr>
              <a:t>Franck </a:t>
            </a:r>
            <a:r>
              <a:rPr lang="fr-FR" altLang="fr-FR" sz="1600" dirty="0" err="1" smtClean="0">
                <a:latin typeface="Marianne" panose="02000000000000000000" pitchFamily="50" charset="0"/>
              </a:rPr>
              <a:t>Fourès</a:t>
            </a:r>
            <a:r>
              <a:rPr lang="fr-FR" altLang="fr-FR" sz="1600" dirty="0" smtClean="0">
                <a:latin typeface="Marianne" panose="02000000000000000000" pitchFamily="50" charset="0"/>
              </a:rPr>
              <a:t> et </a:t>
            </a:r>
            <a:r>
              <a:rPr lang="fr-FR" altLang="fr-FR" sz="1600" dirty="0">
                <a:latin typeface="Marianne" panose="02000000000000000000" pitchFamily="50" charset="0"/>
              </a:rPr>
              <a:t>Laure Baduel</a:t>
            </a:r>
          </a:p>
        </p:txBody>
      </p:sp>
    </p:spTree>
    <p:extLst>
      <p:ext uri="{BB962C8B-B14F-4D97-AF65-F5344CB8AC3E}">
        <p14:creationId xmlns:p14="http://schemas.microsoft.com/office/powerpoint/2010/main" val="14247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3EA782-A0C7-4E15-AD2C-E37DE45F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1" y="1443234"/>
            <a:ext cx="8424000" cy="713185"/>
          </a:xfrm>
        </p:spPr>
        <p:txBody>
          <a:bodyPr/>
          <a:lstStyle/>
          <a:p>
            <a:r>
              <a:rPr lang="en-GB" sz="2800" dirty="0" err="1">
                <a:solidFill>
                  <a:srgbClr val="0070C0"/>
                </a:solidFill>
              </a:rPr>
              <a:t>Réunions</a:t>
            </a:r>
            <a:r>
              <a:rPr lang="en-GB" sz="2800" dirty="0">
                <a:solidFill>
                  <a:srgbClr val="0070C0"/>
                </a:solidFill>
              </a:rPr>
              <a:t> 2024-25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7E7547-0A11-4427-8EE8-23043F0D33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17910" y="2817013"/>
          <a:ext cx="8374955" cy="29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07" y="3918172"/>
            <a:ext cx="305248" cy="3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26" y="4808803"/>
            <a:ext cx="792088" cy="4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36" y="3804665"/>
            <a:ext cx="642145" cy="4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30" y="3905862"/>
            <a:ext cx="271939" cy="3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02" y="3639127"/>
            <a:ext cx="894091" cy="5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9" y="4766802"/>
            <a:ext cx="594221" cy="4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0" y="4744793"/>
            <a:ext cx="602363" cy="5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12" y="3841990"/>
            <a:ext cx="455356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necteur droit 18"/>
          <p:cNvSpPr/>
          <p:nvPr/>
        </p:nvSpPr>
        <p:spPr>
          <a:xfrm>
            <a:off x="9145264" y="4067326"/>
            <a:ext cx="0" cy="878948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necteur droit 19"/>
          <p:cNvSpPr/>
          <p:nvPr/>
        </p:nvSpPr>
        <p:spPr>
          <a:xfrm>
            <a:off x="9297664" y="4219726"/>
            <a:ext cx="0" cy="878948"/>
          </a:xfrm>
          <a:prstGeom prst="line">
            <a:avLst/>
          </a:prstGeom>
          <a:blipFill rotWithShape="0">
            <a:blip r:embed="rId16"/>
            <a:stretch>
              <a:fillRect/>
            </a:stretch>
          </a:blipFill>
          <a:ln w="12700" cap="flat" cmpd="sng" algn="ctr"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30" y="4640092"/>
            <a:ext cx="826764" cy="6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7" y="4875018"/>
            <a:ext cx="619895" cy="2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2756" y="2310196"/>
            <a:ext cx="786882" cy="40011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fr-FR" sz="20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5932" y="2314251"/>
            <a:ext cx="798167" cy="40011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3999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z="900" smtClean="0">
                <a:latin typeface="Marianne" panose="02000000000000000000" pitchFamily="50" charset="0"/>
              </a:rPr>
              <a:pPr>
                <a:defRPr/>
              </a:pPr>
              <a:t>10</a:t>
            </a:fld>
            <a:r>
              <a:rPr lang="fr-FR" sz="900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008" y="3877887"/>
            <a:ext cx="531302" cy="36501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662876" y="5141783"/>
            <a:ext cx="925029" cy="305123"/>
            <a:chOff x="2250118" y="259926"/>
            <a:chExt cx="1489935" cy="404725"/>
          </a:xfrm>
        </p:grpSpPr>
        <p:sp>
          <p:nvSpPr>
            <p:cNvPr id="29" name="Rectangle 28"/>
            <p:cNvSpPr/>
            <p:nvPr/>
          </p:nvSpPr>
          <p:spPr>
            <a:xfrm>
              <a:off x="2317717" y="259926"/>
              <a:ext cx="1422336" cy="3088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ZoneTexte 29"/>
            <p:cNvSpPr txBox="1"/>
            <p:nvPr/>
          </p:nvSpPr>
          <p:spPr>
            <a:xfrm>
              <a:off x="2250118" y="355832"/>
              <a:ext cx="1422336" cy="308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82550" bIns="0" numCol="1" spcCol="1270" anchor="ctr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b="1"/>
              </a:pPr>
              <a:r>
                <a:rPr lang="en-US" sz="1400" dirty="0">
                  <a:solidFill>
                    <a:srgbClr val="009999"/>
                  </a:solidFill>
                </a:rPr>
                <a:t>31/05</a:t>
              </a:r>
              <a:endParaRPr lang="en-US" sz="1400" kern="1200" dirty="0">
                <a:solidFill>
                  <a:srgbClr val="009999"/>
                </a:solidFill>
              </a:endParaRPr>
            </a:p>
          </p:txBody>
        </p:sp>
      </p:grpSp>
      <p:sp>
        <p:nvSpPr>
          <p:cNvPr id="3" name="Rectangle avec coins arrondis en diagonale 2"/>
          <p:cNvSpPr/>
          <p:nvPr/>
        </p:nvSpPr>
        <p:spPr>
          <a:xfrm>
            <a:off x="7062332" y="2989794"/>
            <a:ext cx="1814764" cy="2710096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89006" y="4381118"/>
            <a:ext cx="231266" cy="106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995936" y="2111834"/>
            <a:ext cx="0" cy="3588056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/>
              <a:t>COPIL </a:t>
            </a:r>
            <a:r>
              <a:rPr lang="fr-FR" sz="800" dirty="0" smtClean="0"/>
              <a:t>RFSA-23/10/2025</a:t>
            </a:r>
            <a:endParaRPr lang="fr-FR" sz="800" cap="all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932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964" y="990000"/>
            <a:ext cx="8424000" cy="960000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Initiative FVE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5707" t="12587" r="38325" b="16071"/>
          <a:stretch/>
        </p:blipFill>
        <p:spPr>
          <a:xfrm>
            <a:off x="213088" y="1470000"/>
            <a:ext cx="4229781" cy="48642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5349" t="11339" r="38130" b="18420"/>
          <a:stretch/>
        </p:blipFill>
        <p:spPr>
          <a:xfrm>
            <a:off x="4584964" y="1470000"/>
            <a:ext cx="4387361" cy="486424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/>
              <a:t>COPIL </a:t>
            </a:r>
            <a:r>
              <a:rPr lang="fr-FR" sz="800" dirty="0" smtClean="0"/>
              <a:t>RFSA-23/10/2025</a:t>
            </a:r>
            <a:endParaRPr lang="fr-FR" sz="800" cap="all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06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5576" t="8853" r="37741" b="18553"/>
          <a:stretch/>
        </p:blipFill>
        <p:spPr>
          <a:xfrm>
            <a:off x="2555776" y="188640"/>
            <a:ext cx="5753614" cy="6552728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1944216" cy="1800200"/>
          </a:xfrm>
        </p:spPr>
        <p:txBody>
          <a:bodyPr/>
          <a:lstStyle/>
          <a:p>
            <a:r>
              <a:rPr lang="fr-FR" dirty="0" smtClean="0">
                <a:solidFill>
                  <a:srgbClr val="008000"/>
                </a:solidFill>
              </a:rPr>
              <a:t>Enquête terrain </a:t>
            </a:r>
            <a:br>
              <a:rPr lang="fr-FR" dirty="0" smtClean="0">
                <a:solidFill>
                  <a:srgbClr val="008000"/>
                </a:solidFill>
              </a:rPr>
            </a:br>
            <a:r>
              <a:rPr lang="fr-FR" dirty="0" smtClean="0">
                <a:solidFill>
                  <a:srgbClr val="008000"/>
                </a:solidFill>
              </a:rPr>
              <a:t>FVE </a:t>
            </a:r>
            <a:br>
              <a:rPr lang="fr-FR" dirty="0" smtClean="0">
                <a:solidFill>
                  <a:srgbClr val="008000"/>
                </a:solidFill>
              </a:rPr>
            </a:br>
            <a:r>
              <a:rPr lang="fr-FR" dirty="0" smtClean="0">
                <a:solidFill>
                  <a:srgbClr val="008000"/>
                </a:solidFill>
              </a:rPr>
              <a:t>en Europe </a:t>
            </a:r>
            <a:endParaRPr lang="fr-FR" dirty="0">
              <a:solidFill>
                <a:srgbClr val="008000"/>
              </a:solidFill>
            </a:endParaRPr>
          </a:p>
        </p:txBody>
      </p:sp>
      <p:sp>
        <p:nvSpPr>
          <p:cNvPr id="10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/>
              <a:t>COPIL </a:t>
            </a:r>
            <a:r>
              <a:rPr lang="fr-FR" sz="800" dirty="0" smtClean="0"/>
              <a:t>RFSA-23/10/2025</a:t>
            </a:r>
            <a:endParaRPr lang="fr-FR" sz="800" cap="all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78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637"/>
            <a:ext cx="8928992" cy="562074"/>
          </a:xfrm>
        </p:spPr>
        <p:txBody>
          <a:bodyPr/>
          <a:lstStyle/>
          <a:p>
            <a:r>
              <a:rPr lang="fr-FR" sz="2800" dirty="0">
                <a:solidFill>
                  <a:schemeClr val="accent5"/>
                </a:solidFill>
              </a:rPr>
              <a:t>Evolution des </a:t>
            </a:r>
            <a:r>
              <a:rPr lang="fr-FR" sz="2800" dirty="0" smtClean="0">
                <a:solidFill>
                  <a:schemeClr val="accent5"/>
                </a:solidFill>
              </a:rPr>
              <a:t>ruptures*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2EB0C-BEDD-4A41-A267-CBC8038786D5}" type="slidenum">
              <a:rPr lang="fr-FR" smtClean="0"/>
              <a:pPr>
                <a:defRPr/>
              </a:pPr>
              <a:t>13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5534337"/>
              </p:ext>
            </p:extLst>
          </p:nvPr>
        </p:nvGraphicFramePr>
        <p:xfrm>
          <a:off x="395536" y="2114474"/>
          <a:ext cx="8280920" cy="40039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38336" y="1462180"/>
            <a:ext cx="3656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2060"/>
                </a:solidFill>
              </a:rPr>
              <a:t>Retour à situation « pré-covid »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2060"/>
                </a:solidFill>
              </a:rPr>
              <a:t>Ruptures vaccins en baisse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372" y="6141236"/>
            <a:ext cx="2069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5"/>
                </a:solidFill>
              </a:rPr>
              <a:t>* nouvellement déclarées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407219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637"/>
            <a:ext cx="8928992" cy="562074"/>
          </a:xfrm>
        </p:spPr>
        <p:txBody>
          <a:bodyPr/>
          <a:lstStyle/>
          <a:p>
            <a:r>
              <a:rPr lang="fr-FR" sz="2800" dirty="0">
                <a:solidFill>
                  <a:schemeClr val="accent5"/>
                </a:solidFill>
              </a:rPr>
              <a:t>Evolution </a:t>
            </a:r>
            <a:r>
              <a:rPr lang="fr-FR" sz="2800" dirty="0" smtClean="0">
                <a:solidFill>
                  <a:schemeClr val="accent5"/>
                </a:solidFill>
              </a:rPr>
              <a:t/>
            </a:r>
            <a:br>
              <a:rPr lang="fr-FR" sz="2800" dirty="0" smtClean="0">
                <a:solidFill>
                  <a:schemeClr val="accent5"/>
                </a:solidFill>
              </a:rPr>
            </a:br>
            <a:r>
              <a:rPr lang="fr-FR" sz="2800" dirty="0" smtClean="0">
                <a:solidFill>
                  <a:schemeClr val="accent5"/>
                </a:solidFill>
              </a:rPr>
              <a:t>des ruptures*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2EB0C-BEDD-4A41-A267-CBC8038786D5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6441080"/>
            <a:ext cx="138531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RFSA-02/04/2025</a:t>
            </a:r>
            <a:endParaRPr lang="fr-FR" sz="800" b="1" dirty="0"/>
          </a:p>
        </p:txBody>
      </p:sp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157345"/>
              </p:ext>
            </p:extLst>
          </p:nvPr>
        </p:nvGraphicFramePr>
        <p:xfrm>
          <a:off x="251520" y="3013803"/>
          <a:ext cx="486684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Groupe 5"/>
          <p:cNvGrpSpPr/>
          <p:nvPr/>
        </p:nvGrpSpPr>
        <p:grpSpPr>
          <a:xfrm>
            <a:off x="4179708" y="1124744"/>
            <a:ext cx="4902959" cy="3521575"/>
            <a:chOff x="4179708" y="1124744"/>
            <a:chExt cx="4902959" cy="3521575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79708" y="1124744"/>
              <a:ext cx="4902959" cy="3024336"/>
            </a:xfrm>
            <a:prstGeom prst="rect">
              <a:avLst/>
            </a:prstGeom>
          </p:spPr>
        </p:pic>
        <p:sp>
          <p:nvSpPr>
            <p:cNvPr id="7" name="Flèche droite rayée 6"/>
            <p:cNvSpPr/>
            <p:nvPr/>
          </p:nvSpPr>
          <p:spPr>
            <a:xfrm rot="18828513">
              <a:off x="4018473" y="3995747"/>
              <a:ext cx="994479" cy="306666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298376" y="2060848"/>
            <a:ext cx="3881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2060"/>
                </a:solidFill>
              </a:rPr>
              <a:t>Fréquence comparable </a:t>
            </a:r>
            <a:br>
              <a:rPr lang="fr-FR" sz="1600" b="1" dirty="0" smtClean="0">
                <a:solidFill>
                  <a:srgbClr val="002060"/>
                </a:solidFill>
              </a:rPr>
            </a:br>
            <a:r>
              <a:rPr lang="fr-FR" sz="1600" b="1" dirty="0" smtClean="0">
                <a:solidFill>
                  <a:srgbClr val="002060"/>
                </a:solidFill>
              </a:rPr>
              <a:t>de ruptures </a:t>
            </a:r>
            <a:br>
              <a:rPr lang="fr-FR" sz="1600" b="1" dirty="0" smtClean="0">
                <a:solidFill>
                  <a:srgbClr val="002060"/>
                </a:solidFill>
              </a:rPr>
            </a:br>
            <a:r>
              <a:rPr lang="fr-FR" sz="1600" b="1" dirty="0" smtClean="0">
                <a:solidFill>
                  <a:srgbClr val="002060"/>
                </a:solidFill>
              </a:rPr>
              <a:t>vaccins / ATB </a:t>
            </a:r>
            <a:r>
              <a:rPr lang="fr-FR" sz="1600" b="1" u="sng" dirty="0" smtClean="0">
                <a:solidFill>
                  <a:srgbClr val="002060"/>
                </a:solidFill>
              </a:rPr>
              <a:t>et</a:t>
            </a:r>
            <a:r>
              <a:rPr lang="fr-FR" sz="1600" b="1" dirty="0" smtClean="0">
                <a:solidFill>
                  <a:srgbClr val="002060"/>
                </a:solidFill>
              </a:rPr>
              <a:t> APE-API 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372" y="6141236"/>
            <a:ext cx="2069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5"/>
                </a:solidFill>
              </a:rPr>
              <a:t>* nouvellement déclarées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27799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637"/>
            <a:ext cx="8928992" cy="562074"/>
          </a:xfrm>
        </p:spPr>
        <p:txBody>
          <a:bodyPr/>
          <a:lstStyle/>
          <a:p>
            <a:r>
              <a:rPr lang="fr-FR" sz="2800" dirty="0">
                <a:solidFill>
                  <a:schemeClr val="accent5"/>
                </a:solidFill>
              </a:rPr>
              <a:t>Evolution des </a:t>
            </a:r>
            <a:r>
              <a:rPr lang="fr-FR" sz="2800" dirty="0" smtClean="0">
                <a:solidFill>
                  <a:schemeClr val="accent5"/>
                </a:solidFill>
              </a:rPr>
              <a:t>ruptures* de vaccins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2EB0C-BEDD-4A41-A267-CBC8038786D5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549071"/>
            <a:ext cx="8424936" cy="443695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81990" y="4217910"/>
            <a:ext cx="9001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2">
                    <a:lumMod val="50000"/>
                  </a:schemeClr>
                </a:solidFill>
              </a:rPr>
              <a:t>Vaccins clostridiens etc. </a:t>
            </a:r>
            <a:endParaRPr lang="fr-FR" sz="9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851920" y="4703134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Pb production</a:t>
            </a:r>
            <a:endParaRPr lang="fr-FR" sz="9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38464" y="2984059"/>
            <a:ext cx="84362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b="1" dirty="0" smtClean="0">
                <a:solidFill>
                  <a:schemeClr val="tx2">
                    <a:lumMod val="75000"/>
                  </a:schemeClr>
                </a:solidFill>
              </a:rPr>
              <a:t>Vaccins grippe totanos etc</a:t>
            </a:r>
            <a:endParaRPr lang="fr-FR" sz="9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372" y="6141236"/>
            <a:ext cx="2069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5"/>
                </a:solidFill>
              </a:rPr>
              <a:t>* nouvellement déclarées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12742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80637"/>
            <a:ext cx="8928992" cy="562074"/>
          </a:xfrm>
        </p:spPr>
        <p:txBody>
          <a:bodyPr/>
          <a:lstStyle/>
          <a:p>
            <a:r>
              <a:rPr lang="fr-FR" sz="2800" dirty="0">
                <a:solidFill>
                  <a:schemeClr val="accent5"/>
                </a:solidFill>
              </a:rPr>
              <a:t>Evolution des </a:t>
            </a:r>
            <a:r>
              <a:rPr lang="fr-FR" sz="2800" dirty="0" smtClean="0">
                <a:solidFill>
                  <a:schemeClr val="accent5"/>
                </a:solidFill>
              </a:rPr>
              <a:t>ruptures* de vaccins</a:t>
            </a:r>
            <a:endParaRPr lang="fr-FR" sz="2800" dirty="0">
              <a:solidFill>
                <a:schemeClr val="accent5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42EB0C-BEDD-4A41-A267-CBC8038786D5}" type="slidenum">
              <a:rPr lang="fr-FR" smtClean="0"/>
              <a:pPr>
                <a:defRPr/>
              </a:pPr>
              <a:t>16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002738"/>
            <a:ext cx="5469179" cy="288032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4447408" y="1988840"/>
            <a:ext cx="4696592" cy="3217225"/>
            <a:chOff x="4447408" y="1988840"/>
            <a:chExt cx="4696592" cy="32172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47408" y="1988840"/>
              <a:ext cx="4696592" cy="3111244"/>
            </a:xfrm>
            <a:prstGeom prst="rect">
              <a:avLst/>
            </a:prstGeom>
          </p:spPr>
        </p:pic>
        <p:sp>
          <p:nvSpPr>
            <p:cNvPr id="7" name="Flèche droite rayée 6"/>
            <p:cNvSpPr/>
            <p:nvPr/>
          </p:nvSpPr>
          <p:spPr>
            <a:xfrm rot="18451741">
              <a:off x="4499260" y="4555493"/>
              <a:ext cx="994479" cy="306666"/>
            </a:xfrm>
            <a:prstGeom prst="stripedRightArrow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444802" y="1614631"/>
            <a:ext cx="38813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2060"/>
                </a:solidFill>
              </a:rPr>
              <a:t>Prédominance des ruptures de vaccins aviaires et ruminants</a:t>
            </a:r>
            <a:br>
              <a:rPr lang="fr-FR" sz="1600" b="1" dirty="0" smtClean="0">
                <a:solidFill>
                  <a:srgbClr val="002060"/>
                </a:solidFill>
              </a:rPr>
            </a:br>
            <a:endParaRPr lang="fr-FR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600" b="1" dirty="0" smtClean="0">
                <a:solidFill>
                  <a:srgbClr val="002060"/>
                </a:solidFill>
              </a:rPr>
              <a:t>Pas de nouvelles ruptures 2025 </a:t>
            </a:r>
            <a:br>
              <a:rPr lang="fr-FR" sz="1600" b="1" dirty="0" smtClean="0">
                <a:solidFill>
                  <a:srgbClr val="002060"/>
                </a:solidFill>
              </a:rPr>
            </a:br>
            <a:r>
              <a:rPr lang="fr-FR" sz="1600" b="1" dirty="0" smtClean="0">
                <a:solidFill>
                  <a:srgbClr val="002060"/>
                </a:solidFill>
              </a:rPr>
              <a:t>en vaccins pour chiens/chats</a:t>
            </a:r>
            <a:endParaRPr lang="fr-FR" sz="16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2372" y="6141236"/>
            <a:ext cx="20694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b="1" dirty="0" smtClean="0">
                <a:solidFill>
                  <a:schemeClr val="accent5"/>
                </a:solidFill>
              </a:rPr>
              <a:t>* nouvellement déclarées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193406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2429" y="874934"/>
            <a:ext cx="8424000" cy="960000"/>
          </a:xfrm>
        </p:spPr>
        <p:txBody>
          <a:bodyPr/>
          <a:lstStyle/>
          <a:p>
            <a:r>
              <a:rPr lang="fr-FR" dirty="0" smtClean="0"/>
              <a:t>Enquête sur maladies émergentes et gaps  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58124" y="1354934"/>
            <a:ext cx="7883891" cy="3432000"/>
          </a:xfrm>
        </p:spPr>
        <p:txBody>
          <a:bodyPr/>
          <a:lstStyle/>
          <a:p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Projet en cours de test </a:t>
            </a:r>
            <a:endParaRPr lang="fr-FR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31939" t="9048" r="33486" b="6560"/>
          <a:stretch/>
        </p:blipFill>
        <p:spPr>
          <a:xfrm>
            <a:off x="1996738" y="1598630"/>
            <a:ext cx="4933314" cy="50405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239688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996648"/>
            <a:ext cx="8424000" cy="960000"/>
          </a:xfrm>
        </p:spPr>
        <p:txBody>
          <a:bodyPr/>
          <a:lstStyle/>
          <a:p>
            <a:r>
              <a:rPr lang="fr-FR" dirty="0" smtClean="0"/>
              <a:t>Vet </a:t>
            </a:r>
            <a:r>
              <a:rPr lang="fr-FR" dirty="0" err="1" smtClean="0"/>
              <a:t>Big</a:t>
            </a:r>
            <a:r>
              <a:rPr lang="fr-FR" dirty="0" smtClean="0"/>
              <a:t> DATA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18</a:t>
            </a:fld>
            <a:endParaRPr lang="fr-FR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91453" y="1400150"/>
            <a:ext cx="4900627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E</a:t>
            </a:r>
            <a:r>
              <a:rPr lang="fr-FR" sz="1400" b="1" dirty="0" smtClean="0">
                <a:solidFill>
                  <a:schemeClr val="accent5">
                    <a:lumMod val="75000"/>
                  </a:schemeClr>
                </a:solidFill>
              </a:rPr>
              <a:t>nquête </a:t>
            </a:r>
            <a:r>
              <a:rPr lang="fr-FR" sz="1400" b="1" dirty="0">
                <a:solidFill>
                  <a:schemeClr val="accent5">
                    <a:lumMod val="75000"/>
                  </a:schemeClr>
                </a:solidFill>
              </a:rPr>
              <a:t>de l’Université de Wageningen, </a:t>
            </a:r>
            <a:r>
              <a:rPr lang="fr-FR" sz="1400" dirty="0">
                <a:solidFill>
                  <a:schemeClr val="accent5">
                    <a:lumMod val="75000"/>
                  </a:schemeClr>
                </a:solidFill>
              </a:rPr>
              <a:t>commissionnée par l’Agence Européenne du médicament (EMA), dans le cadre d’un projet de recherche intitulé </a:t>
            </a:r>
            <a:r>
              <a:rPr lang="fr-FR" sz="1400" dirty="0" smtClean="0">
                <a:solidFill>
                  <a:schemeClr val="accent5">
                    <a:lumMod val="75000"/>
                  </a:schemeClr>
                </a:solidFill>
              </a:rPr>
              <a:t>: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“</a:t>
            </a:r>
            <a:r>
              <a:rPr lang="en-GB" sz="1400" i="1" dirty="0">
                <a:solidFill>
                  <a:schemeClr val="accent5">
                    <a:lumMod val="75000"/>
                  </a:schemeClr>
                </a:solidFill>
              </a:rPr>
              <a:t>Big Data in Veterinary Medicines: a metadata analysis in the EU/EEA</a:t>
            </a:r>
            <a:r>
              <a:rPr lang="en-GB" sz="1400" dirty="0">
                <a:solidFill>
                  <a:schemeClr val="accent5">
                    <a:lumMod val="75000"/>
                  </a:schemeClr>
                </a:solidFill>
              </a:rPr>
              <a:t>”.</a:t>
            </a:r>
            <a:endParaRPr lang="fr-FR" sz="1400" dirty="0">
              <a:solidFill>
                <a:schemeClr val="accent5">
                  <a:lumMod val="75000"/>
                </a:schemeClr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 smtClean="0">
              <a:ln>
                <a:noFill/>
              </a:ln>
              <a:solidFill>
                <a:srgbClr val="1F497D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600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fr-FR" altLang="fr-FR" sz="16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emplir le</a:t>
            </a:r>
            <a:r>
              <a:rPr kumimoji="0" lang="fr-FR" altLang="fr-FR" sz="1600" b="1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questionnaire avant le 30 octobre 2025</a:t>
            </a:r>
            <a:endParaRPr kumimoji="0" lang="fr-FR" altLang="fr-FR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https://wur.az1.qualtrics.com/jfe/form/SV_5tBOTQY3Pu506LY</a:t>
            </a:r>
            <a:endParaRPr kumimoji="0" lang="fr-FR" altLang="fr-FR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5" name="Picture 2" descr="A qr code on a white background&#10;&#10;AI-generated content may be incorrect.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513" y="3437605"/>
            <a:ext cx="1013743" cy="101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391423" y="4425301"/>
            <a:ext cx="48286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Nous vous remercions par avance pour votre participation. </a:t>
            </a:r>
            <a:b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fr-FR" altLang="fr-FR" sz="12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Vos réponses seront traitées de manière anonyme, et tous les participants seront informés des résultats globaux de cette enquête</a:t>
            </a:r>
            <a:r>
              <a:rPr kumimoji="0" lang="fr-FR" altLang="fr-FR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alt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35010" t="9041" r="36603" b="5063"/>
          <a:stretch/>
        </p:blipFill>
        <p:spPr>
          <a:xfrm>
            <a:off x="5315937" y="1196752"/>
            <a:ext cx="3761965" cy="476515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0062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19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4648" cy="231648"/>
          </a:xfrm>
          <a:prstGeom prst="rect">
            <a:avLst/>
          </a:prstGeom>
        </p:spPr>
      </p:pic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/>
          <a:srcRect l="35189" t="8304" r="37872" b="4506"/>
          <a:stretch/>
        </p:blipFill>
        <p:spPr>
          <a:xfrm>
            <a:off x="2441177" y="219460"/>
            <a:ext cx="4813789" cy="652190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828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1462800"/>
            <a:ext cx="8424000" cy="5395200"/>
          </a:xfrm>
        </p:spPr>
        <p:txBody>
          <a:bodyPr/>
          <a:lstStyle/>
          <a:p>
            <a:r>
              <a:rPr lang="fr-FR" dirty="0"/>
              <a:t>1- Gaps thérapeutiques</a:t>
            </a:r>
            <a:br>
              <a:rPr lang="fr-FR" dirty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/>
              <a:t>&gt; Bilan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16815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6" name="Espace réservé de la date 3"/>
          <p:cNvSpPr txBox="1">
            <a:spLocks/>
          </p:cNvSpPr>
          <p:nvPr/>
        </p:nvSpPr>
        <p:spPr bwMode="gray">
          <a:xfrm>
            <a:off x="901563" y="6378000"/>
            <a:ext cx="2440181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sz="900" cap="all" dirty="0"/>
          </a:p>
        </p:txBody>
      </p:sp>
      <p:sp>
        <p:nvSpPr>
          <p:cNvPr id="7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>
                <a:solidFill>
                  <a:schemeClr val="bg1"/>
                </a:solidFill>
              </a:rPr>
              <a:t>COPIL </a:t>
            </a:r>
            <a:r>
              <a:rPr lang="fr-FR" sz="800" dirty="0" smtClean="0">
                <a:solidFill>
                  <a:schemeClr val="bg1"/>
                </a:solidFill>
              </a:rPr>
              <a:t>RFSA-23/10/2025</a:t>
            </a:r>
            <a:endParaRPr lang="fr-FR" sz="800" cap="all" dirty="0">
              <a:solidFill>
                <a:schemeClr val="bg1"/>
              </a:solidFill>
            </a:endParaRPr>
          </a:p>
          <a:p>
            <a:pPr>
              <a:defRPr/>
            </a:pP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59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2 — Actualités règlementaires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4000" y="6373488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354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123728" y="533532"/>
            <a:ext cx="6318000" cy="540000"/>
          </a:xfrm>
        </p:spPr>
        <p:txBody>
          <a:bodyPr/>
          <a:lstStyle/>
          <a:p>
            <a:r>
              <a:rPr lang="fr-FR" dirty="0">
                <a:solidFill>
                  <a:schemeClr val="accent5">
                    <a:lumMod val="75000"/>
                  </a:schemeClr>
                </a:solidFill>
              </a:rPr>
              <a:t>Commission  - Actes secondaires</a:t>
            </a:r>
          </a:p>
        </p:txBody>
      </p:sp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1712379830"/>
              </p:ext>
            </p:extLst>
          </p:nvPr>
        </p:nvGraphicFramePr>
        <p:xfrm>
          <a:off x="143000" y="1142230"/>
          <a:ext cx="9001000" cy="496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148494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000" y="1124744"/>
            <a:ext cx="8424000" cy="720000"/>
          </a:xfrm>
        </p:spPr>
        <p:txBody>
          <a:bodyPr/>
          <a:lstStyle/>
          <a:p>
            <a:r>
              <a:rPr lang="fr-FR" dirty="0"/>
              <a:t>Actualités réglementaires nationales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4"/>
          </p:nvPr>
        </p:nvSpPr>
        <p:spPr>
          <a:xfrm>
            <a:off x="431540" y="1628800"/>
            <a:ext cx="8280920" cy="4392488"/>
          </a:xfrm>
        </p:spPr>
        <p:txBody>
          <a:bodyPr/>
          <a:lstStyle/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Décret « Ventes de médicaments par internet » : </a:t>
            </a:r>
          </a:p>
          <a:p>
            <a:r>
              <a:rPr lang="fr-FR" sz="1400" dirty="0" smtClean="0"/>
              <a:t>Parution </a:t>
            </a:r>
            <a:r>
              <a:rPr lang="fr-FR" sz="1400" dirty="0"/>
              <a:t>du </a:t>
            </a:r>
            <a:r>
              <a:rPr lang="fr-FR" sz="1400" dirty="0" smtClean="0"/>
              <a:t>décret </a:t>
            </a:r>
            <a:r>
              <a:rPr lang="fr-FR" sz="1400" dirty="0"/>
              <a:t>sur la VMI afin que les vétérinaires puissent vendre à leurs seuls clients et </a:t>
            </a:r>
            <a:r>
              <a:rPr lang="fr-FR" sz="1400" b="1" dirty="0"/>
              <a:t>dans le cadre d’un contrat de soins </a:t>
            </a:r>
            <a:r>
              <a:rPr lang="fr-FR" sz="1400" u="sng" dirty="0"/>
              <a:t>tous</a:t>
            </a:r>
            <a:r>
              <a:rPr lang="fr-FR" sz="1400" dirty="0"/>
              <a:t> les MV non soumis à ordonnance, avec le conseil inhérent à cette vente, la sécurisation du site internet</a:t>
            </a:r>
          </a:p>
          <a:p>
            <a:pPr marL="176213"/>
            <a:endParaRPr lang="fr-FR" sz="1400" b="1" dirty="0"/>
          </a:p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Décret paquet 1 : </a:t>
            </a:r>
            <a:r>
              <a:rPr lang="fr-FR" sz="1600" b="1" dirty="0"/>
              <a:t>paru </a:t>
            </a:r>
          </a:p>
          <a:p>
            <a:pPr marL="176213" indent="-176213"/>
            <a:r>
              <a:rPr lang="fr-FR" sz="1400" dirty="0"/>
              <a:t>	Décisions du DG Anses en cours : 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fr-FR" sz="1400" dirty="0"/>
              <a:t>composition et modalités de présentation d’un dossier de demande d’autorisation d’essai clinique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fr-FR" sz="1400" dirty="0"/>
              <a:t>format et contenu du dossier de demande d’enregistrement d’un MV destiné aux NAC 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fr-FR" sz="1400" dirty="0"/>
              <a:t>forme et contenu d’un dépôt de publicité)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endParaRPr lang="fr-FR" sz="1400" dirty="0"/>
          </a:p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Décret paquet 2 : </a:t>
            </a:r>
            <a:r>
              <a:rPr lang="fr-FR" sz="1600" b="1" dirty="0"/>
              <a:t>en cours </a:t>
            </a:r>
            <a:r>
              <a:rPr lang="fr-FR" sz="1600" b="1" dirty="0" smtClean="0"/>
              <a:t>: saisine ANSES sur version stabilisée à venir</a:t>
            </a:r>
            <a:endParaRPr lang="fr-FR" sz="1600" b="1" dirty="0"/>
          </a:p>
          <a:p>
            <a:endParaRPr lang="fr-FR" sz="1600" b="1" dirty="0"/>
          </a:p>
          <a:p>
            <a:r>
              <a:rPr lang="fr-FR" sz="1600" b="1" dirty="0">
                <a:solidFill>
                  <a:schemeClr val="accent5">
                    <a:lumMod val="75000"/>
                  </a:schemeClr>
                </a:solidFill>
              </a:rPr>
              <a:t>Décret paquet 3 </a:t>
            </a:r>
            <a:r>
              <a:rPr lang="fr-FR" sz="1600" b="1" dirty="0" smtClean="0">
                <a:solidFill>
                  <a:schemeClr val="accent5">
                    <a:lumMod val="75000"/>
                  </a:schemeClr>
                </a:solidFill>
              </a:rPr>
              <a:t>(SSP) et 4 (vente à l’unité,….) : </a:t>
            </a:r>
            <a:r>
              <a:rPr lang="fr-FR" sz="1600" b="1" dirty="0"/>
              <a:t>en cours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1520" y="6441080"/>
            <a:ext cx="137249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b="1" dirty="0"/>
              <a:t>COPIL </a:t>
            </a:r>
            <a:r>
              <a:rPr lang="fr-FR" sz="800" b="1" dirty="0" smtClean="0"/>
              <a:t>RFSA-23/10/2025</a:t>
            </a:r>
            <a:endParaRPr lang="fr-FR" sz="800" b="1" dirty="0"/>
          </a:p>
        </p:txBody>
      </p:sp>
    </p:spTree>
    <p:extLst>
      <p:ext uri="{BB962C8B-B14F-4D97-AF65-F5344CB8AC3E}">
        <p14:creationId xmlns:p14="http://schemas.microsoft.com/office/powerpoint/2010/main" val="36548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i="1" dirty="0"/>
              <a:t>	Merci pour </a:t>
            </a:r>
            <a:br>
              <a:rPr lang="fr-FR" i="1" dirty="0"/>
            </a:br>
            <a:r>
              <a:rPr lang="fr-FR" i="1" dirty="0"/>
              <a:t>votre attention</a:t>
            </a:r>
            <a:br>
              <a:rPr lang="fr-FR" i="1" dirty="0"/>
            </a:b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/>
            </a:r>
            <a:br>
              <a:rPr lang="fr-FR" i="1" dirty="0"/>
            </a:br>
            <a:r>
              <a:rPr lang="fr-FR" i="1" dirty="0"/>
              <a:t/>
            </a:r>
            <a:br>
              <a:rPr lang="fr-FR" i="1" dirty="0"/>
            </a:br>
            <a:endParaRPr lang="fr-FR" i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08920"/>
            <a:ext cx="1203483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4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523EA782-A0C7-4E15-AD2C-E37DE45F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31" y="1443234"/>
            <a:ext cx="8424000" cy="713185"/>
          </a:xfrm>
        </p:spPr>
        <p:txBody>
          <a:bodyPr/>
          <a:lstStyle/>
          <a:p>
            <a:r>
              <a:rPr lang="en-GB" sz="2800" dirty="0" err="1">
                <a:solidFill>
                  <a:srgbClr val="0070C0"/>
                </a:solidFill>
              </a:rPr>
              <a:t>Réunions</a:t>
            </a:r>
            <a:r>
              <a:rPr lang="en-GB" sz="2800" dirty="0">
                <a:solidFill>
                  <a:srgbClr val="0070C0"/>
                </a:solidFill>
              </a:rPr>
              <a:t> 2024-25</a:t>
            </a:r>
            <a:endParaRPr lang="en-US" sz="2800" dirty="0">
              <a:solidFill>
                <a:srgbClr val="0070C0"/>
              </a:solidFill>
            </a:endParaRP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FF7E7547-0A11-4427-8EE8-23043F0D33AF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617910" y="2817013"/>
          <a:ext cx="8374955" cy="29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407" y="3918172"/>
            <a:ext cx="305248" cy="32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326" y="4808803"/>
            <a:ext cx="792088" cy="4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36" y="3804665"/>
            <a:ext cx="642145" cy="446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0330" y="3905862"/>
            <a:ext cx="271939" cy="3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02" y="3639127"/>
            <a:ext cx="894091" cy="588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749" y="4766802"/>
            <a:ext cx="594221" cy="42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10" y="4744793"/>
            <a:ext cx="602363" cy="501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412" y="3841990"/>
            <a:ext cx="455356" cy="37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onnecteur droit 18"/>
          <p:cNvSpPr/>
          <p:nvPr/>
        </p:nvSpPr>
        <p:spPr>
          <a:xfrm>
            <a:off x="9145264" y="4067326"/>
            <a:ext cx="0" cy="878948"/>
          </a:xfrm>
          <a:prstGeom prst="line">
            <a:avLst/>
          </a:prstGeom>
          <a:noFill/>
          <a:ln w="12700" cap="flat" cmpd="sng" algn="ctr"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Connecteur droit 19"/>
          <p:cNvSpPr/>
          <p:nvPr/>
        </p:nvSpPr>
        <p:spPr>
          <a:xfrm>
            <a:off x="9297664" y="4219726"/>
            <a:ext cx="0" cy="878948"/>
          </a:xfrm>
          <a:prstGeom prst="line">
            <a:avLst/>
          </a:prstGeom>
          <a:blipFill rotWithShape="0">
            <a:blip r:embed="rId16"/>
            <a:stretch>
              <a:fillRect/>
            </a:stretch>
          </a:blipFill>
          <a:ln w="12700" cap="flat" cmpd="sng" algn="ctr">
            <a:solidFill>
              <a:schemeClr val="accent2">
                <a:hueOff val="0"/>
                <a:satOff val="0"/>
                <a:lumOff val="0"/>
                <a:alphaOff val="0"/>
              </a:schemeClr>
            </a:solidFill>
            <a:prstDash val="dash"/>
          </a:ln>
          <a:effectLst/>
        </p:spPr>
        <p:style>
          <a:lnRef idx="1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30" y="4640092"/>
            <a:ext cx="826764" cy="635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587" y="4875018"/>
            <a:ext cx="619895" cy="241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72756" y="2310196"/>
            <a:ext cx="786882" cy="40011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99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endParaRPr lang="fr-FR" sz="2000" b="1" dirty="0">
              <a:solidFill>
                <a:srgbClr val="0099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135932" y="2314251"/>
            <a:ext cx="798167" cy="400110"/>
          </a:xfrm>
          <a:prstGeom prst="rect">
            <a:avLst/>
          </a:prstGeom>
          <a:ln w="28575">
            <a:solidFill>
              <a:schemeClr val="accent4"/>
            </a:solidFill>
          </a:ln>
        </p:spPr>
        <p:txBody>
          <a:bodyPr wrap="none">
            <a:spAutoFit/>
          </a:bodyPr>
          <a:lstStyle/>
          <a:p>
            <a:r>
              <a:rPr lang="en-GB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endParaRPr lang="fr-F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3999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z="900" smtClean="0">
                <a:latin typeface="Marianne" panose="02000000000000000000" pitchFamily="50" charset="0"/>
              </a:rPr>
              <a:pPr>
                <a:defRPr/>
              </a:pPr>
              <a:t>3</a:t>
            </a:fld>
            <a:r>
              <a:rPr lang="fr-FR" sz="900" dirty="0">
                <a:latin typeface="Marianne" panose="02000000000000000000" pitchFamily="50" charset="0"/>
              </a:rPr>
              <a:t> </a:t>
            </a: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57008" y="3877887"/>
            <a:ext cx="531302" cy="365016"/>
          </a:xfrm>
          <a:prstGeom prst="rect">
            <a:avLst/>
          </a:prstGeom>
        </p:spPr>
      </p:pic>
      <p:grpSp>
        <p:nvGrpSpPr>
          <p:cNvPr id="28" name="Groupe 27"/>
          <p:cNvGrpSpPr/>
          <p:nvPr/>
        </p:nvGrpSpPr>
        <p:grpSpPr>
          <a:xfrm>
            <a:off x="662876" y="5141783"/>
            <a:ext cx="925029" cy="305123"/>
            <a:chOff x="2250118" y="259926"/>
            <a:chExt cx="1489935" cy="404725"/>
          </a:xfrm>
        </p:grpSpPr>
        <p:sp>
          <p:nvSpPr>
            <p:cNvPr id="29" name="Rectangle 28"/>
            <p:cNvSpPr/>
            <p:nvPr/>
          </p:nvSpPr>
          <p:spPr>
            <a:xfrm>
              <a:off x="2317717" y="259926"/>
              <a:ext cx="1422336" cy="30881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ZoneTexte 29"/>
            <p:cNvSpPr txBox="1"/>
            <p:nvPr/>
          </p:nvSpPr>
          <p:spPr>
            <a:xfrm>
              <a:off x="2250118" y="355832"/>
              <a:ext cx="1422336" cy="3088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82550" bIns="0" numCol="1" spcCol="1270" anchor="ctr" anchorCtr="0">
              <a:noAutofit/>
            </a:bodyPr>
            <a:lstStyle/>
            <a:p>
              <a:pPr lvl="0" algn="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 b="1"/>
              </a:pPr>
              <a:r>
                <a:rPr lang="en-US" sz="1400" dirty="0">
                  <a:solidFill>
                    <a:srgbClr val="009999"/>
                  </a:solidFill>
                </a:rPr>
                <a:t>31/05</a:t>
              </a:r>
              <a:endParaRPr lang="en-US" sz="1400" kern="1200" dirty="0">
                <a:solidFill>
                  <a:srgbClr val="009999"/>
                </a:solidFill>
              </a:endParaRPr>
            </a:p>
          </p:txBody>
        </p:sp>
      </p:grpSp>
      <p:sp>
        <p:nvSpPr>
          <p:cNvPr id="3" name="Rectangle avec coins arrondis en diagonale 2"/>
          <p:cNvSpPr/>
          <p:nvPr/>
        </p:nvSpPr>
        <p:spPr>
          <a:xfrm>
            <a:off x="4949829" y="2884769"/>
            <a:ext cx="1814764" cy="2710096"/>
          </a:xfrm>
          <a:prstGeom prst="round2Diag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789006" y="4381118"/>
            <a:ext cx="231266" cy="1065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" name="Connecteur droit 7"/>
          <p:cNvCxnSpPr/>
          <p:nvPr/>
        </p:nvCxnSpPr>
        <p:spPr>
          <a:xfrm>
            <a:off x="3995936" y="2111834"/>
            <a:ext cx="0" cy="3588056"/>
          </a:xfrm>
          <a:prstGeom prst="line">
            <a:avLst/>
          </a:prstGeom>
          <a:ln w="28575">
            <a:solidFill>
              <a:srgbClr val="009999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1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/>
              <a:t>COPIL </a:t>
            </a:r>
            <a:r>
              <a:rPr lang="fr-FR" sz="800" dirty="0" smtClean="0"/>
              <a:t>RFSA-23/10/2025</a:t>
            </a:r>
            <a:endParaRPr lang="fr-FR" sz="800" cap="all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7993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887" y="908301"/>
            <a:ext cx="8424000" cy="750000"/>
          </a:xfrm>
        </p:spPr>
        <p:txBody>
          <a:bodyPr/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Gaps en Filière Bovins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1800" dirty="0" smtClean="0">
                <a:solidFill>
                  <a:schemeClr val="tx1"/>
                </a:solidFill>
              </a:rPr>
              <a:t>Réunion du 12/06/25</a:t>
            </a:r>
            <a:endParaRPr lang="fr-FR" sz="1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57354" y="2054497"/>
            <a:ext cx="1835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solidFill>
                  <a:schemeClr val="accent2">
                    <a:lumMod val="75000"/>
                  </a:schemeClr>
                </a:solidFill>
                <a:effectLst/>
              </a:rPr>
              <a:t>MAJEURS</a:t>
            </a:r>
            <a:endParaRPr lang="fr-FR" sz="2800" b="1" cap="none" spc="0" dirty="0">
              <a:ln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3999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z="900" smtClean="0"/>
              <a:pPr>
                <a:defRPr/>
              </a:pPr>
              <a:t>4</a:t>
            </a:fld>
            <a:r>
              <a:rPr lang="fr-FR" sz="900" dirty="0" smtClean="0"/>
              <a:t> </a:t>
            </a:r>
            <a:endParaRPr lang="fr-FR" sz="900" dirty="0"/>
          </a:p>
        </p:txBody>
      </p:sp>
      <p:sp>
        <p:nvSpPr>
          <p:cNvPr id="35" name="Rectangle 34"/>
          <p:cNvSpPr/>
          <p:nvPr/>
        </p:nvSpPr>
        <p:spPr>
          <a:xfrm>
            <a:off x="5907061" y="4663705"/>
            <a:ext cx="5758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n°4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40" name="Image 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696" y="791555"/>
            <a:ext cx="891258" cy="586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Espace réservé de la date 3"/>
          <p:cNvSpPr txBox="1">
            <a:spLocks/>
          </p:cNvSpPr>
          <p:nvPr/>
        </p:nvSpPr>
        <p:spPr bwMode="gray">
          <a:xfrm>
            <a:off x="359269" y="6331098"/>
            <a:ext cx="1835736" cy="360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 smtClean="0"/>
              <a:t>Copil RFSA - 23/10/2025</a:t>
            </a:r>
            <a:endParaRPr lang="fr-FR" sz="900" cap="all" dirty="0"/>
          </a:p>
        </p:txBody>
      </p:sp>
      <p:grpSp>
        <p:nvGrpSpPr>
          <p:cNvPr id="20" name="Groupe 19"/>
          <p:cNvGrpSpPr/>
          <p:nvPr/>
        </p:nvGrpSpPr>
        <p:grpSpPr>
          <a:xfrm>
            <a:off x="4516307" y="2077525"/>
            <a:ext cx="4361166" cy="4064000"/>
            <a:chOff x="4602887" y="2081840"/>
            <a:chExt cx="4361166" cy="4064000"/>
          </a:xfrm>
        </p:grpSpPr>
        <p:graphicFrame>
          <p:nvGraphicFramePr>
            <p:cNvPr id="9" name="Diagramme 8"/>
            <p:cNvGraphicFramePr/>
            <p:nvPr>
              <p:extLst>
                <p:ext uri="{D42A27DB-BD31-4B8C-83A1-F6EECF244321}">
                  <p14:modId xmlns:p14="http://schemas.microsoft.com/office/powerpoint/2010/main" val="1836799631"/>
                </p:ext>
              </p:extLst>
            </p:nvPr>
          </p:nvGraphicFramePr>
          <p:xfrm>
            <a:off x="4602887" y="2081840"/>
            <a:ext cx="436116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grpSp>
          <p:nvGrpSpPr>
            <p:cNvPr id="28" name="Groupe 27"/>
            <p:cNvGrpSpPr/>
            <p:nvPr/>
          </p:nvGrpSpPr>
          <p:grpSpPr>
            <a:xfrm>
              <a:off x="4866095" y="2528687"/>
              <a:ext cx="915722" cy="3166425"/>
              <a:chOff x="4921044" y="2694302"/>
              <a:chExt cx="915722" cy="2925752"/>
            </a:xfrm>
          </p:grpSpPr>
          <p:grpSp>
            <p:nvGrpSpPr>
              <p:cNvPr id="19" name="Groupe 18"/>
              <p:cNvGrpSpPr/>
              <p:nvPr/>
            </p:nvGrpSpPr>
            <p:grpSpPr>
              <a:xfrm>
                <a:off x="4979483" y="4761807"/>
                <a:ext cx="857283" cy="858247"/>
                <a:chOff x="3731547" y="3759623"/>
                <a:chExt cx="2005052" cy="2005052"/>
              </a:xfrm>
            </p:grpSpPr>
            <p:pic>
              <p:nvPicPr>
                <p:cNvPr id="5" name="Image 4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31547" y="3759623"/>
                  <a:ext cx="2005052" cy="2005052"/>
                </a:xfrm>
                <a:prstGeom prst="rect">
                  <a:avLst/>
                </a:prstGeom>
              </p:spPr>
            </p:pic>
            <p:sp>
              <p:nvSpPr>
                <p:cNvPr id="6" name="Triangle isocèle 5"/>
                <p:cNvSpPr/>
                <p:nvPr/>
              </p:nvSpPr>
              <p:spPr>
                <a:xfrm>
                  <a:off x="4785581" y="4750280"/>
                  <a:ext cx="723193" cy="66433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5004047" y="4749210"/>
                  <a:ext cx="449197" cy="583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8" name="Ellipse 7"/>
                <p:cNvSpPr/>
                <p:nvPr/>
              </p:nvSpPr>
              <p:spPr>
                <a:xfrm>
                  <a:off x="4860715" y="4908360"/>
                  <a:ext cx="403417" cy="4243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grpSp>
            <p:nvGrpSpPr>
              <p:cNvPr id="58" name="Groupe 57"/>
              <p:cNvGrpSpPr/>
              <p:nvPr/>
            </p:nvGrpSpPr>
            <p:grpSpPr>
              <a:xfrm>
                <a:off x="4921044" y="2694302"/>
                <a:ext cx="857283" cy="858247"/>
                <a:chOff x="3731547" y="3759623"/>
                <a:chExt cx="2005052" cy="2005052"/>
              </a:xfrm>
            </p:grpSpPr>
            <p:pic>
              <p:nvPicPr>
                <p:cNvPr id="59" name="Image 58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731547" y="3759623"/>
                  <a:ext cx="2005052" cy="2005052"/>
                </a:xfrm>
                <a:prstGeom prst="rect">
                  <a:avLst/>
                </a:prstGeom>
              </p:spPr>
            </p:pic>
            <p:sp>
              <p:nvSpPr>
                <p:cNvPr id="60" name="Triangle isocèle 59"/>
                <p:cNvSpPr/>
                <p:nvPr/>
              </p:nvSpPr>
              <p:spPr>
                <a:xfrm>
                  <a:off x="4785581" y="4750280"/>
                  <a:ext cx="723193" cy="66433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5004047" y="4749210"/>
                  <a:ext cx="449197" cy="58354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62" name="Ellipse 61"/>
                <p:cNvSpPr/>
                <p:nvPr/>
              </p:nvSpPr>
              <p:spPr>
                <a:xfrm>
                  <a:off x="4860715" y="4908360"/>
                  <a:ext cx="403417" cy="42438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</p:grpSp>
      </p:grpSp>
      <p:grpSp>
        <p:nvGrpSpPr>
          <p:cNvPr id="29" name="Groupe 28"/>
          <p:cNvGrpSpPr/>
          <p:nvPr/>
        </p:nvGrpSpPr>
        <p:grpSpPr>
          <a:xfrm>
            <a:off x="8339500" y="2569185"/>
            <a:ext cx="657033" cy="3437228"/>
            <a:chOff x="9114412" y="2542215"/>
            <a:chExt cx="657033" cy="3437228"/>
          </a:xfrm>
        </p:grpSpPr>
        <p:sp>
          <p:nvSpPr>
            <p:cNvPr id="54" name="Rectangle à coins arrondis 53"/>
            <p:cNvSpPr/>
            <p:nvPr/>
          </p:nvSpPr>
          <p:spPr>
            <a:xfrm>
              <a:off x="9346072" y="5061558"/>
              <a:ext cx="230776" cy="204036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9114412" y="2542215"/>
              <a:ext cx="657033" cy="3437228"/>
              <a:chOff x="8450352" y="2569185"/>
              <a:chExt cx="657033" cy="3437228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8480290" y="4267611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 🎫 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8593683" y="2569185"/>
                <a:ext cx="400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8568057" y="3491310"/>
                <a:ext cx="400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8573796" y="4090898"/>
                <a:ext cx="400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8470451" y="4766000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 🎫 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8563747" y="5698636"/>
                <a:ext cx="400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8450352" y="5411517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 🎫 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8682012" y="5029437"/>
                <a:ext cx="203974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222222"/>
                    </a:solidFill>
                    <a:latin typeface="segoe ui emoji" panose="020B0502040204020203" pitchFamily="34" charset="0"/>
                  </a:rPr>
                  <a:t>❌</a:t>
                </a:r>
                <a:endParaRPr lang="fr-FR" sz="1400" dirty="0"/>
              </a:p>
            </p:txBody>
          </p:sp>
        </p:grpSp>
      </p:grpSp>
      <p:sp>
        <p:nvSpPr>
          <p:cNvPr id="49" name="ZoneTexte 48"/>
          <p:cNvSpPr txBox="1"/>
          <p:nvPr/>
        </p:nvSpPr>
        <p:spPr>
          <a:xfrm>
            <a:off x="5404459" y="59203"/>
            <a:ext cx="3655986" cy="2031325"/>
          </a:xfrm>
          <a:prstGeom prst="rect">
            <a:avLst/>
          </a:prstGeom>
          <a:solidFill>
            <a:srgbClr val="92D050"/>
          </a:solidFill>
          <a:ln w="28575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050" b="1" dirty="0" smtClean="0">
                <a:solidFill>
                  <a:schemeClr val="accent2">
                    <a:lumMod val="50000"/>
                  </a:schemeClr>
                </a:solidFill>
              </a:rPr>
              <a:t>Remarques générales: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50" b="1" dirty="0" smtClean="0"/>
              <a:t>Besoin en ATB topiques: </a:t>
            </a:r>
            <a:r>
              <a:rPr lang="fr-FR" sz="1050" dirty="0" smtClean="0"/>
              <a:t>KCI et lésions trayons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50" b="1" dirty="0" smtClean="0"/>
              <a:t>Antiparasitaires bovins avec AMM pour </a:t>
            </a:r>
            <a:r>
              <a:rPr lang="fr-FR" sz="1050" b="1" dirty="0" err="1" smtClean="0"/>
              <a:t>paramphistomose</a:t>
            </a:r>
            <a:r>
              <a:rPr lang="fr-FR" sz="1050" b="1" dirty="0" smtClean="0"/>
              <a:t> et </a:t>
            </a:r>
            <a:r>
              <a:rPr lang="fr-FR" sz="1050" b="1" dirty="0" err="1" smtClean="0"/>
              <a:t>dicroceliose</a:t>
            </a:r>
            <a:r>
              <a:rPr lang="fr-FR" sz="1050" b="1" dirty="0" smtClean="0"/>
              <a:t>: </a:t>
            </a:r>
            <a:r>
              <a:rPr lang="fr-FR" sz="1050" dirty="0" smtClean="0"/>
              <a:t>avec </a:t>
            </a:r>
            <a:r>
              <a:rPr lang="fr-FR" sz="1050" dirty="0" err="1" smtClean="0"/>
              <a:t>poso</a:t>
            </a:r>
            <a:r>
              <a:rPr lang="fr-FR" sz="1050" dirty="0" smtClean="0"/>
              <a:t> &amp; TA adaptés et validés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50" b="1" dirty="0" smtClean="0"/>
              <a:t>Antipyrétiques et </a:t>
            </a:r>
            <a:r>
              <a:rPr lang="fr-FR" sz="1050" b="1" dirty="0" err="1" smtClean="0"/>
              <a:t>tranquilisants</a:t>
            </a:r>
            <a:r>
              <a:rPr lang="fr-FR" sz="1050" b="1" dirty="0" smtClean="0"/>
              <a:t> </a:t>
            </a:r>
            <a:r>
              <a:rPr lang="fr-FR" sz="1050" b="1" i="1" dirty="0" smtClean="0"/>
              <a:t>per os </a:t>
            </a:r>
            <a:r>
              <a:rPr lang="fr-FR" sz="1050" dirty="0" smtClean="0"/>
              <a:t>utilisables en élevage laitier</a:t>
            </a:r>
            <a:endParaRPr lang="fr-FR" sz="1050" b="1" dirty="0"/>
          </a:p>
          <a:p>
            <a:pPr marL="228600" indent="-228600">
              <a:buFont typeface="+mj-lt"/>
              <a:buAutoNum type="arabicPeriod"/>
            </a:pPr>
            <a:r>
              <a:rPr lang="fr-FR" sz="1050" b="1" dirty="0" smtClean="0"/>
              <a:t>Certains marchés très fragiles:  </a:t>
            </a:r>
            <a:r>
              <a:rPr lang="fr-FR" sz="1050" dirty="0" err="1" smtClean="0"/>
              <a:t>antimouches</a:t>
            </a:r>
            <a:r>
              <a:rPr lang="fr-FR" sz="1050" dirty="0" smtClean="0"/>
              <a:t>, vaccins </a:t>
            </a:r>
            <a:r>
              <a:rPr lang="fr-FR" sz="1050" dirty="0" err="1" smtClean="0"/>
              <a:t>respi</a:t>
            </a:r>
            <a:r>
              <a:rPr lang="fr-FR" sz="1050" dirty="0" smtClean="0"/>
              <a:t> salmonelles</a:t>
            </a:r>
            <a:r>
              <a:rPr lang="fr-FR" sz="1050" dirty="0"/>
              <a:t>, vaccins </a:t>
            </a:r>
            <a:r>
              <a:rPr lang="fr-FR" sz="1050" dirty="0" err="1" smtClean="0"/>
              <a:t>clostridiose</a:t>
            </a:r>
            <a:r>
              <a:rPr lang="fr-FR" sz="1050" dirty="0" smtClean="0"/>
              <a:t>, ATB IV &amp; petits flacons, </a:t>
            </a:r>
            <a:r>
              <a:rPr lang="fr-FR" sz="1050" dirty="0" err="1" smtClean="0"/>
              <a:t>oblets</a:t>
            </a:r>
            <a:r>
              <a:rPr lang="fr-FR" sz="1050" dirty="0" smtClean="0"/>
              <a:t> gynéco, vit AD</a:t>
            </a:r>
            <a:r>
              <a:rPr lang="fr-FR" sz="1050" baseline="-25000" dirty="0" smtClean="0"/>
              <a:t>3</a:t>
            </a:r>
            <a:r>
              <a:rPr lang="fr-FR" sz="1050" dirty="0" smtClean="0"/>
              <a:t>E</a:t>
            </a:r>
          </a:p>
          <a:p>
            <a:pPr marL="228600" indent="-228600">
              <a:buFont typeface="+mj-lt"/>
              <a:buAutoNum type="arabicPeriod"/>
            </a:pPr>
            <a:r>
              <a:rPr lang="fr-FR" sz="1050" b="1" dirty="0" smtClean="0"/>
              <a:t>Trop peu d’AMM pour voies IV &amp; locales</a:t>
            </a:r>
            <a:br>
              <a:rPr lang="fr-FR" sz="1050" b="1" dirty="0" smtClean="0"/>
            </a:br>
            <a:r>
              <a:rPr lang="fr-FR" sz="1050" b="1" dirty="0" smtClean="0"/>
              <a:t>Trop peu de petites présentations </a:t>
            </a:r>
            <a:endParaRPr lang="fr-FR" sz="105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5174701" y="4465094"/>
            <a:ext cx="1248263" cy="941705"/>
            <a:chOff x="5226423" y="4525624"/>
            <a:chExt cx="1248263" cy="941705"/>
          </a:xfrm>
        </p:grpSpPr>
        <p:sp>
          <p:nvSpPr>
            <p:cNvPr id="100" name="ZoneTexte 99"/>
            <p:cNvSpPr txBox="1"/>
            <p:nvPr/>
          </p:nvSpPr>
          <p:spPr>
            <a:xfrm>
              <a:off x="6078674" y="4820998"/>
              <a:ext cx="3960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ln w="28575">
                    <a:solidFill>
                      <a:srgbClr val="FF0000"/>
                    </a:solidFill>
                  </a:ln>
                  <a:solidFill>
                    <a:schemeClr val="bg1"/>
                  </a:solidFill>
                </a:rPr>
                <a:t>+</a:t>
              </a:r>
            </a:p>
          </p:txBody>
        </p:sp>
        <p:sp>
          <p:nvSpPr>
            <p:cNvPr id="55" name="Flèche droite 54"/>
            <p:cNvSpPr/>
            <p:nvPr/>
          </p:nvSpPr>
          <p:spPr>
            <a:xfrm rot="1190598">
              <a:off x="5226423" y="4525624"/>
              <a:ext cx="786695" cy="19890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5615945" y="2628610"/>
            <a:ext cx="824323" cy="3119923"/>
            <a:chOff x="5816090" y="2589902"/>
            <a:chExt cx="824323" cy="3119923"/>
          </a:xfrm>
        </p:grpSpPr>
        <p:sp>
          <p:nvSpPr>
            <p:cNvPr id="68" name="Rectangle 67"/>
            <p:cNvSpPr/>
            <p:nvPr/>
          </p:nvSpPr>
          <p:spPr>
            <a:xfrm>
              <a:off x="5816090" y="2589902"/>
              <a:ext cx="824323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3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n°1</a:t>
              </a:r>
              <a:endParaRPr lang="fr-FR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73085" y="3312967"/>
              <a:ext cx="743249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28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00FF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n°2</a:t>
              </a:r>
              <a:endParaRPr lang="fr-F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862806" y="5340493"/>
              <a:ext cx="687014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FF0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n°5</a:t>
              </a:r>
              <a:endParaRPr lang="fr-FR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5918409" y="4652800"/>
              <a:ext cx="575808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n°4</a:t>
              </a:r>
              <a:endParaRPr lang="fr-F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5872896" y="4181743"/>
              <a:ext cx="687014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fr-FR" sz="20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00B0F0"/>
                  </a:solidFill>
                  <a:effectLst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n°3</a:t>
              </a:r>
              <a:endParaRPr lang="fr-FR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  <p:grpSp>
        <p:nvGrpSpPr>
          <p:cNvPr id="33" name="Groupe 32"/>
          <p:cNvGrpSpPr/>
          <p:nvPr/>
        </p:nvGrpSpPr>
        <p:grpSpPr>
          <a:xfrm>
            <a:off x="99170" y="1850334"/>
            <a:ext cx="4312095" cy="4253852"/>
            <a:chOff x="1136221" y="1979657"/>
            <a:chExt cx="4312095" cy="4253852"/>
          </a:xfrm>
        </p:grpSpPr>
        <p:grpSp>
          <p:nvGrpSpPr>
            <p:cNvPr id="18" name="Groupe 17"/>
            <p:cNvGrpSpPr/>
            <p:nvPr/>
          </p:nvGrpSpPr>
          <p:grpSpPr>
            <a:xfrm>
              <a:off x="1136221" y="1979657"/>
              <a:ext cx="4200292" cy="4253852"/>
              <a:chOff x="458601" y="2025190"/>
              <a:chExt cx="4200292" cy="4253852"/>
            </a:xfrm>
          </p:grpSpPr>
          <p:graphicFrame>
            <p:nvGraphicFramePr>
              <p:cNvPr id="15" name="Diagramme 14"/>
              <p:cNvGraphicFramePr/>
              <p:nvPr>
                <p:extLst>
                  <p:ext uri="{D42A27DB-BD31-4B8C-83A1-F6EECF244321}">
                    <p14:modId xmlns:p14="http://schemas.microsoft.com/office/powerpoint/2010/main" val="2449334897"/>
                  </p:ext>
                </p:extLst>
              </p:nvPr>
            </p:nvGraphicFramePr>
            <p:xfrm>
              <a:off x="775629" y="2231388"/>
              <a:ext cx="3883264" cy="4047654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10" r:lo="rId11" r:qs="rId12" r:cs="rId13"/>
              </a:graphicData>
            </a:graphic>
          </p:graphicFrame>
          <p:sp>
            <p:nvSpPr>
              <p:cNvPr id="16" name="Rectangle 15"/>
              <p:cNvSpPr/>
              <p:nvPr/>
            </p:nvSpPr>
            <p:spPr>
              <a:xfrm>
                <a:off x="458601" y="2025190"/>
                <a:ext cx="1567480" cy="5232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harsh" dir="t"/>
                </a:scene3d>
                <a:sp3d extrusionH="57150" prstMaterial="matte">
                  <a:bevelT w="63500" h="12700" prst="angle"/>
                  <a:contourClr>
                    <a:schemeClr val="bg1">
                      <a:lumMod val="65000"/>
                    </a:schemeClr>
                  </a:contourClr>
                </a:sp3d>
              </a:bodyPr>
              <a:lstStyle/>
              <a:p>
                <a:pPr algn="ctr"/>
                <a:r>
                  <a:rPr lang="fr-FR" sz="2800" b="1" cap="none" spc="0" dirty="0" smtClean="0">
                    <a:ln/>
                    <a:solidFill>
                      <a:srgbClr val="92D050"/>
                    </a:solidFill>
                    <a:effectLst/>
                  </a:rPr>
                  <a:t>mineurs</a:t>
                </a:r>
                <a:endParaRPr lang="fr-FR" sz="2800" b="1" cap="none" spc="0" dirty="0">
                  <a:ln/>
                  <a:solidFill>
                    <a:srgbClr val="92D050"/>
                  </a:solidFill>
                  <a:effectLst/>
                </a:endParaRPr>
              </a:p>
            </p:txBody>
          </p:sp>
        </p:grpSp>
        <p:grpSp>
          <p:nvGrpSpPr>
            <p:cNvPr id="73" name="Groupe 72"/>
            <p:cNvGrpSpPr/>
            <p:nvPr/>
          </p:nvGrpSpPr>
          <p:grpSpPr>
            <a:xfrm>
              <a:off x="4802850" y="2462610"/>
              <a:ext cx="645466" cy="2282056"/>
              <a:chOff x="4814899" y="2525281"/>
              <a:chExt cx="645466" cy="2282056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4930894" y="4499560"/>
                <a:ext cx="400306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400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75" name="Groupe 74"/>
              <p:cNvGrpSpPr/>
              <p:nvPr/>
            </p:nvGrpSpPr>
            <p:grpSpPr>
              <a:xfrm>
                <a:off x="4814899" y="2702941"/>
                <a:ext cx="611560" cy="307777"/>
                <a:chOff x="8532672" y="1255614"/>
                <a:chExt cx="611560" cy="307777"/>
              </a:xfrm>
            </p:grpSpPr>
            <p:sp>
              <p:nvSpPr>
                <p:cNvPr id="82" name="Rectangle 81"/>
                <p:cNvSpPr/>
                <p:nvPr/>
              </p:nvSpPr>
              <p:spPr>
                <a:xfrm>
                  <a:off x="8532672" y="1255614"/>
                  <a:ext cx="611560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fr-FR" sz="1400" dirty="0">
                      <a:solidFill>
                        <a:srgbClr val="222222"/>
                      </a:solidFill>
                      <a:latin typeface="segoe ui emoji" panose="020B0502040204020203" pitchFamily="34" charset="0"/>
                    </a:rPr>
                    <a:t>❌</a:t>
                  </a:r>
                  <a:endParaRPr lang="fr-FR" sz="1400" dirty="0"/>
                </a:p>
              </p:txBody>
            </p:sp>
            <p:sp>
              <p:nvSpPr>
                <p:cNvPr id="86" name="Rectangle à coins arrondis 85"/>
                <p:cNvSpPr/>
                <p:nvPr/>
              </p:nvSpPr>
              <p:spPr>
                <a:xfrm>
                  <a:off x="8729190" y="1307484"/>
                  <a:ext cx="230776" cy="204036"/>
                </a:xfrm>
                <a:prstGeom prst="roundRect">
                  <a:avLst/>
                </a:prstGeom>
                <a:noFill/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 sz="1400"/>
                </a:p>
              </p:txBody>
            </p:sp>
          </p:grpSp>
          <p:pic>
            <p:nvPicPr>
              <p:cNvPr id="76" name="Image 75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004924" y="2525281"/>
                <a:ext cx="265499" cy="220119"/>
              </a:xfrm>
              <a:prstGeom prst="rect">
                <a:avLst/>
              </a:prstGeom>
            </p:spPr>
          </p:pic>
          <p:sp>
            <p:nvSpPr>
              <p:cNvPr id="77" name="Rectangle 76"/>
              <p:cNvSpPr/>
              <p:nvPr/>
            </p:nvSpPr>
            <p:spPr>
              <a:xfrm>
                <a:off x="4833270" y="3823594"/>
                <a:ext cx="6270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 🎫 </a:t>
                </a:r>
                <a:endParaRPr lang="fr-FR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4916762" y="3172412"/>
                <a:ext cx="414438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solidFill>
                      <a:srgbClr val="C00000"/>
                    </a:solidFill>
                    <a:latin typeface="segoe ui emoji" panose="020B0502040204020203" pitchFamily="34" charset="0"/>
                  </a:rPr>
                  <a:t>👌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87" name="Groupe 86"/>
          <p:cNvGrpSpPr/>
          <p:nvPr/>
        </p:nvGrpSpPr>
        <p:grpSpPr>
          <a:xfrm>
            <a:off x="107504" y="2532123"/>
            <a:ext cx="1953599" cy="3345151"/>
            <a:chOff x="107504" y="2532123"/>
            <a:chExt cx="1953599" cy="3345151"/>
          </a:xfrm>
        </p:grpSpPr>
        <p:sp>
          <p:nvSpPr>
            <p:cNvPr id="88" name="ZoneTexte 87"/>
            <p:cNvSpPr txBox="1"/>
            <p:nvPr/>
          </p:nvSpPr>
          <p:spPr>
            <a:xfrm>
              <a:off x="107504" y="5144164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i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008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Solution existante:</a:t>
              </a:r>
              <a:endParaRPr lang="fr-FR" sz="1100" i="1" dirty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90" name="Groupe 89"/>
            <p:cNvGrpSpPr/>
            <p:nvPr/>
          </p:nvGrpSpPr>
          <p:grpSpPr>
            <a:xfrm>
              <a:off x="1673816" y="2532123"/>
              <a:ext cx="387287" cy="3345151"/>
              <a:chOff x="1673816" y="2532123"/>
              <a:chExt cx="387287" cy="3345151"/>
            </a:xfrm>
          </p:grpSpPr>
          <p:sp>
            <p:nvSpPr>
              <p:cNvPr id="91" name="Flèche à angle droit 90"/>
              <p:cNvSpPr/>
              <p:nvPr/>
            </p:nvSpPr>
            <p:spPr>
              <a:xfrm rot="5400000">
                <a:off x="1600697" y="5491331"/>
                <a:ext cx="459062" cy="312823"/>
              </a:xfrm>
              <a:prstGeom prst="bentUpArrow">
                <a:avLst>
                  <a:gd name="adj1" fmla="val 18576"/>
                  <a:gd name="adj2" fmla="val 25000"/>
                  <a:gd name="adj3" fmla="val 25000"/>
                </a:avLst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2" name="Virage 91"/>
              <p:cNvSpPr/>
              <p:nvPr/>
            </p:nvSpPr>
            <p:spPr>
              <a:xfrm>
                <a:off x="1838151" y="2532123"/>
                <a:ext cx="222952" cy="430606"/>
              </a:xfrm>
              <a:prstGeom prst="bentArrow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544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887" y="908301"/>
            <a:ext cx="8424000" cy="750000"/>
          </a:xfrm>
        </p:spPr>
        <p:txBody>
          <a:bodyPr/>
          <a:lstStyle/>
          <a:p>
            <a:r>
              <a:rPr lang="fr-FR" dirty="0" smtClean="0"/>
              <a:t>Gaps en Filière Ovins</a:t>
            </a:r>
            <a:br>
              <a:rPr lang="fr-FR" dirty="0" smtClean="0"/>
            </a:br>
            <a:r>
              <a:rPr lang="fr-FR" sz="1800" dirty="0" smtClean="0">
                <a:solidFill>
                  <a:schemeClr val="tx1"/>
                </a:solidFill>
              </a:rPr>
              <a:t>Réunion du 03/07/25</a:t>
            </a:r>
            <a:endParaRPr lang="fr-FR" sz="18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4602887" y="2081840"/>
          <a:ext cx="43611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66910" y="1715812"/>
            <a:ext cx="1835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solidFill>
                  <a:schemeClr val="accent2"/>
                </a:solidFill>
                <a:effectLst/>
              </a:rPr>
              <a:t>MAJEURS</a:t>
            </a:r>
            <a:endParaRPr lang="fr-FR" sz="28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3999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z="900" smtClean="0"/>
              <a:pPr>
                <a:defRPr/>
              </a:pPr>
              <a:t>5</a:t>
            </a:fld>
            <a:r>
              <a:rPr lang="fr-FR" sz="900" dirty="0" smtClean="0"/>
              <a:t> </a:t>
            </a:r>
            <a:endParaRPr lang="fr-FR" sz="900" dirty="0"/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043" y="841187"/>
            <a:ext cx="725507" cy="51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07065" y="2877389"/>
            <a:ext cx="295619" cy="24509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8561334" y="5191375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527076" y="3787361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39547" y="3210204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2469" y="2912154"/>
            <a:ext cx="824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n°1</a:t>
            </a:r>
            <a:endParaRPr lang="fr-FR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21276" y="3684244"/>
            <a:ext cx="743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n°2</a:t>
            </a:r>
            <a:endParaRPr lang="fr-FR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2237" y="4475549"/>
            <a:ext cx="6870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n°3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352382" y="5075640"/>
            <a:ext cx="5758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n°4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77" name="Groupe 76"/>
          <p:cNvGrpSpPr/>
          <p:nvPr/>
        </p:nvGrpSpPr>
        <p:grpSpPr>
          <a:xfrm>
            <a:off x="8671908" y="5713498"/>
            <a:ext cx="230776" cy="265093"/>
            <a:chOff x="8275141" y="1727244"/>
            <a:chExt cx="230776" cy="265093"/>
          </a:xfrm>
        </p:grpSpPr>
        <p:sp>
          <p:nvSpPr>
            <p:cNvPr id="78" name="Rectangle à coins arrondis 77"/>
            <p:cNvSpPr/>
            <p:nvPr/>
          </p:nvSpPr>
          <p:spPr>
            <a:xfrm>
              <a:off x="8275141" y="1776870"/>
              <a:ext cx="230776" cy="204036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sz="1400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8275141" y="1727244"/>
              <a:ext cx="230776" cy="2650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r-FR" sz="1400" dirty="0">
                  <a:solidFill>
                    <a:srgbClr val="222222"/>
                  </a:solidFill>
                  <a:latin typeface="segoe ui emoji" panose="020B0502040204020203" pitchFamily="34" charset="0"/>
                </a:rPr>
                <a:t>❌</a:t>
              </a:r>
              <a:endParaRPr lang="fr-FR" sz="1400" dirty="0"/>
            </a:p>
          </p:txBody>
        </p:sp>
      </p:grpSp>
      <p:sp>
        <p:nvSpPr>
          <p:cNvPr id="80" name="Rectangle 79"/>
          <p:cNvSpPr/>
          <p:nvPr/>
        </p:nvSpPr>
        <p:spPr>
          <a:xfrm>
            <a:off x="8470451" y="4306272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segoe ui emoji" panose="020B0502040204020203" pitchFamily="34" charset="0"/>
              </a:rPr>
              <a:t> 🎫 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62665" y="5231884"/>
            <a:ext cx="295619" cy="245090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/>
        </p:nvSpPr>
        <p:spPr>
          <a:xfrm>
            <a:off x="8561334" y="4635216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298197" y="5672252"/>
            <a:ext cx="66089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n°5</a:t>
            </a:r>
            <a:endParaRPr lang="fr-FR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331493" y="1680257"/>
            <a:ext cx="4525990" cy="4466925"/>
            <a:chOff x="331493" y="1680257"/>
            <a:chExt cx="4525990" cy="4466925"/>
          </a:xfrm>
        </p:grpSpPr>
        <p:grpSp>
          <p:nvGrpSpPr>
            <p:cNvPr id="11" name="Groupe 10"/>
            <p:cNvGrpSpPr/>
            <p:nvPr/>
          </p:nvGrpSpPr>
          <p:grpSpPr>
            <a:xfrm>
              <a:off x="331493" y="1680257"/>
              <a:ext cx="4525990" cy="4466925"/>
              <a:chOff x="306280" y="1714454"/>
              <a:chExt cx="4525990" cy="4466925"/>
            </a:xfrm>
          </p:grpSpPr>
          <p:grpSp>
            <p:nvGrpSpPr>
              <p:cNvPr id="5" name="Groupe 4"/>
              <p:cNvGrpSpPr/>
              <p:nvPr/>
            </p:nvGrpSpPr>
            <p:grpSpPr>
              <a:xfrm>
                <a:off x="465073" y="1714454"/>
                <a:ext cx="4367197" cy="4466925"/>
                <a:chOff x="269781" y="1680645"/>
                <a:chExt cx="4367197" cy="4466925"/>
              </a:xfrm>
            </p:grpSpPr>
            <p:grpSp>
              <p:nvGrpSpPr>
                <p:cNvPr id="18" name="Groupe 17"/>
                <p:cNvGrpSpPr/>
                <p:nvPr/>
              </p:nvGrpSpPr>
              <p:grpSpPr>
                <a:xfrm>
                  <a:off x="269781" y="1680645"/>
                  <a:ext cx="4367197" cy="4466925"/>
                  <a:chOff x="286266" y="1678915"/>
                  <a:chExt cx="4367197" cy="4466925"/>
                </a:xfrm>
              </p:grpSpPr>
              <p:graphicFrame>
                <p:nvGraphicFramePr>
                  <p:cNvPr id="15" name="Diagramme 14"/>
                  <p:cNvGraphicFramePr/>
                  <p:nvPr>
                    <p:extLst/>
                  </p:nvPr>
                </p:nvGraphicFramePr>
                <p:xfrm>
                  <a:off x="286266" y="2081840"/>
                  <a:ext cx="4367197" cy="406400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10" r:lo="rId11" r:qs="rId12" r:cs="rId13"/>
                  </a:graphicData>
                </a:graphic>
              </p:graphicFrame>
              <p:sp>
                <p:nvSpPr>
                  <p:cNvPr id="16" name="Rectangle 15"/>
                  <p:cNvSpPr/>
                  <p:nvPr/>
                </p:nvSpPr>
                <p:spPr>
                  <a:xfrm>
                    <a:off x="424494" y="1678915"/>
                    <a:ext cx="1567480" cy="523220"/>
                  </a:xfrm>
                  <a:prstGeom prst="rect">
                    <a:avLst/>
                  </a:prstGeom>
                  <a:noFill/>
                </p:spPr>
                <p:txBody>
                  <a:bodyPr wrap="none" lIns="91440" tIns="45720" rIns="91440" bIns="45720">
                    <a:spAutoFit/>
                    <a:scene3d>
                      <a:camera prst="orthographicFront"/>
                      <a:lightRig rig="harsh" dir="t"/>
                    </a:scene3d>
                    <a:sp3d extrusionH="57150" prstMaterial="matte">
                      <a:bevelT w="63500" h="12700" prst="angle"/>
                      <a:contourClr>
                        <a:schemeClr val="bg1">
                          <a:lumMod val="65000"/>
                        </a:schemeClr>
                      </a:contourClr>
                    </a:sp3d>
                  </a:bodyPr>
                  <a:lstStyle/>
                  <a:p>
                    <a:pPr algn="ctr"/>
                    <a:r>
                      <a:rPr lang="fr-FR" sz="2800" b="1" cap="none" spc="0" dirty="0" smtClean="0">
                        <a:ln/>
                        <a:solidFill>
                          <a:srgbClr val="00FF99"/>
                        </a:solidFill>
                        <a:effectLst/>
                      </a:rPr>
                      <a:t>mineurs</a:t>
                    </a:r>
                    <a:endParaRPr lang="fr-FR" sz="2800" b="1" cap="none" spc="0" dirty="0">
                      <a:ln/>
                      <a:solidFill>
                        <a:srgbClr val="00FF99"/>
                      </a:solidFill>
                      <a:effectLst/>
                    </a:endParaRPr>
                  </a:p>
                </p:txBody>
              </p:sp>
            </p:grpSp>
            <p:pic>
              <p:nvPicPr>
                <p:cNvPr id="50" name="Image 49"/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58592" y="2458845"/>
                  <a:ext cx="188032" cy="155892"/>
                </a:xfrm>
                <a:prstGeom prst="rect">
                  <a:avLst/>
                </a:prstGeom>
                <a:noFill/>
              </p:spPr>
            </p:pic>
            <p:sp>
              <p:nvSpPr>
                <p:cNvPr id="64" name="Rectangle 63"/>
                <p:cNvSpPr/>
                <p:nvPr/>
              </p:nvSpPr>
              <p:spPr>
                <a:xfrm>
                  <a:off x="3980032" y="2328301"/>
                  <a:ext cx="225895" cy="27699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fr-FR" sz="1200" dirty="0" smtClean="0">
                      <a:solidFill>
                        <a:srgbClr val="FF0000"/>
                      </a:solidFill>
                      <a:latin typeface="segoe ui emoji" panose="020B0502040204020203" pitchFamily="34" charset="0"/>
                    </a:rPr>
                    <a:t>💊</a:t>
                  </a:r>
                  <a:endParaRPr lang="fr-FR" sz="12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59" name="ZoneTexte 58"/>
              <p:cNvSpPr txBox="1"/>
              <p:nvPr/>
            </p:nvSpPr>
            <p:spPr>
              <a:xfrm>
                <a:off x="306280" y="4983001"/>
                <a:ext cx="19442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rgbClr val="008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Solution existante:</a:t>
                </a:r>
                <a:endParaRPr lang="fr-FR" sz="1100" i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008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433506" y="3456831"/>
                <a:ext cx="17912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ln>
                      <a:solidFill>
                        <a:schemeClr val="tx2"/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 cours de résolution</a:t>
                </a:r>
                <a:endParaRPr lang="fr-FR" sz="1100" i="1" dirty="0">
                  <a:ln>
                    <a:solidFill>
                      <a:schemeClr val="tx2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939329" y="2944298"/>
                <a:ext cx="274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segoe ui emoji" panose="020B0502040204020203" pitchFamily="34" charset="0"/>
                  </a:rPr>
                  <a:t>👌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4166218" y="3218968"/>
                <a:ext cx="4123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 smtClean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🎫</a:t>
                </a:r>
                <a:endParaRPr lang="fr-FR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4147762" y="2959686"/>
                <a:ext cx="31398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1" name="Image 6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279527" y="2710158"/>
              <a:ext cx="188032" cy="155892"/>
            </a:xfrm>
            <a:prstGeom prst="rect">
              <a:avLst/>
            </a:prstGeom>
            <a:noFill/>
          </p:spPr>
        </p:pic>
      </p:grpSp>
      <p:grpSp>
        <p:nvGrpSpPr>
          <p:cNvPr id="4" name="Groupe 3"/>
          <p:cNvGrpSpPr/>
          <p:nvPr/>
        </p:nvGrpSpPr>
        <p:grpSpPr>
          <a:xfrm>
            <a:off x="1909475" y="2384673"/>
            <a:ext cx="3307212" cy="3649573"/>
            <a:chOff x="1909475" y="2384673"/>
            <a:chExt cx="3307212" cy="3649573"/>
          </a:xfrm>
        </p:grpSpPr>
        <p:sp>
          <p:nvSpPr>
            <p:cNvPr id="89" name="ZoneTexte 88"/>
            <p:cNvSpPr txBox="1"/>
            <p:nvPr/>
          </p:nvSpPr>
          <p:spPr>
            <a:xfrm>
              <a:off x="1909475" y="3104742"/>
              <a:ext cx="464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sym typeface="Wingdings 2" panose="05020102010507070707" pitchFamily="18" charset="2"/>
                </a:rPr>
                <a:t></a:t>
              </a:r>
              <a:endParaRPr lang="fr-FR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99" name="Flèche à angle droit 98"/>
            <p:cNvSpPr/>
            <p:nvPr/>
          </p:nvSpPr>
          <p:spPr>
            <a:xfrm rot="5400000">
              <a:off x="2028388" y="5089378"/>
              <a:ext cx="246475" cy="265295"/>
            </a:xfrm>
            <a:prstGeom prst="bentUpArrow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0" name="Flèche à angle droit 99"/>
            <p:cNvSpPr/>
            <p:nvPr/>
          </p:nvSpPr>
          <p:spPr>
            <a:xfrm rot="5400000">
              <a:off x="2037596" y="5422912"/>
              <a:ext cx="246475" cy="265295"/>
            </a:xfrm>
            <a:prstGeom prst="bentUpArrow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Flèche à angle droit 100"/>
            <p:cNvSpPr/>
            <p:nvPr/>
          </p:nvSpPr>
          <p:spPr>
            <a:xfrm rot="5400000">
              <a:off x="2035924" y="5778361"/>
              <a:ext cx="246475" cy="265295"/>
            </a:xfrm>
            <a:prstGeom prst="bentUpArrow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Flèche à angle droit 101"/>
            <p:cNvSpPr/>
            <p:nvPr/>
          </p:nvSpPr>
          <p:spPr>
            <a:xfrm rot="5400000">
              <a:off x="2060627" y="3622303"/>
              <a:ext cx="224312" cy="276745"/>
            </a:xfrm>
            <a:prstGeom prst="bent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3" name="Flèche à angle droit 102"/>
            <p:cNvSpPr/>
            <p:nvPr/>
          </p:nvSpPr>
          <p:spPr>
            <a:xfrm rot="5400000">
              <a:off x="2072629" y="3868572"/>
              <a:ext cx="224312" cy="276745"/>
            </a:xfrm>
            <a:prstGeom prst="bent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Flèche droite 103"/>
            <p:cNvSpPr/>
            <p:nvPr/>
          </p:nvSpPr>
          <p:spPr>
            <a:xfrm rot="10800000">
              <a:off x="4585171" y="2384673"/>
              <a:ext cx="631516" cy="163478"/>
            </a:xfrm>
            <a:prstGeom prst="rightArrow">
              <a:avLst>
                <a:gd name="adj1" fmla="val 50032"/>
                <a:gd name="adj2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" name="Groupe 2"/>
          <p:cNvGrpSpPr/>
          <p:nvPr/>
        </p:nvGrpSpPr>
        <p:grpSpPr>
          <a:xfrm>
            <a:off x="4938027" y="3710416"/>
            <a:ext cx="464437" cy="1515801"/>
            <a:chOff x="4938027" y="3710416"/>
            <a:chExt cx="464437" cy="1515801"/>
          </a:xfrm>
        </p:grpSpPr>
        <p:sp>
          <p:nvSpPr>
            <p:cNvPr id="90" name="Flèche droite 89"/>
            <p:cNvSpPr/>
            <p:nvPr/>
          </p:nvSpPr>
          <p:spPr>
            <a:xfrm rot="3080916">
              <a:off x="4904021" y="4733418"/>
              <a:ext cx="786695" cy="198904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5" name="ZoneTexte 104"/>
            <p:cNvSpPr txBox="1"/>
            <p:nvPr/>
          </p:nvSpPr>
          <p:spPr>
            <a:xfrm>
              <a:off x="4938027" y="3710416"/>
              <a:ext cx="464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sym typeface="Wingdings 2" panose="05020102010507070707" pitchFamily="18" charset="2"/>
                </a:rPr>
                <a:t></a:t>
              </a:r>
              <a:endParaRPr lang="fr-FR" sz="2000" b="1" dirty="0">
                <a:solidFill>
                  <a:schemeClr val="accent3"/>
                </a:solidFill>
              </a:endParaRPr>
            </a:p>
          </p:txBody>
        </p:sp>
      </p:grpSp>
      <p:sp>
        <p:nvSpPr>
          <p:cNvPr id="107" name="Espace réservé de la date 3"/>
          <p:cNvSpPr txBox="1">
            <a:spLocks/>
          </p:cNvSpPr>
          <p:nvPr/>
        </p:nvSpPr>
        <p:spPr bwMode="gray">
          <a:xfrm>
            <a:off x="359269" y="6331098"/>
            <a:ext cx="1835736" cy="360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 smtClean="0"/>
              <a:t>Copil RFSA - 23/10/2025</a:t>
            </a:r>
            <a:endParaRPr lang="fr-FR" sz="900" cap="all" dirty="0"/>
          </a:p>
        </p:txBody>
      </p:sp>
    </p:spTree>
    <p:extLst>
      <p:ext uri="{BB962C8B-B14F-4D97-AF65-F5344CB8AC3E}">
        <p14:creationId xmlns:p14="http://schemas.microsoft.com/office/powerpoint/2010/main" val="1763169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0887" y="908301"/>
            <a:ext cx="8424000" cy="750000"/>
          </a:xfrm>
        </p:spPr>
        <p:txBody>
          <a:bodyPr/>
          <a:lstStyle/>
          <a:p>
            <a:r>
              <a:rPr lang="fr-FR" dirty="0" smtClean="0"/>
              <a:t>Gaps en Filière Caprins</a:t>
            </a:r>
            <a:br>
              <a:rPr lang="fr-FR" dirty="0" smtClean="0"/>
            </a:br>
            <a:r>
              <a:rPr lang="fr-FR" sz="1800" dirty="0" smtClean="0">
                <a:solidFill>
                  <a:schemeClr val="tx1"/>
                </a:solidFill>
              </a:rPr>
              <a:t>Réunion du 03/07/25</a:t>
            </a:r>
            <a:endParaRPr lang="fr-FR" sz="1800" dirty="0">
              <a:solidFill>
                <a:schemeClr val="tx1"/>
              </a:solidFill>
            </a:endParaRPr>
          </a:p>
        </p:txBody>
      </p:sp>
      <p:graphicFrame>
        <p:nvGraphicFramePr>
          <p:cNvPr id="9" name="Diagramme 8"/>
          <p:cNvGraphicFramePr/>
          <p:nvPr>
            <p:extLst/>
          </p:nvPr>
        </p:nvGraphicFramePr>
        <p:xfrm>
          <a:off x="4602887" y="2081840"/>
          <a:ext cx="436116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9"/>
          <p:cNvSpPr/>
          <p:nvPr/>
        </p:nvSpPr>
        <p:spPr>
          <a:xfrm>
            <a:off x="4666910" y="1715812"/>
            <a:ext cx="18354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2800" b="1" cap="none" spc="0" dirty="0" smtClean="0">
                <a:ln/>
                <a:solidFill>
                  <a:schemeClr val="accent2"/>
                </a:solidFill>
                <a:effectLst/>
              </a:rPr>
              <a:t>MAJEURS</a:t>
            </a:r>
            <a:endParaRPr lang="fr-FR" sz="2800" b="1" cap="none" spc="0" dirty="0">
              <a:ln/>
              <a:solidFill>
                <a:schemeClr val="accent2"/>
              </a:solidFill>
              <a:effectLst/>
            </a:endParaRPr>
          </a:p>
        </p:txBody>
      </p:sp>
      <p:sp>
        <p:nvSpPr>
          <p:cNvPr id="21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33999" y="6378000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z="900" smtClean="0"/>
              <a:pPr>
                <a:defRPr/>
              </a:pPr>
              <a:t>6</a:t>
            </a:fld>
            <a:r>
              <a:rPr lang="fr-FR" sz="900" dirty="0" smtClean="0"/>
              <a:t> </a:t>
            </a:r>
            <a:endParaRPr lang="fr-FR" sz="900" dirty="0"/>
          </a:p>
        </p:txBody>
      </p:sp>
      <p:pic>
        <p:nvPicPr>
          <p:cNvPr id="40" name="Image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68554" y="3273054"/>
            <a:ext cx="295619" cy="245090"/>
          </a:xfrm>
          <a:prstGeom prst="rect">
            <a:avLst/>
          </a:prstGeom>
          <a:noFill/>
        </p:spPr>
      </p:pic>
      <p:sp>
        <p:nvSpPr>
          <p:cNvPr id="52" name="Rectangle 51"/>
          <p:cNvSpPr/>
          <p:nvPr/>
        </p:nvSpPr>
        <p:spPr>
          <a:xfrm>
            <a:off x="8559877" y="5323085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8559266" y="3883519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561334" y="2634215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72467" y="2393269"/>
            <a:ext cx="82432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n°1</a:t>
            </a:r>
            <a:endParaRPr lang="fr-FR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68939" y="3210204"/>
            <a:ext cx="7432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n°2</a:t>
            </a:r>
            <a:endParaRPr lang="fr-FR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00FF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277207" y="4007481"/>
            <a:ext cx="68701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n°3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89392" y="4898733"/>
            <a:ext cx="575808" cy="10310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n°4</a:t>
            </a:r>
            <a:br>
              <a:rPr lang="fr-FR" sz="2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fr-FR" sz="5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bis</a:t>
            </a:r>
            <a:br>
              <a:rPr lang="fr-F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fr-F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fr-FR" sz="1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 ter</a:t>
            </a:r>
            <a:endParaRPr lang="fr-FR" sz="1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8438418" y="4804698"/>
            <a:ext cx="627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0000FF"/>
                </a:solidFill>
                <a:latin typeface="segoe ui emoji" panose="020B0502040204020203" pitchFamily="34" charset="0"/>
              </a:rPr>
              <a:t> 🎫 </a:t>
            </a:r>
            <a:endParaRPr lang="fr-FR" dirty="0">
              <a:solidFill>
                <a:srgbClr val="0000FF"/>
              </a:solidFill>
            </a:endParaRPr>
          </a:p>
        </p:txBody>
      </p:sp>
      <p:pic>
        <p:nvPicPr>
          <p:cNvPr id="97" name="Image 9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66884" y="5602093"/>
            <a:ext cx="295619" cy="245090"/>
          </a:xfrm>
          <a:prstGeom prst="rect">
            <a:avLst/>
          </a:prstGeom>
          <a:noFill/>
        </p:spPr>
      </p:pic>
      <p:sp>
        <p:nvSpPr>
          <p:cNvPr id="98" name="Rectangle 97"/>
          <p:cNvSpPr/>
          <p:nvPr/>
        </p:nvSpPr>
        <p:spPr>
          <a:xfrm>
            <a:off x="8581463" y="5056525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116" y="597161"/>
            <a:ext cx="735448" cy="612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5076761" y="2882523"/>
            <a:ext cx="752963" cy="2925350"/>
            <a:chOff x="5076761" y="2882523"/>
            <a:chExt cx="752963" cy="2925350"/>
          </a:xfrm>
        </p:grpSpPr>
        <p:sp>
          <p:nvSpPr>
            <p:cNvPr id="45" name="Flèche droite 44"/>
            <p:cNvSpPr/>
            <p:nvPr/>
          </p:nvSpPr>
          <p:spPr>
            <a:xfrm>
              <a:off x="5076761" y="5349627"/>
              <a:ext cx="384064" cy="458246"/>
            </a:xfrm>
            <a:prstGeom prst="righ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Virage 3"/>
            <p:cNvSpPr/>
            <p:nvPr/>
          </p:nvSpPr>
          <p:spPr>
            <a:xfrm>
              <a:off x="5428395" y="2882523"/>
              <a:ext cx="401329" cy="335356"/>
            </a:xfrm>
            <a:prstGeom prst="bentArrow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8559266" y="5570749"/>
            <a:ext cx="40030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400" dirty="0">
              <a:solidFill>
                <a:srgbClr val="FF0000"/>
              </a:solidFill>
            </a:endParaRPr>
          </a:p>
        </p:txBody>
      </p:sp>
      <p:grpSp>
        <p:nvGrpSpPr>
          <p:cNvPr id="5" name="Groupe 4"/>
          <p:cNvGrpSpPr/>
          <p:nvPr/>
        </p:nvGrpSpPr>
        <p:grpSpPr>
          <a:xfrm>
            <a:off x="217827" y="1746047"/>
            <a:ext cx="4401677" cy="4412318"/>
            <a:chOff x="5589" y="1754152"/>
            <a:chExt cx="4401677" cy="4412318"/>
          </a:xfrm>
        </p:grpSpPr>
        <p:grpSp>
          <p:nvGrpSpPr>
            <p:cNvPr id="11" name="Groupe 10"/>
            <p:cNvGrpSpPr/>
            <p:nvPr/>
          </p:nvGrpSpPr>
          <p:grpSpPr>
            <a:xfrm>
              <a:off x="5589" y="1754152"/>
              <a:ext cx="4401677" cy="4412318"/>
              <a:chOff x="-69229" y="1802046"/>
              <a:chExt cx="4401677" cy="4412318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-69229" y="1802046"/>
                <a:ext cx="4401677" cy="4412318"/>
                <a:chOff x="-248036" y="1766507"/>
                <a:chExt cx="4401677" cy="4412318"/>
              </a:xfrm>
            </p:grpSpPr>
            <p:graphicFrame>
              <p:nvGraphicFramePr>
                <p:cNvPr id="15" name="Diagramme 14"/>
                <p:cNvGraphicFramePr/>
                <p:nvPr>
                  <p:extLst>
                    <p:ext uri="{D42A27DB-BD31-4B8C-83A1-F6EECF244321}">
                      <p14:modId xmlns:p14="http://schemas.microsoft.com/office/powerpoint/2010/main" val="231996740"/>
                    </p:ext>
                  </p:extLst>
                </p:nvPr>
              </p:nvGraphicFramePr>
              <p:xfrm>
                <a:off x="-213556" y="2114825"/>
                <a:ext cx="4367197" cy="4064000"/>
              </p:xfrm>
              <a:graphic>
                <a:graphicData uri="http://schemas.openxmlformats.org/drawingml/2006/diagram">
                  <dgm:relIds xmlns:dgm="http://schemas.openxmlformats.org/drawingml/2006/diagram" xmlns:r="http://schemas.openxmlformats.org/officeDocument/2006/relationships" r:dm="rId10" r:lo="rId11" r:qs="rId12" r:cs="rId13"/>
                </a:graphicData>
              </a:graphic>
            </p:graphicFrame>
            <p:sp>
              <p:nvSpPr>
                <p:cNvPr id="16" name="Rectangle 15"/>
                <p:cNvSpPr/>
                <p:nvPr/>
              </p:nvSpPr>
              <p:spPr>
                <a:xfrm>
                  <a:off x="-248036" y="1766507"/>
                  <a:ext cx="1567480" cy="5232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  <a:scene3d>
                    <a:camera prst="orthographicFront"/>
                    <a:lightRig rig="harsh" dir="t"/>
                  </a:scene3d>
                  <a:sp3d extrusionH="57150" prstMaterial="matte">
                    <a:bevelT w="63500" h="12700" prst="angle"/>
                    <a:contourClr>
                      <a:schemeClr val="bg1">
                        <a:lumMod val="65000"/>
                      </a:schemeClr>
                    </a:contourClr>
                  </a:sp3d>
                </a:bodyPr>
                <a:lstStyle/>
                <a:p>
                  <a:pPr algn="ctr"/>
                  <a:r>
                    <a:rPr lang="fr-FR" sz="2800" b="1" cap="none" spc="0" dirty="0" smtClean="0">
                      <a:ln/>
                      <a:solidFill>
                        <a:srgbClr val="00FF99"/>
                      </a:solidFill>
                      <a:effectLst/>
                    </a:rPr>
                    <a:t>mineurs</a:t>
                  </a:r>
                  <a:endParaRPr lang="fr-FR" sz="2800" b="1" cap="none" spc="0" dirty="0">
                    <a:ln/>
                    <a:solidFill>
                      <a:srgbClr val="00FF99"/>
                    </a:solidFill>
                    <a:effectLst/>
                  </a:endParaRPr>
                </a:p>
              </p:txBody>
            </p:sp>
          </p:grpSp>
          <p:sp>
            <p:nvSpPr>
              <p:cNvPr id="59" name="ZoneTexte 58"/>
              <p:cNvSpPr txBox="1"/>
              <p:nvPr/>
            </p:nvSpPr>
            <p:spPr>
              <a:xfrm>
                <a:off x="121584" y="4870793"/>
                <a:ext cx="194421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rgbClr val="00808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Solution existante:</a:t>
                </a:r>
                <a:endParaRPr lang="fr-FR" sz="1100" i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solidFill>
                    <a:srgbClr val="008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1" name="ZoneTexte 80"/>
              <p:cNvSpPr txBox="1"/>
              <p:nvPr/>
            </p:nvSpPr>
            <p:spPr>
              <a:xfrm>
                <a:off x="116691" y="3780662"/>
                <a:ext cx="1791258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100" i="1" dirty="0" smtClean="0">
                    <a:ln>
                      <a:solidFill>
                        <a:schemeClr val="tx2"/>
                      </a:solidFill>
                    </a:ln>
                    <a:solidFill>
                      <a:schemeClr val="tx2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En cours de résolution</a:t>
                </a:r>
                <a:endParaRPr lang="fr-FR" sz="1100" i="1" dirty="0">
                  <a:ln>
                    <a:solidFill>
                      <a:schemeClr val="tx2"/>
                    </a:solidFill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3657184" y="2778942"/>
                <a:ext cx="27455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>
                    <a:solidFill>
                      <a:srgbClr val="C00000"/>
                    </a:solidFill>
                    <a:latin typeface="segoe ui emoji" panose="020B0502040204020203" pitchFamily="34" charset="0"/>
                  </a:rPr>
                  <a:t>👌</a:t>
                </a:r>
                <a:endParaRPr lang="fr-FR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3609819" y="3465456"/>
                <a:ext cx="41233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400" dirty="0" smtClean="0">
                    <a:solidFill>
                      <a:srgbClr val="0000FF"/>
                    </a:solidFill>
                    <a:latin typeface="segoe ui emoji" panose="020B0502040204020203" pitchFamily="34" charset="0"/>
                  </a:rPr>
                  <a:t>🎫</a:t>
                </a:r>
                <a:endParaRPr lang="fr-FR" sz="16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3638738" y="3068407"/>
                <a:ext cx="313989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1200" dirty="0">
                    <a:solidFill>
                      <a:srgbClr val="FF0000"/>
                    </a:solidFill>
                    <a:latin typeface="segoe ui emoji" panose="020B0502040204020203" pitchFamily="34" charset="0"/>
                  </a:rPr>
                  <a:t>💊</a:t>
                </a:r>
                <a:endParaRPr lang="fr-FR" sz="1200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51" name="Groupe 50"/>
            <p:cNvGrpSpPr/>
            <p:nvPr/>
          </p:nvGrpSpPr>
          <p:grpSpPr>
            <a:xfrm>
              <a:off x="3545801" y="2278196"/>
              <a:ext cx="622773" cy="307777"/>
              <a:chOff x="6907726" y="1103510"/>
              <a:chExt cx="622773" cy="307777"/>
            </a:xfrm>
          </p:grpSpPr>
          <p:sp>
            <p:nvSpPr>
              <p:cNvPr id="53" name="Rectangle 52"/>
              <p:cNvSpPr/>
              <p:nvPr/>
            </p:nvSpPr>
            <p:spPr>
              <a:xfrm>
                <a:off x="6907726" y="1103510"/>
                <a:ext cx="622773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fr-FR" sz="1400" dirty="0">
                    <a:solidFill>
                      <a:srgbClr val="222222"/>
                    </a:solidFill>
                    <a:latin typeface="segoe ui emoji" panose="020B0502040204020203" pitchFamily="34" charset="0"/>
                  </a:rPr>
                  <a:t>❌</a:t>
                </a:r>
                <a:endParaRPr lang="fr-FR" sz="1400" dirty="0"/>
              </a:p>
            </p:txBody>
          </p:sp>
          <p:sp>
            <p:nvSpPr>
              <p:cNvPr id="55" name="Rectangle à coins arrondis 54"/>
              <p:cNvSpPr/>
              <p:nvPr/>
            </p:nvSpPr>
            <p:spPr>
              <a:xfrm>
                <a:off x="7103725" y="1161605"/>
                <a:ext cx="230776" cy="204036"/>
              </a:xfrm>
              <a:prstGeom prst="roundRect">
                <a:avLst/>
              </a:prstGeom>
              <a:noFill/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fr-FR" sz="1400"/>
              </a:p>
            </p:txBody>
          </p:sp>
        </p:grpSp>
      </p:grpSp>
      <p:sp>
        <p:nvSpPr>
          <p:cNvPr id="56" name="Espace réservé de la date 3"/>
          <p:cNvSpPr txBox="1">
            <a:spLocks/>
          </p:cNvSpPr>
          <p:nvPr/>
        </p:nvSpPr>
        <p:spPr bwMode="gray">
          <a:xfrm>
            <a:off x="359269" y="6331098"/>
            <a:ext cx="1835736" cy="360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dirty="0" smtClean="0"/>
              <a:t>Copil RFSA - 23/10/2025</a:t>
            </a:r>
            <a:endParaRPr lang="fr-FR" sz="900" cap="all" dirty="0"/>
          </a:p>
        </p:txBody>
      </p:sp>
      <p:grpSp>
        <p:nvGrpSpPr>
          <p:cNvPr id="42" name="Groupe 41"/>
          <p:cNvGrpSpPr/>
          <p:nvPr/>
        </p:nvGrpSpPr>
        <p:grpSpPr>
          <a:xfrm>
            <a:off x="1574095" y="2360419"/>
            <a:ext cx="3366368" cy="3511817"/>
            <a:chOff x="1977729" y="2384673"/>
            <a:chExt cx="3366368" cy="3511817"/>
          </a:xfrm>
        </p:grpSpPr>
        <p:sp>
          <p:nvSpPr>
            <p:cNvPr id="43" name="ZoneTexte 42"/>
            <p:cNvSpPr txBox="1"/>
            <p:nvPr/>
          </p:nvSpPr>
          <p:spPr>
            <a:xfrm>
              <a:off x="1977729" y="3382835"/>
              <a:ext cx="4644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3"/>
                  </a:solidFill>
                  <a:sym typeface="Wingdings 2" panose="05020102010507070707" pitchFamily="18" charset="2"/>
                </a:rPr>
                <a:t></a:t>
              </a:r>
              <a:endParaRPr lang="fr-FR" sz="2000" b="1" dirty="0">
                <a:solidFill>
                  <a:schemeClr val="accent3"/>
                </a:solidFill>
              </a:endParaRPr>
            </a:p>
          </p:txBody>
        </p:sp>
        <p:sp>
          <p:nvSpPr>
            <p:cNvPr id="46" name="Flèche à angle droit 45"/>
            <p:cNvSpPr/>
            <p:nvPr/>
          </p:nvSpPr>
          <p:spPr>
            <a:xfrm rot="5400000">
              <a:off x="2167106" y="5115767"/>
              <a:ext cx="246475" cy="265295"/>
            </a:xfrm>
            <a:prstGeom prst="bentUpArrow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 à angle droit 46"/>
            <p:cNvSpPr/>
            <p:nvPr/>
          </p:nvSpPr>
          <p:spPr>
            <a:xfrm rot="5400000">
              <a:off x="2149363" y="5640605"/>
              <a:ext cx="246475" cy="265295"/>
            </a:xfrm>
            <a:prstGeom prst="bentUpArrow">
              <a:avLst/>
            </a:prstGeom>
            <a:solidFill>
              <a:schemeClr val="tx2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à angle droit 47"/>
            <p:cNvSpPr/>
            <p:nvPr/>
          </p:nvSpPr>
          <p:spPr>
            <a:xfrm rot="5400000">
              <a:off x="2154719" y="4011961"/>
              <a:ext cx="224312" cy="276745"/>
            </a:xfrm>
            <a:prstGeom prst="bentUpArrow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Flèche droite 49"/>
            <p:cNvSpPr/>
            <p:nvPr/>
          </p:nvSpPr>
          <p:spPr>
            <a:xfrm rot="10800000">
              <a:off x="4712581" y="2384673"/>
              <a:ext cx="631516" cy="163478"/>
            </a:xfrm>
            <a:prstGeom prst="rightArrow">
              <a:avLst>
                <a:gd name="adj1" fmla="val 50032"/>
                <a:gd name="adj2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812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013989"/>
            <a:ext cx="8424000" cy="500808"/>
          </a:xfrm>
        </p:spPr>
        <p:txBody>
          <a:bodyPr/>
          <a:lstStyle/>
          <a:p>
            <a:r>
              <a:rPr lang="fr-FR" dirty="0" smtClean="0">
                <a:solidFill>
                  <a:srgbClr val="C00000"/>
                </a:solidFill>
              </a:rPr>
              <a:t> 5 gaps MAJEURS chez ruminants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7402858" y="6364803"/>
            <a:ext cx="1350000" cy="480000"/>
          </a:xfrm>
        </p:spPr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graphicFrame>
        <p:nvGraphicFramePr>
          <p:cNvPr id="8" name="Diagramme 7"/>
          <p:cNvGraphicFramePr/>
          <p:nvPr>
            <p:extLst/>
          </p:nvPr>
        </p:nvGraphicFramePr>
        <p:xfrm>
          <a:off x="148368" y="1366134"/>
          <a:ext cx="8635631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Rectangle 14"/>
          <p:cNvSpPr/>
          <p:nvPr/>
        </p:nvSpPr>
        <p:spPr>
          <a:xfrm flipH="1">
            <a:off x="2614072" y="2014857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17" name="Rectangle 16"/>
          <p:cNvSpPr/>
          <p:nvPr/>
        </p:nvSpPr>
        <p:spPr>
          <a:xfrm flipH="1">
            <a:off x="2624721" y="4089974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18" name="Rectangle 17"/>
          <p:cNvSpPr/>
          <p:nvPr/>
        </p:nvSpPr>
        <p:spPr>
          <a:xfrm flipH="1">
            <a:off x="2614071" y="3606751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19" name="Rectangle 18"/>
          <p:cNvSpPr/>
          <p:nvPr/>
        </p:nvSpPr>
        <p:spPr>
          <a:xfrm flipH="1">
            <a:off x="2614073" y="3020887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0" name="Rectangle 19"/>
          <p:cNvSpPr/>
          <p:nvPr/>
        </p:nvSpPr>
        <p:spPr>
          <a:xfrm flipH="1">
            <a:off x="8252442" y="2046102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1" name="Rectangle 20"/>
          <p:cNvSpPr/>
          <p:nvPr/>
        </p:nvSpPr>
        <p:spPr>
          <a:xfrm flipH="1">
            <a:off x="8221493" y="4673587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3" name="Rectangle 22"/>
          <p:cNvSpPr/>
          <p:nvPr/>
        </p:nvSpPr>
        <p:spPr>
          <a:xfrm flipH="1">
            <a:off x="5549752" y="3954256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6" name="Rectangle 25"/>
          <p:cNvSpPr/>
          <p:nvPr/>
        </p:nvSpPr>
        <p:spPr>
          <a:xfrm flipH="1">
            <a:off x="5556938" y="2928668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7" name="Rectangle 26"/>
          <p:cNvSpPr/>
          <p:nvPr/>
        </p:nvSpPr>
        <p:spPr>
          <a:xfrm flipH="1">
            <a:off x="5551747" y="2531043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pic>
        <p:nvPicPr>
          <p:cNvPr id="29" name="Imag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938" y="2165090"/>
            <a:ext cx="432049" cy="358201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6217" y="3590926"/>
            <a:ext cx="432049" cy="358201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44335" y="5631132"/>
            <a:ext cx="432049" cy="358201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 flipH="1">
            <a:off x="8221494" y="3973005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grpSp>
        <p:nvGrpSpPr>
          <p:cNvPr id="34" name="Groupe 33"/>
          <p:cNvGrpSpPr/>
          <p:nvPr/>
        </p:nvGrpSpPr>
        <p:grpSpPr>
          <a:xfrm>
            <a:off x="5546424" y="3414657"/>
            <a:ext cx="442699" cy="325000"/>
            <a:chOff x="6205805" y="353672"/>
            <a:chExt cx="472479" cy="288147"/>
          </a:xfrm>
        </p:grpSpPr>
        <p:sp>
          <p:nvSpPr>
            <p:cNvPr id="36" name="Rectangle 35"/>
            <p:cNvSpPr/>
            <p:nvPr/>
          </p:nvSpPr>
          <p:spPr>
            <a:xfrm>
              <a:off x="6205805" y="353672"/>
              <a:ext cx="472479" cy="28814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fr-FR" sz="1400" dirty="0">
                  <a:solidFill>
                    <a:srgbClr val="222222"/>
                  </a:solidFill>
                  <a:latin typeface="segoe ui emoji" panose="020B0502040204020203" pitchFamily="34" charset="0"/>
                </a:rPr>
                <a:t>❌</a:t>
              </a:r>
              <a:endParaRPr lang="fr-FR" sz="1400" dirty="0"/>
            </a:p>
          </p:txBody>
        </p:sp>
        <p:sp>
          <p:nvSpPr>
            <p:cNvPr id="37" name="Rectangle à coins arrondis 36"/>
            <p:cNvSpPr/>
            <p:nvPr/>
          </p:nvSpPr>
          <p:spPr>
            <a:xfrm>
              <a:off x="6326656" y="378502"/>
              <a:ext cx="230776" cy="204038"/>
            </a:xfrm>
            <a:prstGeom prst="roundRect">
              <a:avLst/>
            </a:prstGeom>
            <a:noFill/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tIns="36000" rIns="0" bIns="36000" rtlCol="0" anchor="ctr"/>
            <a:lstStyle/>
            <a:p>
              <a:pPr algn="ctr"/>
              <a:endParaRPr lang="fr-FR" sz="1400"/>
            </a:p>
          </p:txBody>
        </p:sp>
      </p:grpSp>
      <p:sp>
        <p:nvSpPr>
          <p:cNvPr id="39" name="Rectangle 38"/>
          <p:cNvSpPr/>
          <p:nvPr/>
        </p:nvSpPr>
        <p:spPr>
          <a:xfrm>
            <a:off x="2627287" y="4604443"/>
            <a:ext cx="442699" cy="325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fr-FR" sz="1400" dirty="0">
                <a:solidFill>
                  <a:srgbClr val="222222"/>
                </a:solidFill>
                <a:latin typeface="segoe ui emoji" panose="020B0502040204020203" pitchFamily="34" charset="0"/>
              </a:rPr>
              <a:t>❌</a:t>
            </a:r>
            <a:endParaRPr lang="fr-FR" sz="1400" dirty="0"/>
          </a:p>
        </p:txBody>
      </p:sp>
      <p:sp>
        <p:nvSpPr>
          <p:cNvPr id="40" name="Rectangle à coins arrondis 39"/>
          <p:cNvSpPr/>
          <p:nvPr/>
        </p:nvSpPr>
        <p:spPr>
          <a:xfrm>
            <a:off x="2751548" y="4635397"/>
            <a:ext cx="216230" cy="230134"/>
          </a:xfrm>
          <a:prstGeom prst="round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36000" rIns="0" bIns="36000" rtlCol="0" anchor="ctr"/>
          <a:lstStyle/>
          <a:p>
            <a:pPr algn="ctr"/>
            <a:endParaRPr lang="fr-FR" sz="1400"/>
          </a:p>
        </p:txBody>
      </p:sp>
      <p:sp>
        <p:nvSpPr>
          <p:cNvPr id="48" name="Rectangle 47"/>
          <p:cNvSpPr/>
          <p:nvPr/>
        </p:nvSpPr>
        <p:spPr>
          <a:xfrm flipH="1">
            <a:off x="2618359" y="5072630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pic>
        <p:nvPicPr>
          <p:cNvPr id="49" name="Image 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9751" y="4423151"/>
            <a:ext cx="432049" cy="358201"/>
          </a:xfrm>
          <a:prstGeom prst="rect">
            <a:avLst/>
          </a:prstGeom>
        </p:spPr>
      </p:pic>
      <p:sp>
        <p:nvSpPr>
          <p:cNvPr id="50" name="Rectangle 49"/>
          <p:cNvSpPr/>
          <p:nvPr/>
        </p:nvSpPr>
        <p:spPr>
          <a:xfrm flipH="1">
            <a:off x="5546424" y="4790601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56938" y="5277281"/>
            <a:ext cx="432049" cy="358201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 flipH="1">
            <a:off x="8242061" y="2765191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28" name="Rectangle 27"/>
          <p:cNvSpPr/>
          <p:nvPr/>
        </p:nvSpPr>
        <p:spPr>
          <a:xfrm flipH="1">
            <a:off x="8236216" y="5262461"/>
            <a:ext cx="432049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rgbClr val="FF0000"/>
                </a:solidFill>
                <a:latin typeface="segoe ui emoji" panose="020B0502040204020203" pitchFamily="34" charset="0"/>
              </a:rPr>
              <a:t>💊</a:t>
            </a:r>
            <a:endParaRPr lang="fr-FR" sz="1600" dirty="0"/>
          </a:p>
        </p:txBody>
      </p:sp>
      <p:sp>
        <p:nvSpPr>
          <p:cNvPr id="31" name="Espace réservé du pied de page 3"/>
          <p:cNvSpPr txBox="1">
            <a:spLocks/>
          </p:cNvSpPr>
          <p:nvPr/>
        </p:nvSpPr>
        <p:spPr>
          <a:xfrm>
            <a:off x="360000" y="6378000"/>
            <a:ext cx="5904000" cy="4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800" dirty="0"/>
              <a:t>COPIL </a:t>
            </a:r>
            <a:r>
              <a:rPr lang="fr-FR" sz="800" dirty="0" smtClean="0"/>
              <a:t>RFSA-23/10/2025</a:t>
            </a:r>
            <a:endParaRPr lang="fr-FR" sz="800" cap="all" dirty="0"/>
          </a:p>
          <a:p>
            <a:pPr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236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640823" y="556599"/>
            <a:ext cx="4536504" cy="325542"/>
          </a:xfrm>
        </p:spPr>
        <p:txBody>
          <a:bodyPr/>
          <a:lstStyle/>
          <a:p>
            <a:r>
              <a:rPr lang="fr-FR" sz="1800" b="1" i="1" dirty="0" smtClean="0">
                <a:solidFill>
                  <a:schemeClr val="accent4">
                    <a:lumMod val="75000"/>
                  </a:schemeClr>
                </a:solidFill>
              </a:rPr>
              <a:t>CR d’auditions : guide de lecture rapide</a:t>
            </a:r>
            <a:endParaRPr lang="fr-FR" sz="1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/>
          <a:srcRect l="34891" t="7939" r="35203" b="4741"/>
          <a:stretch/>
        </p:blipFill>
        <p:spPr>
          <a:xfrm>
            <a:off x="2607633" y="1052736"/>
            <a:ext cx="4340631" cy="5305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3"/>
          <a:srcRect l="27055" t="21398" r="26651" b="11097"/>
          <a:stretch/>
        </p:blipFill>
        <p:spPr>
          <a:xfrm>
            <a:off x="234805" y="1032688"/>
            <a:ext cx="8757213" cy="5345312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19" name="Rectangle à coins arrondis 18"/>
          <p:cNvSpPr/>
          <p:nvPr/>
        </p:nvSpPr>
        <p:spPr>
          <a:xfrm>
            <a:off x="4427984" y="1348364"/>
            <a:ext cx="3494468" cy="243152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4815554" y="1591516"/>
            <a:ext cx="4176464" cy="43204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e la date 3"/>
          <p:cNvSpPr txBox="1">
            <a:spLocks/>
          </p:cNvSpPr>
          <p:nvPr/>
        </p:nvSpPr>
        <p:spPr bwMode="gray">
          <a:xfrm>
            <a:off x="359269" y="6331098"/>
            <a:ext cx="1835736" cy="360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0" dirty="0" smtClean="0"/>
              <a:t>Copil RFSA - 23/10/2025</a:t>
            </a:r>
            <a:endParaRPr lang="fr-FR" sz="900" b="0" cap="all" dirty="0"/>
          </a:p>
        </p:txBody>
      </p:sp>
      <p:pic>
        <p:nvPicPr>
          <p:cNvPr id="2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658" y="180589"/>
            <a:ext cx="699212" cy="7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77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26856" t="22668" r="26595" b="8901"/>
          <a:stretch/>
        </p:blipFill>
        <p:spPr>
          <a:xfrm>
            <a:off x="309704" y="1041388"/>
            <a:ext cx="8684120" cy="534407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3BD6C2-C2F8-49BB-BA8D-B7F04BD044F3}" type="datetime1">
              <a:rPr lang="fr-FR" smtClean="0"/>
              <a:pPr>
                <a:defRPr/>
              </a:pPr>
              <a:t>22/10/2025</a:t>
            </a:fld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49F51-42DE-4B29-8A81-5C4FEEDF73FE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10" name="Espace réservé de la date 3"/>
          <p:cNvSpPr txBox="1">
            <a:spLocks/>
          </p:cNvSpPr>
          <p:nvPr/>
        </p:nvSpPr>
        <p:spPr bwMode="gray">
          <a:xfrm>
            <a:off x="359269" y="6331098"/>
            <a:ext cx="1835736" cy="3602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ctr" defTabSz="914400" rtl="0" eaLnBrk="1" latinLnBrk="0" hangingPunct="1">
              <a:defRPr sz="751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900" b="0" dirty="0" smtClean="0"/>
              <a:t>Copil RFSA - 23/10/2025</a:t>
            </a:r>
            <a:endParaRPr lang="fr-FR" sz="900" b="0" cap="all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359268" y="1412776"/>
            <a:ext cx="8648379" cy="1440160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Flèche droite rayée 11"/>
          <p:cNvSpPr/>
          <p:nvPr/>
        </p:nvSpPr>
        <p:spPr>
          <a:xfrm rot="5400000">
            <a:off x="6452604" y="2577269"/>
            <a:ext cx="375799" cy="648072"/>
          </a:xfrm>
          <a:prstGeom prst="stripedRightArrow">
            <a:avLst>
              <a:gd name="adj1" fmla="val 50000"/>
              <a:gd name="adj2" fmla="val 51924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923928" y="507871"/>
            <a:ext cx="4464496" cy="325542"/>
          </a:xfrm>
        </p:spPr>
        <p:txBody>
          <a:bodyPr/>
          <a:lstStyle/>
          <a:p>
            <a:r>
              <a:rPr lang="fr-FR" sz="1800" b="1" i="1" dirty="0" smtClean="0">
                <a:solidFill>
                  <a:schemeClr val="accent4">
                    <a:lumMod val="75000"/>
                  </a:schemeClr>
                </a:solidFill>
              </a:rPr>
              <a:t>CR d’auditions : guide de lecture rapide</a:t>
            </a:r>
            <a:endParaRPr lang="fr-FR" sz="1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4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435" y="206781"/>
            <a:ext cx="699212" cy="74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2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PÉRATEURS">
  <a:themeElements>
    <a:clrScheme name="ANSES">
      <a:dk1>
        <a:srgbClr val="000000"/>
      </a:dk1>
      <a:lt1>
        <a:srgbClr val="FFFFFF"/>
      </a:lt1>
      <a:dk2>
        <a:srgbClr val="FF9940"/>
      </a:dk2>
      <a:lt2>
        <a:srgbClr val="5770BE"/>
      </a:lt2>
      <a:accent1>
        <a:srgbClr val="FFE800"/>
      </a:accent1>
      <a:accent2>
        <a:srgbClr val="00AC8C"/>
      </a:accent2>
      <a:accent3>
        <a:srgbClr val="E1000F"/>
      </a:accent3>
      <a:accent4>
        <a:srgbClr val="FF9940"/>
      </a:accent4>
      <a:accent5>
        <a:srgbClr val="5770BE"/>
      </a:accent5>
      <a:accent6>
        <a:srgbClr val="FFE800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ésentation institutionnelle avec Marianne 4.3" id="{63E0CFB7-C0DE-455F-95AB-866BD5603E84}" vid="{F7D6DF9C-7BD7-47F6-BC4F-9058F6F5A4B2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48E343BDBA8E49AF030F4C2C238C12" ma:contentTypeVersion="3" ma:contentTypeDescription="Crée un document." ma:contentTypeScope="" ma:versionID="88014b7d150371a59f668342a24a831d">
  <xsd:schema xmlns:xsd="http://www.w3.org/2001/XMLSchema" xmlns:xs="http://www.w3.org/2001/XMLSchema" xmlns:p="http://schemas.microsoft.com/office/2006/metadata/properties" xmlns:ns1="http://schemas.microsoft.com/sharepoint/v3" xmlns:ns2="bbb10280-99bd-4da1-9c69-36ff33323477" targetNamespace="http://schemas.microsoft.com/office/2006/metadata/properties" ma:root="true" ma:fieldsID="f1402c37b36e2fc3155dc18a26449a78" ns1:_="" ns2:_="">
    <xsd:import namespace="http://schemas.microsoft.com/sharepoint/v3"/>
    <xsd:import namespace="bbb10280-99bd-4da1-9c69-36ff33323477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Rubriqu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Date de début de planification" ma:internalName="PublishingStartDate">
      <xsd:simpleType>
        <xsd:restriction base="dms:Unknown"/>
      </xsd:simpleType>
    </xsd:element>
    <xsd:element name="PublishingExpirationDate" ma:index="9" nillable="true" ma:displayName="Date de fin de planification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b10280-99bd-4da1-9c69-36ff33323477" elementFormDefault="qualified">
    <xsd:import namespace="http://schemas.microsoft.com/office/2006/documentManagement/types"/>
    <xsd:import namespace="http://schemas.microsoft.com/office/infopath/2007/PartnerControls"/>
    <xsd:element name="Rubrique" ma:index="11" nillable="true" ma:displayName="Rubrique" ma:internalName="Rubriqu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05C4B0-6744-4C33-9A7D-B9953F8457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bb10280-99bd-4da1-9c69-36ff333234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04BEA8-79FB-47CB-A63C-4DA993EB5B8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Modèle PPT Anses</Template>
  <TotalTime>16332</TotalTime>
  <Words>1527</Words>
  <Application>Microsoft Office PowerPoint</Application>
  <PresentationFormat>Affichage à l'écran (4:3)</PresentationFormat>
  <Paragraphs>296</Paragraphs>
  <Slides>23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23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Marianne</vt:lpstr>
      <vt:lpstr>Marianne ExtraBold</vt:lpstr>
      <vt:lpstr>Marianne Thin</vt:lpstr>
      <vt:lpstr>segoe ui emoji</vt:lpstr>
      <vt:lpstr>Wingdings</vt:lpstr>
      <vt:lpstr>Wingdings 2</vt:lpstr>
      <vt:lpstr>OPÉRATEURS</vt:lpstr>
      <vt:lpstr>Conception personnalisée</vt:lpstr>
      <vt:lpstr>Disponibilité médicaments vétérinaires  et actualités règlementaires  COPIL RFSA 23/10/2025</vt:lpstr>
      <vt:lpstr>1- Gaps thérapeutiques  &gt; Bilan</vt:lpstr>
      <vt:lpstr>Réunions 2024-25</vt:lpstr>
      <vt:lpstr>Gaps en Filière Bovins  Réunion du 12/06/25</vt:lpstr>
      <vt:lpstr>Gaps en Filière Ovins Réunion du 03/07/25</vt:lpstr>
      <vt:lpstr>Gaps en Filière Caprins Réunion du 03/07/25</vt:lpstr>
      <vt:lpstr> 5 gaps MAJEURS chez ruminants</vt:lpstr>
      <vt:lpstr>Présentation PowerPoint</vt:lpstr>
      <vt:lpstr>Présentation PowerPoint</vt:lpstr>
      <vt:lpstr>Réunions 2024-25</vt:lpstr>
      <vt:lpstr>Initiative FVE </vt:lpstr>
      <vt:lpstr>Enquête terrain  FVE  en Europe </vt:lpstr>
      <vt:lpstr>Evolution des ruptures*</vt:lpstr>
      <vt:lpstr>Evolution  des ruptures*</vt:lpstr>
      <vt:lpstr>Evolution des ruptures* de vaccins</vt:lpstr>
      <vt:lpstr>Evolution des ruptures* de vaccins</vt:lpstr>
      <vt:lpstr>Enquête sur maladies émergentes et gaps  </vt:lpstr>
      <vt:lpstr>Vet Big DATA</vt:lpstr>
      <vt:lpstr>Présentation PowerPoint</vt:lpstr>
      <vt:lpstr>2 — Actualités règlementaires</vt:lpstr>
      <vt:lpstr>Commission  - Actes secondaires</vt:lpstr>
      <vt:lpstr>Actualités réglementaires nationales</vt:lpstr>
      <vt:lpstr> Merci pour  votre attention    </vt:lpstr>
    </vt:vector>
  </TitlesOfParts>
  <Company>ANSES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Paule CARNAT-GAUTIER</dc:creator>
  <cp:lastModifiedBy>BADUEL Laure</cp:lastModifiedBy>
  <cp:revision>634</cp:revision>
  <cp:lastPrinted>2025-10-21T16:42:47Z</cp:lastPrinted>
  <dcterms:created xsi:type="dcterms:W3CDTF">2021-02-01T16:58:40Z</dcterms:created>
  <dcterms:modified xsi:type="dcterms:W3CDTF">2025-10-22T09:26:24Z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0x010100B348E343BDBA8E49AF030F4C2C238C12</vt:lpwstr>
  </property>
  <property fmtid="{D5CDD505-2E9C-101B-9397-08002B2CF9AE}" pid="3" name="PublishingExpirationDate">
    <vt:lpwstr/>
  </property>
  <property fmtid="{D5CDD505-2E9C-101B-9397-08002B2CF9AE}" pid="4" name="PublishingStartDate">
    <vt:lpwstr/>
  </property>
  <property fmtid="{D5CDD505-2E9C-101B-9397-08002B2CF9AE}" pid="5" name="Rubrique">
    <vt:lpwstr/>
  </property>
</Properties>
</file>