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2" r:id="rId3"/>
    <p:sldMasterId id="2147483728" r:id="rId4"/>
  </p:sldMasterIdLst>
  <p:notesMasterIdLst>
    <p:notesMasterId r:id="rId27"/>
  </p:notesMasterIdLst>
  <p:handoutMasterIdLst>
    <p:handoutMasterId r:id="rId28"/>
  </p:handoutMasterIdLst>
  <p:sldIdLst>
    <p:sldId id="453" r:id="rId5"/>
    <p:sldId id="454" r:id="rId6"/>
    <p:sldId id="400" r:id="rId7"/>
    <p:sldId id="444" r:id="rId8"/>
    <p:sldId id="445" r:id="rId9"/>
    <p:sldId id="450" r:id="rId10"/>
    <p:sldId id="452" r:id="rId11"/>
    <p:sldId id="421" r:id="rId12"/>
    <p:sldId id="455" r:id="rId13"/>
    <p:sldId id="456" r:id="rId14"/>
    <p:sldId id="457" r:id="rId15"/>
    <p:sldId id="460" r:id="rId16"/>
    <p:sldId id="461" r:id="rId17"/>
    <p:sldId id="462" r:id="rId18"/>
    <p:sldId id="463" r:id="rId19"/>
    <p:sldId id="316" r:id="rId20"/>
    <p:sldId id="398" r:id="rId21"/>
    <p:sldId id="438" r:id="rId22"/>
    <p:sldId id="388" r:id="rId23"/>
    <p:sldId id="389" r:id="rId24"/>
    <p:sldId id="390" r:id="rId25"/>
    <p:sldId id="412" r:id="rId2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RENOUARD Celine" initials="RC" lastIdx="13" clrIdx="0">
    <p:extLst>
      <p:ext uri="{19B8F6BF-5375-455C-9EA6-DF929625EA0E}">
        <p15:presenceInfo xmlns:p15="http://schemas.microsoft.com/office/powerpoint/2012/main" userId="S-1-5-21-1482476501-1993962763-1801674531-52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8080"/>
    <a:srgbClr val="CC3300"/>
    <a:srgbClr val="00FF00"/>
    <a:srgbClr val="9900CC"/>
    <a:srgbClr val="00FF99"/>
    <a:srgbClr val="0099FF"/>
    <a:srgbClr val="0000FF"/>
    <a:srgbClr val="0099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302" autoAdjust="0"/>
  </p:normalViewPr>
  <p:slideViewPr>
    <p:cSldViewPr>
      <p:cViewPr varScale="1">
        <p:scale>
          <a:sx n="62" d="100"/>
          <a:sy n="62" d="100"/>
        </p:scale>
        <p:origin x="1368" y="56"/>
      </p:cViewPr>
      <p:guideLst/>
    </p:cSldViewPr>
  </p:slideViewPr>
  <p:outlineViewPr>
    <p:cViewPr>
      <p:scale>
        <a:sx n="33" d="100"/>
        <a:sy n="33" d="100"/>
      </p:scale>
      <p:origin x="0" y="-2976"/>
    </p:cViewPr>
  </p:outlineViewPr>
  <p:notesTextViewPr>
    <p:cViewPr>
      <p:scale>
        <a:sx n="1" d="1"/>
        <a:sy n="1" d="1"/>
      </p:scale>
      <p:origin x="0" y="0"/>
    </p:cViewPr>
  </p:notesTextViewPr>
  <p:sorterViewPr>
    <p:cViewPr varScale="1">
      <p:scale>
        <a:sx n="1" d="1"/>
        <a:sy n="1" d="1"/>
      </p:scale>
      <p:origin x="0" y="-4024"/>
    </p:cViewPr>
  </p:sorter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ata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ata9.xml.rels><?xml version="1.0" encoding="UTF-8" standalone="yes"?>
<Relationships xmlns="http://schemas.openxmlformats.org/package/2006/relationships"><Relationship Id="rId1"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rawing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rawing9.xml.rels><?xml version="1.0" encoding="UTF-8" standalone="yes"?>
<Relationships xmlns="http://schemas.openxmlformats.org/package/2006/relationships"><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7BB06-289A-4238-89A2-82AA6C9DFB1A}" type="doc">
      <dgm:prSet loTypeId="urn:microsoft.com/office/officeart/2017/3/layout/DropPinTimeline" loCatId="process" qsTypeId="urn:microsoft.com/office/officeart/2005/8/quickstyle/3d2" qsCatId="3D" csTypeId="urn:microsoft.com/office/officeart/2005/8/colors/accent2_2" csCatId="accent2" phldr="1"/>
      <dgm:spPr/>
      <dgm:t>
        <a:bodyPr/>
        <a:lstStyle/>
        <a:p>
          <a:endParaRPr lang="en-US"/>
        </a:p>
      </dgm:t>
    </dgm:pt>
    <dgm:pt modelId="{23DE0C83-5E70-49D0-9AC0-BBEA4E5334BF}">
      <dgm:prSet custT="1"/>
      <dgm:spPr/>
      <dgm:t>
        <a:bodyPr/>
        <a:lstStyle/>
        <a:p>
          <a:pPr>
            <a:defRPr b="1"/>
          </a:pPr>
          <a:r>
            <a:rPr lang="en-US" sz="1400" dirty="0">
              <a:solidFill>
                <a:schemeClr val="tx2">
                  <a:lumMod val="75000"/>
                </a:schemeClr>
              </a:solidFill>
            </a:rPr>
            <a:t>15/12/22</a:t>
          </a:r>
        </a:p>
      </dgm:t>
    </dgm:pt>
    <dgm:pt modelId="{158EDBA2-EE22-4D6C-9A10-4ACAFA73C321}" type="parTrans" cxnId="{BA5D85F5-8295-4AF1-B866-A6300B816D3D}">
      <dgm:prSet/>
      <dgm:spPr/>
      <dgm:t>
        <a:bodyPr/>
        <a:lstStyle/>
        <a:p>
          <a:endParaRPr lang="en-US"/>
        </a:p>
      </dgm:t>
    </dgm:pt>
    <dgm:pt modelId="{8A8A6658-B01D-42E1-96EE-B6A1B1F7EA5A}" type="sibTrans" cxnId="{BA5D85F5-8295-4AF1-B866-A6300B816D3D}">
      <dgm:prSet/>
      <dgm:spPr/>
      <dgm:t>
        <a:bodyPr/>
        <a:lstStyle/>
        <a:p>
          <a:endParaRPr lang="en-US"/>
        </a:p>
      </dgm:t>
    </dgm:pt>
    <dgm:pt modelId="{37636C61-F9F8-4DAC-B6A8-CC6238CCF61B}">
      <dgm:prSet custT="1"/>
      <dgm:spPr/>
      <dgm:t>
        <a:bodyPr/>
        <a:lstStyle/>
        <a:p>
          <a:pPr>
            <a:defRPr b="1"/>
          </a:pPr>
          <a:r>
            <a:rPr lang="en-US" sz="1400" dirty="0">
              <a:solidFill>
                <a:srgbClr val="008080"/>
              </a:solidFill>
            </a:rPr>
            <a:t>18/11/22</a:t>
          </a:r>
        </a:p>
      </dgm:t>
    </dgm:pt>
    <dgm:pt modelId="{CAE19A78-9371-429F-B33F-676998CDA14A}" type="parTrans" cxnId="{36874865-0D0D-46E0-AAC1-058D10D4F1E1}">
      <dgm:prSet/>
      <dgm:spPr/>
      <dgm:t>
        <a:bodyPr/>
        <a:lstStyle/>
        <a:p>
          <a:endParaRPr lang="en-US"/>
        </a:p>
      </dgm:t>
    </dgm:pt>
    <dgm:pt modelId="{74FB3085-09BC-4685-861E-B6F919ED3625}" type="sibTrans" cxnId="{36874865-0D0D-46E0-AAC1-058D10D4F1E1}">
      <dgm:prSet/>
      <dgm:spPr/>
      <dgm:t>
        <a:bodyPr/>
        <a:lstStyle/>
        <a:p>
          <a:endParaRPr lang="en-US"/>
        </a:p>
      </dgm:t>
    </dgm:pt>
    <dgm:pt modelId="{E3F92F9A-9709-4063-8D99-897BA6E46E4C}">
      <dgm:prSet custT="1"/>
      <dgm:spPr/>
      <dgm:t>
        <a:bodyPr/>
        <a:lstStyle/>
        <a:p>
          <a:pPr>
            <a:defRPr b="1"/>
          </a:pPr>
          <a:r>
            <a:rPr lang="en-US" sz="1400" dirty="0">
              <a:solidFill>
                <a:schemeClr val="tx1"/>
              </a:solidFill>
            </a:rPr>
            <a:t>S1 2023 </a:t>
          </a:r>
        </a:p>
      </dgm:t>
    </dgm:pt>
    <dgm:pt modelId="{8A8E17DB-A545-473A-AA9B-76ABFBFA2192}" type="parTrans" cxnId="{BFB230D7-EFB9-4D87-A49F-B7974DD6BF03}">
      <dgm:prSet/>
      <dgm:spPr/>
      <dgm:t>
        <a:bodyPr/>
        <a:lstStyle/>
        <a:p>
          <a:endParaRPr lang="en-GB"/>
        </a:p>
      </dgm:t>
    </dgm:pt>
    <dgm:pt modelId="{8C64D2CE-5E81-4511-9606-106BEEA70E32}" type="sibTrans" cxnId="{BFB230D7-EFB9-4D87-A49F-B7974DD6BF03}">
      <dgm:prSet/>
      <dgm:spPr/>
      <dgm:t>
        <a:bodyPr/>
        <a:lstStyle/>
        <a:p>
          <a:endParaRPr lang="en-GB"/>
        </a:p>
      </dgm:t>
    </dgm:pt>
    <dgm:pt modelId="{382C5D02-E434-49A8-AAC1-7FF60CEE6604}">
      <dgm:prSet custT="1"/>
      <dgm:spPr/>
      <dgm:t>
        <a:bodyPr/>
        <a:lstStyle/>
        <a:p>
          <a:pPr>
            <a:defRPr b="1"/>
          </a:pPr>
          <a:r>
            <a:rPr lang="en-US" sz="1400" b="1" dirty="0">
              <a:solidFill>
                <a:schemeClr val="tx1"/>
              </a:solidFill>
            </a:rPr>
            <a:t>S2 2023</a:t>
          </a:r>
        </a:p>
      </dgm:t>
    </dgm:pt>
    <dgm:pt modelId="{3F27BA20-F3A8-4742-8893-3450B3FD8720}" type="parTrans" cxnId="{C5703EA0-6304-47BE-9D33-09C0E3620A70}">
      <dgm:prSet/>
      <dgm:spPr/>
      <dgm:t>
        <a:bodyPr/>
        <a:lstStyle/>
        <a:p>
          <a:endParaRPr lang="en-GB"/>
        </a:p>
      </dgm:t>
    </dgm:pt>
    <dgm:pt modelId="{61BFC40A-E528-46CB-B997-0A9EF21A5A35}" type="sibTrans" cxnId="{C5703EA0-6304-47BE-9D33-09C0E3620A70}">
      <dgm:prSet/>
      <dgm:spPr/>
      <dgm:t>
        <a:bodyPr/>
        <a:lstStyle/>
        <a:p>
          <a:endParaRPr lang="en-GB"/>
        </a:p>
      </dgm:t>
    </dgm:pt>
    <dgm:pt modelId="{6776FF50-C9A2-4E22-8CA5-4FD157948E76}">
      <dgm:prSet/>
      <dgm:spPr/>
      <dgm:t>
        <a:bodyPr/>
        <a:lstStyle/>
        <a:p>
          <a:endParaRPr lang="en-US" dirty="0"/>
        </a:p>
      </dgm:t>
    </dgm:pt>
    <dgm:pt modelId="{B36F1901-E65D-4539-8903-539BB37B494E}" type="parTrans" cxnId="{A441E871-4EC6-4D2B-B011-7E1E0A709185}">
      <dgm:prSet/>
      <dgm:spPr/>
      <dgm:t>
        <a:bodyPr/>
        <a:lstStyle/>
        <a:p>
          <a:endParaRPr lang="en-GB"/>
        </a:p>
      </dgm:t>
    </dgm:pt>
    <dgm:pt modelId="{F82EE1BF-E033-4FAF-91A7-130BD1D58C07}" type="sibTrans" cxnId="{A441E871-4EC6-4D2B-B011-7E1E0A709185}">
      <dgm:prSet/>
      <dgm:spPr/>
      <dgm:t>
        <a:bodyPr/>
        <a:lstStyle/>
        <a:p>
          <a:endParaRPr lang="en-GB"/>
        </a:p>
      </dgm:t>
    </dgm:pt>
    <dgm:pt modelId="{EE809BEC-0AE8-4C3A-A979-8F60AAA5B872}">
      <dgm:prSet/>
      <dgm:spPr/>
      <dgm:t>
        <a:bodyPr/>
        <a:lstStyle/>
        <a:p>
          <a:pPr rtl="0">
            <a:defRPr b="1"/>
          </a:pPr>
          <a:r>
            <a:rPr lang="en-US" dirty="0">
              <a:solidFill>
                <a:schemeClr val="tx1"/>
              </a:solidFill>
              <a:latin typeface="+mn-lt"/>
              <a:cs typeface="Arial"/>
            </a:rPr>
            <a:t>S1 2023</a:t>
          </a:r>
          <a:endParaRPr lang="en-US" dirty="0">
            <a:solidFill>
              <a:schemeClr val="tx1"/>
            </a:solidFill>
            <a:latin typeface="+mn-lt"/>
          </a:endParaRPr>
        </a:p>
      </dgm:t>
    </dgm:pt>
    <dgm:pt modelId="{B2ABAEB3-C4F0-45F1-8221-9BF4ABA039CB}" type="parTrans" cxnId="{A2888188-3D10-4931-B055-6758D0B83A34}">
      <dgm:prSet/>
      <dgm:spPr/>
      <dgm:t>
        <a:bodyPr/>
        <a:lstStyle/>
        <a:p>
          <a:endParaRPr lang="en-GB"/>
        </a:p>
      </dgm:t>
    </dgm:pt>
    <dgm:pt modelId="{BEC12765-E8FB-4F25-8028-C6D9FDBCA16F}" type="sibTrans" cxnId="{A2888188-3D10-4931-B055-6758D0B83A34}">
      <dgm:prSet/>
      <dgm:spPr/>
      <dgm:t>
        <a:bodyPr/>
        <a:lstStyle/>
        <a:p>
          <a:endParaRPr lang="en-GB"/>
        </a:p>
      </dgm:t>
    </dgm:pt>
    <dgm:pt modelId="{09AC45DB-868C-48C1-B5C9-52B396C4E39A}">
      <dgm:prSet custT="1"/>
      <dgm:spPr/>
      <dgm:t>
        <a:bodyPr/>
        <a:lstStyle/>
        <a:p>
          <a:pPr>
            <a:defRPr b="1"/>
          </a:pPr>
          <a:r>
            <a:rPr lang="en-US" sz="1400" dirty="0">
              <a:solidFill>
                <a:srgbClr val="009999"/>
              </a:solidFill>
            </a:rPr>
            <a:t>13/06/22</a:t>
          </a:r>
        </a:p>
      </dgm:t>
    </dgm:pt>
    <dgm:pt modelId="{629AC42B-FA04-4C60-B969-2577DB52F019}" type="sibTrans" cxnId="{5BB58EC6-57B6-407B-A68C-6FE0E7681FEF}">
      <dgm:prSet/>
      <dgm:spPr/>
      <dgm:t>
        <a:bodyPr/>
        <a:lstStyle/>
        <a:p>
          <a:endParaRPr lang="en-US"/>
        </a:p>
      </dgm:t>
    </dgm:pt>
    <dgm:pt modelId="{D7701681-55EC-4D3B-8BBD-553A18528E07}" type="parTrans" cxnId="{5BB58EC6-57B6-407B-A68C-6FE0E7681FEF}">
      <dgm:prSet/>
      <dgm:spPr/>
      <dgm:t>
        <a:bodyPr/>
        <a:lstStyle/>
        <a:p>
          <a:endParaRPr lang="en-US"/>
        </a:p>
      </dgm:t>
    </dgm:pt>
    <dgm:pt modelId="{9D9993C3-6CF2-4EB5-900A-F7226CCBFD6D}">
      <dgm:prSet custT="1"/>
      <dgm:spPr/>
      <dgm:t>
        <a:bodyPr/>
        <a:lstStyle/>
        <a:p>
          <a:r>
            <a:rPr lang="en-US" sz="1400" b="1" dirty="0">
              <a:solidFill>
                <a:schemeClr val="tx1"/>
              </a:solidFill>
            </a:rPr>
            <a:t>S2 2023</a:t>
          </a:r>
          <a:endParaRPr lang="fr-FR" sz="1400" b="1" dirty="0">
            <a:solidFill>
              <a:srgbClr val="009999"/>
            </a:solidFill>
          </a:endParaRPr>
        </a:p>
      </dgm:t>
    </dgm:pt>
    <dgm:pt modelId="{856AD820-D36B-44CF-A91D-1FC7893632EB}" type="parTrans" cxnId="{9C8EF66D-6EC1-4E26-AD45-DA87339AEC59}">
      <dgm:prSet/>
      <dgm:spPr/>
      <dgm:t>
        <a:bodyPr/>
        <a:lstStyle/>
        <a:p>
          <a:endParaRPr lang="fr-FR"/>
        </a:p>
      </dgm:t>
    </dgm:pt>
    <dgm:pt modelId="{E4AEDAE0-414E-4E70-9627-3377C63E7540}" type="sibTrans" cxnId="{9C8EF66D-6EC1-4E26-AD45-DA87339AEC59}">
      <dgm:prSet/>
      <dgm:spPr/>
      <dgm:t>
        <a:bodyPr/>
        <a:lstStyle/>
        <a:p>
          <a:endParaRPr lang="fr-FR"/>
        </a:p>
      </dgm:t>
    </dgm:pt>
    <dgm:pt modelId="{207D7578-1E18-4A0E-AC12-655AF6504F33}">
      <dgm:prSet/>
      <dgm:spPr/>
      <dgm:t>
        <a:bodyPr/>
        <a:lstStyle/>
        <a:p>
          <a:endParaRPr lang="fr-FR"/>
        </a:p>
      </dgm:t>
    </dgm:pt>
    <dgm:pt modelId="{2EDEC294-4C88-4698-A363-E2E70358A3AD}" type="parTrans" cxnId="{5A6A0210-76B8-4CDC-A244-261E0CE1DF28}">
      <dgm:prSet/>
      <dgm:spPr/>
      <dgm:t>
        <a:bodyPr/>
        <a:lstStyle/>
        <a:p>
          <a:endParaRPr lang="fr-FR"/>
        </a:p>
      </dgm:t>
    </dgm:pt>
    <dgm:pt modelId="{A11EA0F1-4F7A-483F-A40D-29BF00F9FC32}" type="sibTrans" cxnId="{5A6A0210-76B8-4CDC-A244-261E0CE1DF28}">
      <dgm:prSet/>
      <dgm:spPr/>
      <dgm:t>
        <a:bodyPr/>
        <a:lstStyle/>
        <a:p>
          <a:endParaRPr lang="fr-FR"/>
        </a:p>
      </dgm:t>
    </dgm:pt>
    <dgm:pt modelId="{21EF48F6-6530-44B3-B945-E2551A325C0C}">
      <dgm:prSet/>
      <dgm:spPr/>
      <dgm:t>
        <a:bodyPr/>
        <a:lstStyle/>
        <a:p>
          <a:endParaRPr lang="fr-FR"/>
        </a:p>
      </dgm:t>
    </dgm:pt>
    <dgm:pt modelId="{65A4CE9F-6BC1-491E-84CD-58D5C63FE92A}" type="parTrans" cxnId="{209819F9-7FD1-447E-A9FA-9909F1D774C8}">
      <dgm:prSet/>
      <dgm:spPr/>
      <dgm:t>
        <a:bodyPr/>
        <a:lstStyle/>
        <a:p>
          <a:endParaRPr lang="fr-FR"/>
        </a:p>
      </dgm:t>
    </dgm:pt>
    <dgm:pt modelId="{EF8DC9E5-4DCE-44C3-90D4-BC029F3FCEAF}" type="sibTrans" cxnId="{209819F9-7FD1-447E-A9FA-9909F1D774C8}">
      <dgm:prSet/>
      <dgm:spPr/>
      <dgm:t>
        <a:bodyPr/>
        <a:lstStyle/>
        <a:p>
          <a:endParaRPr lang="fr-FR"/>
        </a:p>
      </dgm:t>
    </dgm:pt>
    <dgm:pt modelId="{80A91CCD-CE13-4B02-AA46-4ECF4E6FCD78}">
      <dgm:prSet/>
      <dgm:spPr/>
      <dgm:t>
        <a:bodyPr/>
        <a:lstStyle/>
        <a:p>
          <a:r>
            <a:rPr lang="en-US" b="1" dirty="0">
              <a:solidFill>
                <a:schemeClr val="tx1"/>
              </a:solidFill>
            </a:rPr>
            <a:t>S2 2023</a:t>
          </a:r>
          <a:endParaRPr lang="fr-FR" b="1" dirty="0">
            <a:solidFill>
              <a:srgbClr val="009999"/>
            </a:solidFill>
          </a:endParaRPr>
        </a:p>
      </dgm:t>
    </dgm:pt>
    <dgm:pt modelId="{3BEF83AE-4E5E-4406-93F3-9B3668E8A832}" type="sibTrans" cxnId="{142088E1-4B79-4D6C-B537-EFFA6468ED8B}">
      <dgm:prSet/>
      <dgm:spPr/>
      <dgm:t>
        <a:bodyPr/>
        <a:lstStyle/>
        <a:p>
          <a:endParaRPr lang="fr-FR"/>
        </a:p>
      </dgm:t>
    </dgm:pt>
    <dgm:pt modelId="{2BEAFD0A-79CB-4B0D-B3BC-7044A9B098D1}" type="parTrans" cxnId="{142088E1-4B79-4D6C-B537-EFFA6468ED8B}">
      <dgm:prSet/>
      <dgm:spPr/>
      <dgm:t>
        <a:bodyPr/>
        <a:lstStyle/>
        <a:p>
          <a:endParaRPr lang="fr-FR"/>
        </a:p>
      </dgm:t>
    </dgm:pt>
    <dgm:pt modelId="{77D386F2-66A4-46CA-A1F7-4AB51B624380}" type="pres">
      <dgm:prSet presAssocID="{EF87BB06-289A-4238-89A2-82AA6C9DFB1A}" presName="root" presStyleCnt="0">
        <dgm:presLayoutVars>
          <dgm:chMax/>
          <dgm:chPref/>
          <dgm:animLvl val="lvl"/>
        </dgm:presLayoutVars>
      </dgm:prSet>
      <dgm:spPr/>
    </dgm:pt>
    <dgm:pt modelId="{014764AF-35B9-4DB2-95A5-AA6CE373165F}" type="pres">
      <dgm:prSet presAssocID="{EF87BB06-289A-4238-89A2-82AA6C9DFB1A}" presName="divider" presStyleLbl="fgAcc1" presStyleIdx="0" presStyleCnt="11"/>
      <dgm:spPr/>
    </dgm:pt>
    <dgm:pt modelId="{0230C5E4-FB04-4C59-BCC2-D94FB816F0E2}" type="pres">
      <dgm:prSet presAssocID="{EF87BB06-289A-4238-89A2-82AA6C9DFB1A}" presName="nodes" presStyleCnt="0">
        <dgm:presLayoutVars>
          <dgm:chMax/>
          <dgm:chPref/>
          <dgm:animLvl val="lvl"/>
        </dgm:presLayoutVars>
      </dgm:prSet>
      <dgm:spPr/>
    </dgm:pt>
    <dgm:pt modelId="{ACACD574-0BA8-4615-B39B-AA1E413EACDF}" type="pres">
      <dgm:prSet presAssocID="{207D7578-1E18-4A0E-AC12-655AF6504F33}" presName="composite" presStyleCnt="0"/>
      <dgm:spPr/>
    </dgm:pt>
    <dgm:pt modelId="{07C89C2E-CA70-40FD-83B0-288C5870A9BD}" type="pres">
      <dgm:prSet presAssocID="{207D7578-1E18-4A0E-AC12-655AF6504F33}" presName="ConnectorPoint" presStyleLbl="lnNode1" presStyleIdx="0" presStyleCnt="10"/>
      <dgm:spPr/>
    </dgm:pt>
    <dgm:pt modelId="{4AE28B06-D7EF-4E12-982A-B34303C23ECF}" type="pres">
      <dgm:prSet presAssocID="{207D7578-1E18-4A0E-AC12-655AF6504F33}" presName="DropPinPlaceHolder" presStyleCnt="0"/>
      <dgm:spPr/>
    </dgm:pt>
    <dgm:pt modelId="{1DABA326-02F7-4BBA-9140-8640E9CD0A0C}" type="pres">
      <dgm:prSet presAssocID="{207D7578-1E18-4A0E-AC12-655AF6504F33}" presName="DropPin" presStyleLbl="alignNode1" presStyleIdx="0" presStyleCnt="10"/>
      <dgm:spPr/>
    </dgm:pt>
    <dgm:pt modelId="{A57AA2E2-D955-4185-8B90-6B57EF8D366B}" type="pres">
      <dgm:prSet presAssocID="{207D7578-1E18-4A0E-AC12-655AF6504F33}" presName="Ellipse" presStyleLbl="fgAcc1" presStyleIdx="1" presStyleCnt="11"/>
      <dgm:spPr/>
    </dgm:pt>
    <dgm:pt modelId="{12B87422-0532-4375-A0B5-04A511B038C8}" type="pres">
      <dgm:prSet presAssocID="{207D7578-1E18-4A0E-AC12-655AF6504F33}" presName="L2TextContainer" presStyleLbl="revTx" presStyleIdx="0" presStyleCnt="20">
        <dgm:presLayoutVars>
          <dgm:bulletEnabled val="1"/>
        </dgm:presLayoutVars>
      </dgm:prSet>
      <dgm:spPr/>
    </dgm:pt>
    <dgm:pt modelId="{1FA2AB01-517E-4B50-94CC-34D201AF78BD}" type="pres">
      <dgm:prSet presAssocID="{207D7578-1E18-4A0E-AC12-655AF6504F33}" presName="L1TextContainer" presStyleLbl="revTx" presStyleIdx="1" presStyleCnt="20">
        <dgm:presLayoutVars>
          <dgm:chMax val="1"/>
          <dgm:chPref val="1"/>
          <dgm:bulletEnabled val="1"/>
        </dgm:presLayoutVars>
      </dgm:prSet>
      <dgm:spPr/>
    </dgm:pt>
    <dgm:pt modelId="{81E96430-031E-4F27-8A53-A097EF9853D4}" type="pres">
      <dgm:prSet presAssocID="{207D7578-1E18-4A0E-AC12-655AF6504F33}" presName="ConnectLine" presStyleLbl="sibTrans1D1" presStyleIdx="0" presStyleCnt="10"/>
      <dgm:spPr/>
    </dgm:pt>
    <dgm:pt modelId="{32E8D52A-77B7-439D-92C3-50CECE8583BB}" type="pres">
      <dgm:prSet presAssocID="{207D7578-1E18-4A0E-AC12-655AF6504F33}" presName="EmptyPlaceHolder" presStyleCnt="0"/>
      <dgm:spPr/>
    </dgm:pt>
    <dgm:pt modelId="{B4FD9670-862D-42B1-9697-DC1F460C52A7}" type="pres">
      <dgm:prSet presAssocID="{A11EA0F1-4F7A-483F-A40D-29BF00F9FC32}" presName="spaceBetweenRectangles" presStyleCnt="0"/>
      <dgm:spPr/>
    </dgm:pt>
    <dgm:pt modelId="{620F7A8F-1154-44BA-A020-D57F130620E9}" type="pres">
      <dgm:prSet presAssocID="{09AC45DB-868C-48C1-B5C9-52B396C4E39A}" presName="composite" presStyleCnt="0"/>
      <dgm:spPr/>
    </dgm:pt>
    <dgm:pt modelId="{A9E7E088-2231-4940-957F-50A6E7FF85BE}" type="pres">
      <dgm:prSet presAssocID="{09AC45DB-868C-48C1-B5C9-52B396C4E39A}" presName="ConnectorPoint" presStyleLbl="lnNode1" presStyleIdx="1" presStyleCnt="10"/>
      <dgm:spPr/>
    </dgm:pt>
    <dgm:pt modelId="{91EE2D31-BA9C-464E-8A86-E70E66870C13}" type="pres">
      <dgm:prSet presAssocID="{09AC45DB-868C-48C1-B5C9-52B396C4E39A}" presName="DropPinPlaceHolder" presStyleCnt="0"/>
      <dgm:spPr/>
    </dgm:pt>
    <dgm:pt modelId="{A624FD80-109B-4090-9800-5DC63E88A384}" type="pres">
      <dgm:prSet presAssocID="{09AC45DB-868C-48C1-B5C9-52B396C4E39A}" presName="DropPin" presStyleLbl="alignNode1" presStyleIdx="1" presStyleCnt="10" custLinFactNeighborX="50133" custLinFactNeighborY="91"/>
      <dgm:spPr/>
    </dgm:pt>
    <dgm:pt modelId="{99C37A1E-8D1C-4122-866B-4CA498753E40}" type="pres">
      <dgm:prSet presAssocID="{09AC45DB-868C-48C1-B5C9-52B396C4E39A}" presName="Ellipse" presStyleLbl="fgAcc1" presStyleIdx="2" presStyleCnt="11"/>
      <dgm:spPr/>
    </dgm:pt>
    <dgm:pt modelId="{19A49CE4-C870-4141-BE26-87FA73ED9191}" type="pres">
      <dgm:prSet presAssocID="{09AC45DB-868C-48C1-B5C9-52B396C4E39A}" presName="L2TextContainer" presStyleLbl="revTx" presStyleIdx="2" presStyleCnt="20">
        <dgm:presLayoutVars>
          <dgm:bulletEnabled val="1"/>
        </dgm:presLayoutVars>
      </dgm:prSet>
      <dgm:spPr/>
    </dgm:pt>
    <dgm:pt modelId="{AF4606A9-C4E2-4ABE-A60E-7B8B7AD2C4E7}" type="pres">
      <dgm:prSet presAssocID="{09AC45DB-868C-48C1-B5C9-52B396C4E39A}" presName="L1TextContainer" presStyleLbl="revTx" presStyleIdx="3" presStyleCnt="20" custLinFactY="-300000" custLinFactNeighborX="-57159" custLinFactNeighborY="-364019">
        <dgm:presLayoutVars>
          <dgm:chMax val="1"/>
          <dgm:chPref val="1"/>
          <dgm:bulletEnabled val="1"/>
        </dgm:presLayoutVars>
      </dgm:prSet>
      <dgm:spPr/>
    </dgm:pt>
    <dgm:pt modelId="{AA44DB0D-CEA2-4576-845E-C1F0FB32370C}" type="pres">
      <dgm:prSet presAssocID="{09AC45DB-868C-48C1-B5C9-52B396C4E39A}" presName="ConnectLine" presStyleLbl="sibTrans1D1" presStyleIdx="1" presStyleCnt="10" custLinFactX="200000" custLinFactNeighborX="264000" custLinFactNeighborY="104"/>
      <dgm:spPr/>
    </dgm:pt>
    <dgm:pt modelId="{5705E453-A65D-46D8-82F2-D440296DBBC6}" type="pres">
      <dgm:prSet presAssocID="{09AC45DB-868C-48C1-B5C9-52B396C4E39A}" presName="EmptyPlaceHolder" presStyleCnt="0"/>
      <dgm:spPr/>
    </dgm:pt>
    <dgm:pt modelId="{DBAE2701-0E83-44AA-A392-DD73F264CCA5}" type="pres">
      <dgm:prSet presAssocID="{629AC42B-FA04-4C60-B969-2577DB52F019}" presName="spaceBetweenRectangles" presStyleCnt="0"/>
      <dgm:spPr/>
    </dgm:pt>
    <dgm:pt modelId="{DE7327BB-5212-452E-B6EE-DB2A4E34B51E}" type="pres">
      <dgm:prSet presAssocID="{23DE0C83-5E70-49D0-9AC0-BBEA4E5334BF}" presName="composite" presStyleCnt="0"/>
      <dgm:spPr/>
    </dgm:pt>
    <dgm:pt modelId="{DBAECE29-A37B-4E55-ADEE-F0D272897900}" type="pres">
      <dgm:prSet presAssocID="{23DE0C83-5E70-49D0-9AC0-BBEA4E5334BF}" presName="ConnectorPoint" presStyleLbl="lnNode1" presStyleIdx="2" presStyleCnt="10"/>
      <dgm:spPr/>
    </dgm:pt>
    <dgm:pt modelId="{2925DF82-110F-4C23-A3C3-6AEC88977A56}" type="pres">
      <dgm:prSet presAssocID="{23DE0C83-5E70-49D0-9AC0-BBEA4E5334BF}" presName="DropPinPlaceHolder" presStyleCnt="0"/>
      <dgm:spPr/>
    </dgm:pt>
    <dgm:pt modelId="{7326908A-087D-41C0-8963-7D7B58C7090E}" type="pres">
      <dgm:prSet presAssocID="{23DE0C83-5E70-49D0-9AC0-BBEA4E5334BF}" presName="DropPin" presStyleLbl="alignNode1" presStyleIdx="2" presStyleCnt="10" custLinFactX="100000" custLinFactNeighborX="166118" custLinFactNeighborY="-10812"/>
      <dgm:spPr/>
    </dgm:pt>
    <dgm:pt modelId="{F359F248-4976-4048-8B1C-685192620453}" type="pres">
      <dgm:prSet presAssocID="{23DE0C83-5E70-49D0-9AC0-BBEA4E5334BF}" presName="Ellipse" presStyleLbl="fgAcc1" presStyleIdx="3" presStyleCnt="11"/>
      <dgm:spPr/>
    </dgm:pt>
    <dgm:pt modelId="{1C861C81-C4B1-44AB-B069-8F7DF1247EE2}" type="pres">
      <dgm:prSet presAssocID="{23DE0C83-5E70-49D0-9AC0-BBEA4E5334BF}" presName="L2TextContainer" presStyleLbl="revTx" presStyleIdx="4" presStyleCnt="20">
        <dgm:presLayoutVars>
          <dgm:bulletEnabled val="1"/>
        </dgm:presLayoutVars>
      </dgm:prSet>
      <dgm:spPr/>
    </dgm:pt>
    <dgm:pt modelId="{0F6F605F-E351-4981-8141-54C1F2C38AE5}" type="pres">
      <dgm:prSet presAssocID="{23DE0C83-5E70-49D0-9AC0-BBEA4E5334BF}" presName="L1TextContainer" presStyleLbl="revTx" presStyleIdx="5" presStyleCnt="20" custLinFactNeighborX="-15299" custLinFactNeighborY="6756">
        <dgm:presLayoutVars>
          <dgm:chMax val="1"/>
          <dgm:chPref val="1"/>
          <dgm:bulletEnabled val="1"/>
        </dgm:presLayoutVars>
      </dgm:prSet>
      <dgm:spPr/>
    </dgm:pt>
    <dgm:pt modelId="{36157365-2B51-43EB-BE74-D52C57D21CB5}" type="pres">
      <dgm:prSet presAssocID="{23DE0C83-5E70-49D0-9AC0-BBEA4E5334BF}" presName="ConnectLine" presStyleLbl="sibTrans1D1" presStyleIdx="2" presStyleCnt="10" custLinFactX="1094341" custLinFactNeighborX="1100000" custLinFactNeighborY="-2085"/>
      <dgm:spPr/>
    </dgm:pt>
    <dgm:pt modelId="{2DAB6535-DAF1-4CF6-9B95-F5B490B1F416}" type="pres">
      <dgm:prSet presAssocID="{23DE0C83-5E70-49D0-9AC0-BBEA4E5334BF}" presName="EmptyPlaceHolder" presStyleCnt="0"/>
      <dgm:spPr/>
    </dgm:pt>
    <dgm:pt modelId="{6E552B8F-A0BF-4384-8641-55C0395CE35E}" type="pres">
      <dgm:prSet presAssocID="{8A8A6658-B01D-42E1-96EE-B6A1B1F7EA5A}" presName="spaceBetweenRectangles" presStyleCnt="0"/>
      <dgm:spPr/>
    </dgm:pt>
    <dgm:pt modelId="{615C1EDC-1AA2-4CA1-A472-396DA42EFCAD}" type="pres">
      <dgm:prSet presAssocID="{37636C61-F9F8-4DAC-B6A8-CC6238CCF61B}" presName="composite" presStyleCnt="0"/>
      <dgm:spPr/>
    </dgm:pt>
    <dgm:pt modelId="{361B6FC1-512E-45FF-8064-06241CFE0D83}" type="pres">
      <dgm:prSet presAssocID="{37636C61-F9F8-4DAC-B6A8-CC6238CCF61B}" presName="ConnectorPoint" presStyleLbl="lnNode1" presStyleIdx="3" presStyleCnt="10"/>
      <dgm:spPr/>
    </dgm:pt>
    <dgm:pt modelId="{7FCB31CA-7330-4C8E-B303-81FE9095B624}" type="pres">
      <dgm:prSet presAssocID="{37636C61-F9F8-4DAC-B6A8-CC6238CCF61B}" presName="DropPinPlaceHolder" presStyleCnt="0"/>
      <dgm:spPr/>
    </dgm:pt>
    <dgm:pt modelId="{48F27385-F2FE-4A2E-ACB5-07205F604774}" type="pres">
      <dgm:prSet presAssocID="{37636C61-F9F8-4DAC-B6A8-CC6238CCF61B}" presName="DropPin" presStyleLbl="alignNode1" presStyleIdx="3" presStyleCnt="10" custLinFactNeighborX="-99712" custLinFactNeighborY="3241"/>
      <dgm:spPr/>
    </dgm:pt>
    <dgm:pt modelId="{8D7C050C-5131-465B-9B03-8EDFD3E16D6C}" type="pres">
      <dgm:prSet presAssocID="{37636C61-F9F8-4DAC-B6A8-CC6238CCF61B}" presName="Ellipse" presStyleLbl="fgAcc1" presStyleIdx="4" presStyleCnt="11"/>
      <dgm:spPr/>
    </dgm:pt>
    <dgm:pt modelId="{1A4922FA-4734-48AA-9162-B7161015BF01}" type="pres">
      <dgm:prSet presAssocID="{37636C61-F9F8-4DAC-B6A8-CC6238CCF61B}" presName="L2TextContainer" presStyleLbl="revTx" presStyleIdx="6" presStyleCnt="20">
        <dgm:presLayoutVars>
          <dgm:bulletEnabled val="1"/>
        </dgm:presLayoutVars>
      </dgm:prSet>
      <dgm:spPr/>
    </dgm:pt>
    <dgm:pt modelId="{89BB554A-23BC-449C-A093-92E55E0E6BD8}" type="pres">
      <dgm:prSet presAssocID="{37636C61-F9F8-4DAC-B6A8-CC6238CCF61B}" presName="L1TextContainer" presStyleLbl="revTx" presStyleIdx="7" presStyleCnt="20" custLinFactX="-2027" custLinFactNeighborX="-100000" custLinFactNeighborY="-1586">
        <dgm:presLayoutVars>
          <dgm:chMax val="1"/>
          <dgm:chPref val="1"/>
          <dgm:bulletEnabled val="1"/>
        </dgm:presLayoutVars>
      </dgm:prSet>
      <dgm:spPr/>
    </dgm:pt>
    <dgm:pt modelId="{18735611-0C81-4FF6-80D0-CB70AC75243E}" type="pres">
      <dgm:prSet presAssocID="{37636C61-F9F8-4DAC-B6A8-CC6238CCF61B}" presName="ConnectLine" presStyleLbl="sibTrans1D1" presStyleIdx="3" presStyleCnt="10" custLinFactX="-400000" custLinFactNeighborX="-455364" custLinFactNeighborY="3705"/>
      <dgm:spPr/>
    </dgm:pt>
    <dgm:pt modelId="{19C21466-8C85-43D1-89C0-5DE872C2CC0C}" type="pres">
      <dgm:prSet presAssocID="{37636C61-F9F8-4DAC-B6A8-CC6238CCF61B}" presName="EmptyPlaceHolder" presStyleCnt="0"/>
      <dgm:spPr/>
    </dgm:pt>
    <dgm:pt modelId="{D975B47B-9E16-4E50-A2F3-17A83A7826DA}" type="pres">
      <dgm:prSet presAssocID="{74FB3085-09BC-4685-861E-B6F919ED3625}" presName="spaceBetweenRectangles" presStyleCnt="0"/>
      <dgm:spPr/>
    </dgm:pt>
    <dgm:pt modelId="{17540E2D-2CFD-4B1F-936B-58F5FB37B5EE}" type="pres">
      <dgm:prSet presAssocID="{E3F92F9A-9709-4063-8D99-897BA6E46E4C}" presName="composite" presStyleCnt="0"/>
      <dgm:spPr/>
    </dgm:pt>
    <dgm:pt modelId="{19220F55-1870-4F17-99F9-F51C6EEDA897}" type="pres">
      <dgm:prSet presAssocID="{E3F92F9A-9709-4063-8D99-897BA6E46E4C}" presName="ConnectorPoint" presStyleLbl="lnNode1" presStyleIdx="4" presStyleCnt="10"/>
      <dgm:spPr/>
    </dgm:pt>
    <dgm:pt modelId="{DA739AC0-4758-4C30-BAAB-B8B1A03CF6C1}" type="pres">
      <dgm:prSet presAssocID="{E3F92F9A-9709-4063-8D99-897BA6E46E4C}" presName="DropPinPlaceHolder" presStyleCnt="0"/>
      <dgm:spPr/>
    </dgm:pt>
    <dgm:pt modelId="{B118F360-7DA7-48DC-AE84-EC9EE7F73185}" type="pres">
      <dgm:prSet presAssocID="{E3F92F9A-9709-4063-8D99-897BA6E46E4C}" presName="DropPin" presStyleLbl="alignNode1" presStyleIdx="4" presStyleCnt="10" custLinFactX="178381" custLinFactNeighborX="200000" custLinFactNeighborY="6211"/>
      <dgm:spPr/>
    </dgm:pt>
    <dgm:pt modelId="{4495756D-8202-4EB8-A1B0-30D5F7796FBF}" type="pres">
      <dgm:prSet presAssocID="{E3F92F9A-9709-4063-8D99-897BA6E46E4C}" presName="Ellipse" presStyleLbl="fgAcc1" presStyleIdx="5" presStyleCnt="11"/>
      <dgm:spPr/>
    </dgm:pt>
    <dgm:pt modelId="{A6EA5702-A0D8-48FF-A2BF-F9B402A165FB}" type="pres">
      <dgm:prSet presAssocID="{E3F92F9A-9709-4063-8D99-897BA6E46E4C}" presName="L2TextContainer" presStyleLbl="revTx" presStyleIdx="8" presStyleCnt="20">
        <dgm:presLayoutVars>
          <dgm:bulletEnabled val="1"/>
        </dgm:presLayoutVars>
      </dgm:prSet>
      <dgm:spPr/>
    </dgm:pt>
    <dgm:pt modelId="{E670089B-C820-457D-A5A0-0C40860AB4BD}" type="pres">
      <dgm:prSet presAssocID="{E3F92F9A-9709-4063-8D99-897BA6E46E4C}" presName="L1TextContainer" presStyleLbl="revTx" presStyleIdx="9" presStyleCnt="20" custScaleX="75711" custLinFactNeighborX="-1217" custLinFactNeighborY="4355">
        <dgm:presLayoutVars>
          <dgm:chMax val="1"/>
          <dgm:chPref val="1"/>
          <dgm:bulletEnabled val="1"/>
        </dgm:presLayoutVars>
      </dgm:prSet>
      <dgm:spPr/>
    </dgm:pt>
    <dgm:pt modelId="{9322B6B3-3D31-49DD-B4F3-B76BE1E49A3E}" type="pres">
      <dgm:prSet presAssocID="{E3F92F9A-9709-4063-8D99-897BA6E46E4C}" presName="ConnectLine" presStyleLbl="sibTrans1D1" presStyleIdx="4" presStyleCnt="10" custLinFactX="1600000" custLinFactNeighborX="1680353" custLinFactNeighborY="1642"/>
      <dgm:spPr/>
    </dgm:pt>
    <dgm:pt modelId="{0C3D6F73-B5A7-4A03-9BF6-9EB96D06E0B6}" type="pres">
      <dgm:prSet presAssocID="{E3F92F9A-9709-4063-8D99-897BA6E46E4C}" presName="EmptyPlaceHolder" presStyleCnt="0"/>
      <dgm:spPr/>
    </dgm:pt>
    <dgm:pt modelId="{4D4D1D2E-963C-48A7-A96C-8A2BC3BB8F7F}" type="pres">
      <dgm:prSet presAssocID="{8C64D2CE-5E81-4511-9606-106BEEA70E32}" presName="spaceBetweenRectangles" presStyleCnt="0"/>
      <dgm:spPr/>
    </dgm:pt>
    <dgm:pt modelId="{EE70B206-321B-4C88-8C5F-6CEA336196C9}" type="pres">
      <dgm:prSet presAssocID="{EE809BEC-0AE8-4C3A-A979-8F60AAA5B872}" presName="composite" presStyleCnt="0"/>
      <dgm:spPr/>
    </dgm:pt>
    <dgm:pt modelId="{AFB95ECE-E32F-4467-9AE5-F2C11AE3D515}" type="pres">
      <dgm:prSet presAssocID="{EE809BEC-0AE8-4C3A-A979-8F60AAA5B872}" presName="ConnectorPoint" presStyleLbl="lnNode1" presStyleIdx="5" presStyleCnt="10"/>
      <dgm:spPr/>
    </dgm:pt>
    <dgm:pt modelId="{2D2A520C-BC5F-4D5A-A31C-83472F3F5DD5}" type="pres">
      <dgm:prSet presAssocID="{EE809BEC-0AE8-4C3A-A979-8F60AAA5B872}" presName="DropPinPlaceHolder" presStyleCnt="0"/>
      <dgm:spPr/>
    </dgm:pt>
    <dgm:pt modelId="{269F584A-B15D-4CEA-8B65-E3107D84D757}" type="pres">
      <dgm:prSet presAssocID="{EE809BEC-0AE8-4C3A-A979-8F60AAA5B872}" presName="DropPin" presStyleLbl="alignNode1" presStyleIdx="5" presStyleCnt="10" custLinFactX="100000" custLinFactNeighborX="136201" custLinFactNeighborY="-429"/>
      <dgm:spPr/>
    </dgm:pt>
    <dgm:pt modelId="{9DDF215C-7920-4F76-8536-6C03BEE5CA89}" type="pres">
      <dgm:prSet presAssocID="{EE809BEC-0AE8-4C3A-A979-8F60AAA5B872}" presName="Ellipse" presStyleLbl="fgAcc1" presStyleIdx="6" presStyleCnt="11"/>
      <dgm:spPr/>
    </dgm:pt>
    <dgm:pt modelId="{6B5ED3D0-0D1C-4800-80AC-57E26B54D34B}" type="pres">
      <dgm:prSet presAssocID="{EE809BEC-0AE8-4C3A-A979-8F60AAA5B872}" presName="L2TextContainer" presStyleLbl="revTx" presStyleIdx="10" presStyleCnt="20">
        <dgm:presLayoutVars>
          <dgm:bulletEnabled val="1"/>
        </dgm:presLayoutVars>
      </dgm:prSet>
      <dgm:spPr/>
    </dgm:pt>
    <dgm:pt modelId="{0B207184-1AB1-4510-B906-8F627B7A6F0C}" type="pres">
      <dgm:prSet presAssocID="{EE809BEC-0AE8-4C3A-A979-8F60AAA5B872}" presName="L1TextContainer" presStyleLbl="revTx" presStyleIdx="11" presStyleCnt="20" custLinFactNeighborX="59880" custLinFactNeighborY="17154">
        <dgm:presLayoutVars>
          <dgm:chMax val="1"/>
          <dgm:chPref val="1"/>
          <dgm:bulletEnabled val="1"/>
        </dgm:presLayoutVars>
      </dgm:prSet>
      <dgm:spPr/>
    </dgm:pt>
    <dgm:pt modelId="{AB6548C0-D05E-4912-9C61-3FED7D2E94B2}" type="pres">
      <dgm:prSet presAssocID="{EE809BEC-0AE8-4C3A-A979-8F60AAA5B872}" presName="ConnectLine" presStyleLbl="sibTrans1D1" presStyleIdx="5" presStyleCnt="10" custLinFactX="1000000" custLinFactNeighborX="1022269" custLinFactNeighborY="2789"/>
      <dgm:spPr>
        <a:blipFill rotWithShape="0">
          <a:blip xmlns:r="http://schemas.openxmlformats.org/officeDocument/2006/relationships" r:embed="rId1"/>
          <a:stretch>
            <a:fillRect/>
          </a:stretch>
        </a:blipFill>
      </dgm:spPr>
    </dgm:pt>
    <dgm:pt modelId="{6E0A8334-AEAA-4218-9A76-54107E2EC91F}" type="pres">
      <dgm:prSet presAssocID="{EE809BEC-0AE8-4C3A-A979-8F60AAA5B872}" presName="EmptyPlaceHolder" presStyleCnt="0"/>
      <dgm:spPr/>
    </dgm:pt>
    <dgm:pt modelId="{C87A126B-16AC-48A6-86F7-1CB20E92D6BF}" type="pres">
      <dgm:prSet presAssocID="{BEC12765-E8FB-4F25-8028-C6D9FDBCA16F}" presName="spaceBetweenRectangles" presStyleCnt="0"/>
      <dgm:spPr/>
    </dgm:pt>
    <dgm:pt modelId="{96202F6A-C455-466D-92C1-303F331C7B42}" type="pres">
      <dgm:prSet presAssocID="{382C5D02-E434-49A8-AAC1-7FF60CEE6604}" presName="composite" presStyleCnt="0"/>
      <dgm:spPr/>
    </dgm:pt>
    <dgm:pt modelId="{1BF6860D-EC78-48D3-BAB3-F31CC8A886FC}" type="pres">
      <dgm:prSet presAssocID="{382C5D02-E434-49A8-AAC1-7FF60CEE6604}" presName="ConnectorPoint" presStyleLbl="lnNode1" presStyleIdx="6" presStyleCnt="10"/>
      <dgm:spPr/>
    </dgm:pt>
    <dgm:pt modelId="{A1AB44A4-43B7-492C-8283-7B0CD1026B4A}" type="pres">
      <dgm:prSet presAssocID="{382C5D02-E434-49A8-AAC1-7FF60CEE6604}" presName="DropPinPlaceHolder" presStyleCnt="0"/>
      <dgm:spPr/>
    </dgm:pt>
    <dgm:pt modelId="{9C14C413-442B-4904-8876-4AA41A807C85}" type="pres">
      <dgm:prSet presAssocID="{382C5D02-E434-49A8-AAC1-7FF60CEE6604}" presName="DropPin" presStyleLbl="alignNode1" presStyleIdx="6" presStyleCnt="10" custLinFactX="200000" custLinFactNeighborX="248378" custLinFactNeighborY="-7649"/>
      <dgm:spPr/>
    </dgm:pt>
    <dgm:pt modelId="{0F0E4D3D-7E01-4A45-B3F2-1D63D09195F6}" type="pres">
      <dgm:prSet presAssocID="{382C5D02-E434-49A8-AAC1-7FF60CEE6604}" presName="Ellipse" presStyleLbl="fgAcc1" presStyleIdx="7" presStyleCnt="11"/>
      <dgm:spPr/>
    </dgm:pt>
    <dgm:pt modelId="{ED303423-6CD9-44F7-AED6-7349FD9674C8}" type="pres">
      <dgm:prSet presAssocID="{382C5D02-E434-49A8-AAC1-7FF60CEE6604}" presName="L2TextContainer" presStyleLbl="revTx" presStyleIdx="12" presStyleCnt="20">
        <dgm:presLayoutVars>
          <dgm:bulletEnabled val="1"/>
        </dgm:presLayoutVars>
      </dgm:prSet>
      <dgm:spPr/>
    </dgm:pt>
    <dgm:pt modelId="{8E09A9A7-2C40-4F59-9F7C-1677ED85927B}" type="pres">
      <dgm:prSet presAssocID="{382C5D02-E434-49A8-AAC1-7FF60CEE6604}" presName="L1TextContainer" presStyleLbl="revTx" presStyleIdx="13" presStyleCnt="20" custScaleX="85797" custLinFactNeighborX="21804" custLinFactNeighborY="1660">
        <dgm:presLayoutVars>
          <dgm:chMax val="1"/>
          <dgm:chPref val="1"/>
          <dgm:bulletEnabled val="1"/>
        </dgm:presLayoutVars>
      </dgm:prSet>
      <dgm:spPr/>
    </dgm:pt>
    <dgm:pt modelId="{7FF16ECB-1792-4171-8CA6-A39508A40C8B}" type="pres">
      <dgm:prSet presAssocID="{382C5D02-E434-49A8-AAC1-7FF60CEE6604}" presName="ConnectLine" presStyleLbl="sibTrans1D1" presStyleIdx="6" presStyleCnt="10" custLinFactX="1900000" custLinFactNeighborX="1947625" custLinFactNeighborY="0"/>
      <dgm:spPr/>
    </dgm:pt>
    <dgm:pt modelId="{E8B2E3ED-6C0A-4BA4-80B7-ACC7D16C8ACE}" type="pres">
      <dgm:prSet presAssocID="{382C5D02-E434-49A8-AAC1-7FF60CEE6604}" presName="EmptyPlaceHolder" presStyleCnt="0"/>
      <dgm:spPr/>
    </dgm:pt>
    <dgm:pt modelId="{E24F33FF-D894-487C-857F-D5409C25976E}" type="pres">
      <dgm:prSet presAssocID="{61BFC40A-E528-46CB-B997-0A9EF21A5A35}" presName="spaceBetweenRectangles" presStyleCnt="0"/>
      <dgm:spPr/>
    </dgm:pt>
    <dgm:pt modelId="{350706FD-0370-4595-A55E-B50DA1E698AC}" type="pres">
      <dgm:prSet presAssocID="{80A91CCD-CE13-4B02-AA46-4ECF4E6FCD78}" presName="composite" presStyleCnt="0"/>
      <dgm:spPr/>
    </dgm:pt>
    <dgm:pt modelId="{3946C00A-9D40-4DE2-834D-3C6018372DD4}" type="pres">
      <dgm:prSet presAssocID="{80A91CCD-CE13-4B02-AA46-4ECF4E6FCD78}" presName="ConnectorPoint" presStyleLbl="lnNode1" presStyleIdx="7" presStyleCnt="10"/>
      <dgm:spPr/>
    </dgm:pt>
    <dgm:pt modelId="{47B21437-4635-4C50-91CD-0C348BE09E0E}" type="pres">
      <dgm:prSet presAssocID="{80A91CCD-CE13-4B02-AA46-4ECF4E6FCD78}" presName="DropPinPlaceHolder" presStyleCnt="0"/>
      <dgm:spPr/>
    </dgm:pt>
    <dgm:pt modelId="{1A519A18-790A-4976-9B52-6292D275CFF2}" type="pres">
      <dgm:prSet presAssocID="{80A91CCD-CE13-4B02-AA46-4ECF4E6FCD78}" presName="DropPin" presStyleLbl="alignNode1" presStyleIdx="7" presStyleCnt="10" custLinFactX="100000" custLinFactY="100000" custLinFactNeighborX="186786" custLinFactNeighborY="174672"/>
      <dgm:spPr/>
    </dgm:pt>
    <dgm:pt modelId="{D20ED916-2147-4099-ADD4-0720B16A8EF3}" type="pres">
      <dgm:prSet presAssocID="{80A91CCD-CE13-4B02-AA46-4ECF4E6FCD78}" presName="Ellipse" presStyleLbl="fgAcc1" presStyleIdx="8" presStyleCnt="11"/>
      <dgm:spPr>
        <a:noFill/>
        <a:ln>
          <a:noFill/>
        </a:ln>
      </dgm:spPr>
    </dgm:pt>
    <dgm:pt modelId="{D7ED176E-0CB1-4D13-8029-5FC82A4DCAC1}" type="pres">
      <dgm:prSet presAssocID="{80A91CCD-CE13-4B02-AA46-4ECF4E6FCD78}" presName="L2TextContainer" presStyleLbl="revTx" presStyleIdx="14" presStyleCnt="20">
        <dgm:presLayoutVars>
          <dgm:bulletEnabled val="1"/>
        </dgm:presLayoutVars>
      </dgm:prSet>
      <dgm:spPr/>
    </dgm:pt>
    <dgm:pt modelId="{6770CC49-1DEA-45CD-89EF-DBD90A1954F4}" type="pres">
      <dgm:prSet presAssocID="{80A91CCD-CE13-4B02-AA46-4ECF4E6FCD78}" presName="L1TextContainer" presStyleLbl="revTx" presStyleIdx="15" presStyleCnt="20" custScaleX="58830" custScaleY="104119" custLinFactX="5434" custLinFactY="100000" custLinFactNeighborX="100000" custLinFactNeighborY="194259">
        <dgm:presLayoutVars>
          <dgm:chMax val="1"/>
          <dgm:chPref val="1"/>
          <dgm:bulletEnabled val="1"/>
        </dgm:presLayoutVars>
      </dgm:prSet>
      <dgm:spPr/>
    </dgm:pt>
    <dgm:pt modelId="{E7F36CBB-5170-4BBE-9331-A55857AA8FE2}" type="pres">
      <dgm:prSet presAssocID="{80A91CCD-CE13-4B02-AA46-4ECF4E6FCD78}" presName="ConnectLine" presStyleLbl="sibTrans1D1" presStyleIdx="7" presStyleCnt="10" custFlipHor="0" custScaleX="44944" custScaleY="155272" custLinFactX="1200000" custLinFactNeighborX="1259734" custLinFactNeighborY="57902"/>
      <dgm:spPr/>
    </dgm:pt>
    <dgm:pt modelId="{15554512-1B1B-423D-8CB4-66A5C1BF195C}" type="pres">
      <dgm:prSet presAssocID="{80A91CCD-CE13-4B02-AA46-4ECF4E6FCD78}" presName="EmptyPlaceHolder" presStyleCnt="0"/>
      <dgm:spPr/>
    </dgm:pt>
    <dgm:pt modelId="{6707EF53-64E3-4C94-A85C-09D15A769D23}" type="pres">
      <dgm:prSet presAssocID="{3BEF83AE-4E5E-4406-93F3-9B3668E8A832}" presName="spaceBetweenRectangles" presStyleCnt="0"/>
      <dgm:spPr/>
    </dgm:pt>
    <dgm:pt modelId="{6C480319-CBCB-42E1-B385-963C1A63F108}" type="pres">
      <dgm:prSet presAssocID="{9D9993C3-6CF2-4EB5-900A-F7226CCBFD6D}" presName="composite" presStyleCnt="0"/>
      <dgm:spPr/>
    </dgm:pt>
    <dgm:pt modelId="{E510DEED-CEC2-4F8F-8C39-7F7786B8EBC7}" type="pres">
      <dgm:prSet presAssocID="{9D9993C3-6CF2-4EB5-900A-F7226CCBFD6D}" presName="ConnectorPoint" presStyleLbl="lnNode1" presStyleIdx="8" presStyleCnt="10"/>
      <dgm:spPr/>
    </dgm:pt>
    <dgm:pt modelId="{B5D0DAC1-9654-4B4B-8F03-FDF736F7D028}" type="pres">
      <dgm:prSet presAssocID="{9D9993C3-6CF2-4EB5-900A-F7226CCBFD6D}" presName="DropPinPlaceHolder" presStyleCnt="0"/>
      <dgm:spPr/>
    </dgm:pt>
    <dgm:pt modelId="{114434EE-4D59-458B-B29A-406F4968979D}" type="pres">
      <dgm:prSet presAssocID="{9D9993C3-6CF2-4EB5-900A-F7226CCBFD6D}" presName="DropPin" presStyleLbl="alignNode1" presStyleIdx="8" presStyleCnt="10" custLinFactX="200000" custLinFactNeighborX="229367" custLinFactNeighborY="-5738"/>
      <dgm:spPr/>
    </dgm:pt>
    <dgm:pt modelId="{0B48E35B-5CFC-4EFB-B0F3-6C286BF9B722}" type="pres">
      <dgm:prSet presAssocID="{9D9993C3-6CF2-4EB5-900A-F7226CCBFD6D}" presName="Ellipse" presStyleLbl="fgAcc1" presStyleIdx="9" presStyleCnt="11"/>
      <dgm:spPr/>
    </dgm:pt>
    <dgm:pt modelId="{BA9BD70C-C6E6-4258-AA83-1B431FE68631}" type="pres">
      <dgm:prSet presAssocID="{9D9993C3-6CF2-4EB5-900A-F7226CCBFD6D}" presName="L2TextContainer" presStyleLbl="revTx" presStyleIdx="16" presStyleCnt="20">
        <dgm:presLayoutVars>
          <dgm:bulletEnabled val="1"/>
        </dgm:presLayoutVars>
      </dgm:prSet>
      <dgm:spPr/>
    </dgm:pt>
    <dgm:pt modelId="{97A0336C-1E97-4E5C-B42E-73CE747694D7}" type="pres">
      <dgm:prSet presAssocID="{9D9993C3-6CF2-4EB5-900A-F7226CCBFD6D}" presName="L1TextContainer" presStyleLbl="revTx" presStyleIdx="17" presStyleCnt="20" custScaleX="84194" custLinFactNeighborX="15602" custLinFactNeighborY="12686">
        <dgm:presLayoutVars>
          <dgm:chMax val="1"/>
          <dgm:chPref val="1"/>
          <dgm:bulletEnabled val="1"/>
        </dgm:presLayoutVars>
      </dgm:prSet>
      <dgm:spPr/>
    </dgm:pt>
    <dgm:pt modelId="{E6B922AB-946B-4802-8FED-8ABD49E4638E}" type="pres">
      <dgm:prSet presAssocID="{9D9993C3-6CF2-4EB5-900A-F7226CCBFD6D}" presName="ConnectLine" presStyleLbl="sibTrans1D1" presStyleIdx="8" presStyleCnt="10" custLinFactX="1800000" custLinFactNeighborX="1838419" custLinFactNeighborY="-1956"/>
      <dgm:spPr/>
    </dgm:pt>
    <dgm:pt modelId="{2876DB76-4EA4-4C0A-9FDB-91F15A1907F0}" type="pres">
      <dgm:prSet presAssocID="{9D9993C3-6CF2-4EB5-900A-F7226CCBFD6D}" presName="EmptyPlaceHolder" presStyleCnt="0"/>
      <dgm:spPr/>
    </dgm:pt>
    <dgm:pt modelId="{57C12CB1-C9E3-41AE-BA0D-3C24F9C9164F}" type="pres">
      <dgm:prSet presAssocID="{E4AEDAE0-414E-4E70-9627-3377C63E7540}" presName="spaceBetweenRectangles" presStyleCnt="0"/>
      <dgm:spPr/>
    </dgm:pt>
    <dgm:pt modelId="{76418735-6EDE-44E9-B112-10C9FA0BCB61}" type="pres">
      <dgm:prSet presAssocID="{21EF48F6-6530-44B3-B945-E2551A325C0C}" presName="composite" presStyleCnt="0"/>
      <dgm:spPr/>
    </dgm:pt>
    <dgm:pt modelId="{6A038708-7C32-45FF-BD51-E455DC9A3975}" type="pres">
      <dgm:prSet presAssocID="{21EF48F6-6530-44B3-B945-E2551A325C0C}" presName="ConnectorPoint" presStyleLbl="lnNode1" presStyleIdx="9" presStyleCnt="10"/>
      <dgm:spPr/>
    </dgm:pt>
    <dgm:pt modelId="{E27713FA-F0F6-4594-B3BC-C445E947C2CD}" type="pres">
      <dgm:prSet presAssocID="{21EF48F6-6530-44B3-B945-E2551A325C0C}" presName="DropPinPlaceHolder" presStyleCnt="0"/>
      <dgm:spPr/>
    </dgm:pt>
    <dgm:pt modelId="{0130691F-6782-4400-BEA1-724D4ABCBB99}" type="pres">
      <dgm:prSet presAssocID="{21EF48F6-6530-44B3-B945-E2551A325C0C}" presName="DropPin" presStyleLbl="alignNode1" presStyleIdx="9" presStyleCnt="10"/>
      <dgm:spPr/>
    </dgm:pt>
    <dgm:pt modelId="{2C77C22A-F7E2-4E60-A89F-80F97E0A3730}" type="pres">
      <dgm:prSet presAssocID="{21EF48F6-6530-44B3-B945-E2551A325C0C}" presName="Ellipse" presStyleLbl="fgAcc1" presStyleIdx="10" presStyleCnt="11"/>
      <dgm:spPr/>
    </dgm:pt>
    <dgm:pt modelId="{566ADF45-F6C6-4B9D-8649-D3BA22A9DC74}" type="pres">
      <dgm:prSet presAssocID="{21EF48F6-6530-44B3-B945-E2551A325C0C}" presName="L2TextContainer" presStyleLbl="revTx" presStyleIdx="18" presStyleCnt="20">
        <dgm:presLayoutVars>
          <dgm:bulletEnabled val="1"/>
        </dgm:presLayoutVars>
      </dgm:prSet>
      <dgm:spPr/>
    </dgm:pt>
    <dgm:pt modelId="{F1DE84E6-7792-4230-902F-F0CF1B7737A3}" type="pres">
      <dgm:prSet presAssocID="{21EF48F6-6530-44B3-B945-E2551A325C0C}" presName="L1TextContainer" presStyleLbl="revTx" presStyleIdx="19" presStyleCnt="20">
        <dgm:presLayoutVars>
          <dgm:chMax val="1"/>
          <dgm:chPref val="1"/>
          <dgm:bulletEnabled val="1"/>
        </dgm:presLayoutVars>
      </dgm:prSet>
      <dgm:spPr/>
    </dgm:pt>
    <dgm:pt modelId="{069819B6-3BD8-4AA2-8B52-F2AB86729FB6}" type="pres">
      <dgm:prSet presAssocID="{21EF48F6-6530-44B3-B945-E2551A325C0C}" presName="ConnectLine" presStyleLbl="sibTrans1D1" presStyleIdx="9" presStyleCnt="10"/>
      <dgm:spPr/>
    </dgm:pt>
    <dgm:pt modelId="{44911A8C-DAC3-43AD-BFFF-24AE401DCA35}" type="pres">
      <dgm:prSet presAssocID="{21EF48F6-6530-44B3-B945-E2551A325C0C}" presName="EmptyPlaceHolder" presStyleCnt="0"/>
      <dgm:spPr/>
    </dgm:pt>
  </dgm:ptLst>
  <dgm:cxnLst>
    <dgm:cxn modelId="{6FAF2C0B-CC16-40B0-84D1-F5EBEAA87F5C}" type="presOf" srcId="{23DE0C83-5E70-49D0-9AC0-BBEA4E5334BF}" destId="{0F6F605F-E351-4981-8141-54C1F2C38AE5}" srcOrd="0" destOrd="0" presId="urn:microsoft.com/office/officeart/2017/3/layout/DropPinTimeline"/>
    <dgm:cxn modelId="{9D3C690F-EE09-4112-87FD-F1B4BFF3FDD9}" type="presOf" srcId="{382C5D02-E434-49A8-AAC1-7FF60CEE6604}" destId="{8E09A9A7-2C40-4F59-9F7C-1677ED85927B}" srcOrd="0" destOrd="0" presId="urn:microsoft.com/office/officeart/2017/3/layout/DropPinTimeline"/>
    <dgm:cxn modelId="{5A6A0210-76B8-4CDC-A244-261E0CE1DF28}" srcId="{EF87BB06-289A-4238-89A2-82AA6C9DFB1A}" destId="{207D7578-1E18-4A0E-AC12-655AF6504F33}" srcOrd="0" destOrd="0" parTransId="{2EDEC294-4C88-4698-A363-E2E70358A3AD}" sibTransId="{A11EA0F1-4F7A-483F-A40D-29BF00F9FC32}"/>
    <dgm:cxn modelId="{3664D315-1140-4977-8455-17DA4B1FEEF7}" type="presOf" srcId="{21EF48F6-6530-44B3-B945-E2551A325C0C}" destId="{F1DE84E6-7792-4230-902F-F0CF1B7737A3}" srcOrd="0" destOrd="0" presId="urn:microsoft.com/office/officeart/2017/3/layout/DropPinTimeline"/>
    <dgm:cxn modelId="{9F95C35C-4BDF-47FA-B79D-95CFDC5B6CF1}" type="presOf" srcId="{E3F92F9A-9709-4063-8D99-897BA6E46E4C}" destId="{E670089B-C820-457D-A5A0-0C40860AB4BD}" srcOrd="0" destOrd="0" presId="urn:microsoft.com/office/officeart/2017/3/layout/DropPinTimeline"/>
    <dgm:cxn modelId="{97CA395F-F57F-4322-B747-D3AC4513A825}" type="presOf" srcId="{207D7578-1E18-4A0E-AC12-655AF6504F33}" destId="{1FA2AB01-517E-4B50-94CC-34D201AF78BD}" srcOrd="0" destOrd="0" presId="urn:microsoft.com/office/officeart/2017/3/layout/DropPinTimeline"/>
    <dgm:cxn modelId="{3279E95F-30E5-46CF-A5A2-6600BA6CD56A}" type="presOf" srcId="{EE809BEC-0AE8-4C3A-A979-8F60AAA5B872}" destId="{0B207184-1AB1-4510-B906-8F627B7A6F0C}" srcOrd="0" destOrd="0" presId="urn:microsoft.com/office/officeart/2017/3/layout/DropPinTimeline"/>
    <dgm:cxn modelId="{36874865-0D0D-46E0-AAC1-058D10D4F1E1}" srcId="{EF87BB06-289A-4238-89A2-82AA6C9DFB1A}" destId="{37636C61-F9F8-4DAC-B6A8-CC6238CCF61B}" srcOrd="3" destOrd="0" parTransId="{CAE19A78-9371-429F-B33F-676998CDA14A}" sibTransId="{74FB3085-09BC-4685-861E-B6F919ED3625}"/>
    <dgm:cxn modelId="{9C8EF66D-6EC1-4E26-AD45-DA87339AEC59}" srcId="{EF87BB06-289A-4238-89A2-82AA6C9DFB1A}" destId="{9D9993C3-6CF2-4EB5-900A-F7226CCBFD6D}" srcOrd="8" destOrd="0" parTransId="{856AD820-D36B-44CF-A91D-1FC7893632EB}" sibTransId="{E4AEDAE0-414E-4E70-9627-3377C63E7540}"/>
    <dgm:cxn modelId="{A441E871-4EC6-4D2B-B011-7E1E0A709185}" srcId="{382C5D02-E434-49A8-AAC1-7FF60CEE6604}" destId="{6776FF50-C9A2-4E22-8CA5-4FD157948E76}" srcOrd="0" destOrd="0" parTransId="{B36F1901-E65D-4539-8903-539BB37B494E}" sibTransId="{F82EE1BF-E033-4FAF-91A7-130BD1D58C07}"/>
    <dgm:cxn modelId="{F8976F56-DDD1-45FB-9FCF-AD88616008F1}" type="presOf" srcId="{09AC45DB-868C-48C1-B5C9-52B396C4E39A}" destId="{AF4606A9-C4E2-4ABE-A60E-7B8B7AD2C4E7}" srcOrd="0" destOrd="0" presId="urn:microsoft.com/office/officeart/2017/3/layout/DropPinTimeline"/>
    <dgm:cxn modelId="{6308BC78-560C-47DC-A2F9-326C53BF71F1}" type="presOf" srcId="{6776FF50-C9A2-4E22-8CA5-4FD157948E76}" destId="{ED303423-6CD9-44F7-AED6-7349FD9674C8}" srcOrd="0" destOrd="0" presId="urn:microsoft.com/office/officeart/2017/3/layout/DropPinTimeline"/>
    <dgm:cxn modelId="{A2888188-3D10-4931-B055-6758D0B83A34}" srcId="{EF87BB06-289A-4238-89A2-82AA6C9DFB1A}" destId="{EE809BEC-0AE8-4C3A-A979-8F60AAA5B872}" srcOrd="5" destOrd="0" parTransId="{B2ABAEB3-C4F0-45F1-8221-9BF4ABA039CB}" sibTransId="{BEC12765-E8FB-4F25-8028-C6D9FDBCA16F}"/>
    <dgm:cxn modelId="{9EAC4A8F-D452-412F-A07F-666F2860BD82}" type="presOf" srcId="{80A91CCD-CE13-4B02-AA46-4ECF4E6FCD78}" destId="{6770CC49-1DEA-45CD-89EF-DBD90A1954F4}" srcOrd="0" destOrd="0" presId="urn:microsoft.com/office/officeart/2017/3/layout/DropPinTimeline"/>
    <dgm:cxn modelId="{C5703EA0-6304-47BE-9D33-09C0E3620A70}" srcId="{EF87BB06-289A-4238-89A2-82AA6C9DFB1A}" destId="{382C5D02-E434-49A8-AAC1-7FF60CEE6604}" srcOrd="6" destOrd="0" parTransId="{3F27BA20-F3A8-4742-8893-3450B3FD8720}" sibTransId="{61BFC40A-E528-46CB-B997-0A9EF21A5A35}"/>
    <dgm:cxn modelId="{5BB58EC6-57B6-407B-A68C-6FE0E7681FEF}" srcId="{EF87BB06-289A-4238-89A2-82AA6C9DFB1A}" destId="{09AC45DB-868C-48C1-B5C9-52B396C4E39A}" srcOrd="1" destOrd="0" parTransId="{D7701681-55EC-4D3B-8BBD-553A18528E07}" sibTransId="{629AC42B-FA04-4C60-B969-2577DB52F019}"/>
    <dgm:cxn modelId="{CD9E38CD-005F-4A4D-B13E-C90C08EAFF03}" type="presOf" srcId="{37636C61-F9F8-4DAC-B6A8-CC6238CCF61B}" destId="{89BB554A-23BC-449C-A093-92E55E0E6BD8}" srcOrd="0" destOrd="0" presId="urn:microsoft.com/office/officeart/2017/3/layout/DropPinTimeline"/>
    <dgm:cxn modelId="{BFB230D7-EFB9-4D87-A49F-B7974DD6BF03}" srcId="{EF87BB06-289A-4238-89A2-82AA6C9DFB1A}" destId="{E3F92F9A-9709-4063-8D99-897BA6E46E4C}" srcOrd="4" destOrd="0" parTransId="{8A8E17DB-A545-473A-AA9B-76ABFBFA2192}" sibTransId="{8C64D2CE-5E81-4511-9606-106BEEA70E32}"/>
    <dgm:cxn modelId="{142088E1-4B79-4D6C-B537-EFFA6468ED8B}" srcId="{EF87BB06-289A-4238-89A2-82AA6C9DFB1A}" destId="{80A91CCD-CE13-4B02-AA46-4ECF4E6FCD78}" srcOrd="7" destOrd="0" parTransId="{2BEAFD0A-79CB-4B0D-B3BC-7044A9B098D1}" sibTransId="{3BEF83AE-4E5E-4406-93F3-9B3668E8A832}"/>
    <dgm:cxn modelId="{3A57F5E5-A6FD-42D3-B5C0-6640E10CC15F}" type="presOf" srcId="{9D9993C3-6CF2-4EB5-900A-F7226CCBFD6D}" destId="{97A0336C-1E97-4E5C-B42E-73CE747694D7}" srcOrd="0" destOrd="0" presId="urn:microsoft.com/office/officeart/2017/3/layout/DropPinTimeline"/>
    <dgm:cxn modelId="{D7A90CF0-2880-4DB1-A819-8B9307E0C2A5}" type="presOf" srcId="{EF87BB06-289A-4238-89A2-82AA6C9DFB1A}" destId="{77D386F2-66A4-46CA-A1F7-4AB51B624380}" srcOrd="0" destOrd="0" presId="urn:microsoft.com/office/officeart/2017/3/layout/DropPinTimeline"/>
    <dgm:cxn modelId="{BA5D85F5-8295-4AF1-B866-A6300B816D3D}" srcId="{EF87BB06-289A-4238-89A2-82AA6C9DFB1A}" destId="{23DE0C83-5E70-49D0-9AC0-BBEA4E5334BF}" srcOrd="2" destOrd="0" parTransId="{158EDBA2-EE22-4D6C-9A10-4ACAFA73C321}" sibTransId="{8A8A6658-B01D-42E1-96EE-B6A1B1F7EA5A}"/>
    <dgm:cxn modelId="{209819F9-7FD1-447E-A9FA-9909F1D774C8}" srcId="{EF87BB06-289A-4238-89A2-82AA6C9DFB1A}" destId="{21EF48F6-6530-44B3-B945-E2551A325C0C}" srcOrd="9" destOrd="0" parTransId="{65A4CE9F-6BC1-491E-84CD-58D5C63FE92A}" sibTransId="{EF8DC9E5-4DCE-44C3-90D4-BC029F3FCEAF}"/>
    <dgm:cxn modelId="{D113E050-4815-47DB-B8F4-05BCB79B4F0F}" type="presParOf" srcId="{77D386F2-66A4-46CA-A1F7-4AB51B624380}" destId="{014764AF-35B9-4DB2-95A5-AA6CE373165F}" srcOrd="0" destOrd="0" presId="urn:microsoft.com/office/officeart/2017/3/layout/DropPinTimeline"/>
    <dgm:cxn modelId="{B6F8B633-09F5-4E85-ADDE-28CE8DFEA91B}" type="presParOf" srcId="{77D386F2-66A4-46CA-A1F7-4AB51B624380}" destId="{0230C5E4-FB04-4C59-BCC2-D94FB816F0E2}" srcOrd="1" destOrd="0" presId="urn:microsoft.com/office/officeart/2017/3/layout/DropPinTimeline"/>
    <dgm:cxn modelId="{2D4E079B-3F34-48BA-B731-CE06D0834E76}" type="presParOf" srcId="{0230C5E4-FB04-4C59-BCC2-D94FB816F0E2}" destId="{ACACD574-0BA8-4615-B39B-AA1E413EACDF}" srcOrd="0" destOrd="0" presId="urn:microsoft.com/office/officeart/2017/3/layout/DropPinTimeline"/>
    <dgm:cxn modelId="{FA9E3E59-25C1-4C3D-80F2-6711F187B2D6}" type="presParOf" srcId="{ACACD574-0BA8-4615-B39B-AA1E413EACDF}" destId="{07C89C2E-CA70-40FD-83B0-288C5870A9BD}" srcOrd="0" destOrd="0" presId="urn:microsoft.com/office/officeart/2017/3/layout/DropPinTimeline"/>
    <dgm:cxn modelId="{09EB13A7-2364-4FF4-92D1-22BB9B2D5C28}" type="presParOf" srcId="{ACACD574-0BA8-4615-B39B-AA1E413EACDF}" destId="{4AE28B06-D7EF-4E12-982A-B34303C23ECF}" srcOrd="1" destOrd="0" presId="urn:microsoft.com/office/officeart/2017/3/layout/DropPinTimeline"/>
    <dgm:cxn modelId="{2582974B-E797-4484-BF65-BA94F0F90188}" type="presParOf" srcId="{4AE28B06-D7EF-4E12-982A-B34303C23ECF}" destId="{1DABA326-02F7-4BBA-9140-8640E9CD0A0C}" srcOrd="0" destOrd="0" presId="urn:microsoft.com/office/officeart/2017/3/layout/DropPinTimeline"/>
    <dgm:cxn modelId="{067C61A4-133A-416F-83F2-F12E5D417099}" type="presParOf" srcId="{4AE28B06-D7EF-4E12-982A-B34303C23ECF}" destId="{A57AA2E2-D955-4185-8B90-6B57EF8D366B}" srcOrd="1" destOrd="0" presId="urn:microsoft.com/office/officeart/2017/3/layout/DropPinTimeline"/>
    <dgm:cxn modelId="{8E78FE04-8542-4092-93D4-563C3F00F238}" type="presParOf" srcId="{ACACD574-0BA8-4615-B39B-AA1E413EACDF}" destId="{12B87422-0532-4375-A0B5-04A511B038C8}" srcOrd="2" destOrd="0" presId="urn:microsoft.com/office/officeart/2017/3/layout/DropPinTimeline"/>
    <dgm:cxn modelId="{13545455-D68E-4037-A1F9-10471FA6C4ED}" type="presParOf" srcId="{ACACD574-0BA8-4615-B39B-AA1E413EACDF}" destId="{1FA2AB01-517E-4B50-94CC-34D201AF78BD}" srcOrd="3" destOrd="0" presId="urn:microsoft.com/office/officeart/2017/3/layout/DropPinTimeline"/>
    <dgm:cxn modelId="{B2F7327A-68F2-46DB-A738-F2F6ACCB5836}" type="presParOf" srcId="{ACACD574-0BA8-4615-B39B-AA1E413EACDF}" destId="{81E96430-031E-4F27-8A53-A097EF9853D4}" srcOrd="4" destOrd="0" presId="urn:microsoft.com/office/officeart/2017/3/layout/DropPinTimeline"/>
    <dgm:cxn modelId="{E0A82057-3D35-45C4-9FA8-88DC1E88F101}" type="presParOf" srcId="{ACACD574-0BA8-4615-B39B-AA1E413EACDF}" destId="{32E8D52A-77B7-439D-92C3-50CECE8583BB}" srcOrd="5" destOrd="0" presId="urn:microsoft.com/office/officeart/2017/3/layout/DropPinTimeline"/>
    <dgm:cxn modelId="{125FB809-1BFB-4CB8-A77D-B762FACA73C1}" type="presParOf" srcId="{0230C5E4-FB04-4C59-BCC2-D94FB816F0E2}" destId="{B4FD9670-862D-42B1-9697-DC1F460C52A7}" srcOrd="1" destOrd="0" presId="urn:microsoft.com/office/officeart/2017/3/layout/DropPinTimeline"/>
    <dgm:cxn modelId="{A765147B-EC30-4BBE-B01B-EA59164D016D}" type="presParOf" srcId="{0230C5E4-FB04-4C59-BCC2-D94FB816F0E2}" destId="{620F7A8F-1154-44BA-A020-D57F130620E9}" srcOrd="2" destOrd="0" presId="urn:microsoft.com/office/officeart/2017/3/layout/DropPinTimeline"/>
    <dgm:cxn modelId="{3325912B-9C49-438F-AA01-C730BDD0CFF4}" type="presParOf" srcId="{620F7A8F-1154-44BA-A020-D57F130620E9}" destId="{A9E7E088-2231-4940-957F-50A6E7FF85BE}" srcOrd="0" destOrd="0" presId="urn:microsoft.com/office/officeart/2017/3/layout/DropPinTimeline"/>
    <dgm:cxn modelId="{1BC0B04C-B508-4711-AC76-AD1EE9F921FD}" type="presParOf" srcId="{620F7A8F-1154-44BA-A020-D57F130620E9}" destId="{91EE2D31-BA9C-464E-8A86-E70E66870C13}" srcOrd="1" destOrd="0" presId="urn:microsoft.com/office/officeart/2017/3/layout/DropPinTimeline"/>
    <dgm:cxn modelId="{20DD22EC-5EDE-43D6-8B7F-287A941E6C1A}" type="presParOf" srcId="{91EE2D31-BA9C-464E-8A86-E70E66870C13}" destId="{A624FD80-109B-4090-9800-5DC63E88A384}" srcOrd="0" destOrd="0" presId="urn:microsoft.com/office/officeart/2017/3/layout/DropPinTimeline"/>
    <dgm:cxn modelId="{5A702EF0-39D1-4C0D-A699-890124B647EF}" type="presParOf" srcId="{91EE2D31-BA9C-464E-8A86-E70E66870C13}" destId="{99C37A1E-8D1C-4122-866B-4CA498753E40}" srcOrd="1" destOrd="0" presId="urn:microsoft.com/office/officeart/2017/3/layout/DropPinTimeline"/>
    <dgm:cxn modelId="{6C54B613-B17B-48C7-8C2D-A7A47D7E1513}" type="presParOf" srcId="{620F7A8F-1154-44BA-A020-D57F130620E9}" destId="{19A49CE4-C870-4141-BE26-87FA73ED9191}" srcOrd="2" destOrd="0" presId="urn:microsoft.com/office/officeart/2017/3/layout/DropPinTimeline"/>
    <dgm:cxn modelId="{61256120-C72F-4BA2-8FC8-F6BB62ECFC26}" type="presParOf" srcId="{620F7A8F-1154-44BA-A020-D57F130620E9}" destId="{AF4606A9-C4E2-4ABE-A60E-7B8B7AD2C4E7}" srcOrd="3" destOrd="0" presId="urn:microsoft.com/office/officeart/2017/3/layout/DropPinTimeline"/>
    <dgm:cxn modelId="{FAB4E177-DDCC-4C51-944D-887EDC9852AC}" type="presParOf" srcId="{620F7A8F-1154-44BA-A020-D57F130620E9}" destId="{AA44DB0D-CEA2-4576-845E-C1F0FB32370C}" srcOrd="4" destOrd="0" presId="urn:microsoft.com/office/officeart/2017/3/layout/DropPinTimeline"/>
    <dgm:cxn modelId="{D330B269-3C47-4776-B71E-36D5E18FC408}" type="presParOf" srcId="{620F7A8F-1154-44BA-A020-D57F130620E9}" destId="{5705E453-A65D-46D8-82F2-D440296DBBC6}" srcOrd="5" destOrd="0" presId="urn:microsoft.com/office/officeart/2017/3/layout/DropPinTimeline"/>
    <dgm:cxn modelId="{1E99FC94-2FA5-464E-9E6E-2D24B77EE7F9}" type="presParOf" srcId="{0230C5E4-FB04-4C59-BCC2-D94FB816F0E2}" destId="{DBAE2701-0E83-44AA-A392-DD73F264CCA5}" srcOrd="3" destOrd="0" presId="urn:microsoft.com/office/officeart/2017/3/layout/DropPinTimeline"/>
    <dgm:cxn modelId="{41C38833-9653-43E0-98A2-7C746385503F}" type="presParOf" srcId="{0230C5E4-FB04-4C59-BCC2-D94FB816F0E2}" destId="{DE7327BB-5212-452E-B6EE-DB2A4E34B51E}" srcOrd="4" destOrd="0" presId="urn:microsoft.com/office/officeart/2017/3/layout/DropPinTimeline"/>
    <dgm:cxn modelId="{114EC71C-C8A2-42B6-B0D8-E7D899064818}" type="presParOf" srcId="{DE7327BB-5212-452E-B6EE-DB2A4E34B51E}" destId="{DBAECE29-A37B-4E55-ADEE-F0D272897900}" srcOrd="0" destOrd="0" presId="urn:microsoft.com/office/officeart/2017/3/layout/DropPinTimeline"/>
    <dgm:cxn modelId="{DB32B5E7-465E-45A1-A039-C6425E584F47}" type="presParOf" srcId="{DE7327BB-5212-452E-B6EE-DB2A4E34B51E}" destId="{2925DF82-110F-4C23-A3C3-6AEC88977A56}" srcOrd="1" destOrd="0" presId="urn:microsoft.com/office/officeart/2017/3/layout/DropPinTimeline"/>
    <dgm:cxn modelId="{DF8DB805-677D-45FE-8D2C-956A4A863BBE}" type="presParOf" srcId="{2925DF82-110F-4C23-A3C3-6AEC88977A56}" destId="{7326908A-087D-41C0-8963-7D7B58C7090E}" srcOrd="0" destOrd="0" presId="urn:microsoft.com/office/officeart/2017/3/layout/DropPinTimeline"/>
    <dgm:cxn modelId="{C5E7080A-EF7F-4135-876C-EC4DC6278120}" type="presParOf" srcId="{2925DF82-110F-4C23-A3C3-6AEC88977A56}" destId="{F359F248-4976-4048-8B1C-685192620453}" srcOrd="1" destOrd="0" presId="urn:microsoft.com/office/officeart/2017/3/layout/DropPinTimeline"/>
    <dgm:cxn modelId="{E37F89F0-761C-4036-A231-7F613C8377EB}" type="presParOf" srcId="{DE7327BB-5212-452E-B6EE-DB2A4E34B51E}" destId="{1C861C81-C4B1-44AB-B069-8F7DF1247EE2}" srcOrd="2" destOrd="0" presId="urn:microsoft.com/office/officeart/2017/3/layout/DropPinTimeline"/>
    <dgm:cxn modelId="{CF8F2D5F-CFC8-44BE-A14C-E9A772D0BAC4}" type="presParOf" srcId="{DE7327BB-5212-452E-B6EE-DB2A4E34B51E}" destId="{0F6F605F-E351-4981-8141-54C1F2C38AE5}" srcOrd="3" destOrd="0" presId="urn:microsoft.com/office/officeart/2017/3/layout/DropPinTimeline"/>
    <dgm:cxn modelId="{EE926584-2F29-47C5-ABC3-B9B631E245DA}" type="presParOf" srcId="{DE7327BB-5212-452E-B6EE-DB2A4E34B51E}" destId="{36157365-2B51-43EB-BE74-D52C57D21CB5}" srcOrd="4" destOrd="0" presId="urn:microsoft.com/office/officeart/2017/3/layout/DropPinTimeline"/>
    <dgm:cxn modelId="{E3CD9E89-462C-4170-987E-5F67EF7B8DD9}" type="presParOf" srcId="{DE7327BB-5212-452E-B6EE-DB2A4E34B51E}" destId="{2DAB6535-DAF1-4CF6-9B95-F5B490B1F416}" srcOrd="5" destOrd="0" presId="urn:microsoft.com/office/officeart/2017/3/layout/DropPinTimeline"/>
    <dgm:cxn modelId="{3C7812B2-77E1-4901-A9D1-0B9C73A4F444}" type="presParOf" srcId="{0230C5E4-FB04-4C59-BCC2-D94FB816F0E2}" destId="{6E552B8F-A0BF-4384-8641-55C0395CE35E}" srcOrd="5" destOrd="0" presId="urn:microsoft.com/office/officeart/2017/3/layout/DropPinTimeline"/>
    <dgm:cxn modelId="{74B3F7EC-A463-43B3-84B2-75A277ADE799}" type="presParOf" srcId="{0230C5E4-FB04-4C59-BCC2-D94FB816F0E2}" destId="{615C1EDC-1AA2-4CA1-A472-396DA42EFCAD}" srcOrd="6" destOrd="0" presId="urn:microsoft.com/office/officeart/2017/3/layout/DropPinTimeline"/>
    <dgm:cxn modelId="{7E9B3600-3EE2-4CF2-BBB4-F7F55434D1DE}" type="presParOf" srcId="{615C1EDC-1AA2-4CA1-A472-396DA42EFCAD}" destId="{361B6FC1-512E-45FF-8064-06241CFE0D83}" srcOrd="0" destOrd="0" presId="urn:microsoft.com/office/officeart/2017/3/layout/DropPinTimeline"/>
    <dgm:cxn modelId="{4AF5FBF9-B75E-451F-9262-C3E9F75CBC62}" type="presParOf" srcId="{615C1EDC-1AA2-4CA1-A472-396DA42EFCAD}" destId="{7FCB31CA-7330-4C8E-B303-81FE9095B624}" srcOrd="1" destOrd="0" presId="urn:microsoft.com/office/officeart/2017/3/layout/DropPinTimeline"/>
    <dgm:cxn modelId="{B836012B-7DC9-45CE-8604-4BB78BCDDC51}" type="presParOf" srcId="{7FCB31CA-7330-4C8E-B303-81FE9095B624}" destId="{48F27385-F2FE-4A2E-ACB5-07205F604774}" srcOrd="0" destOrd="0" presId="urn:microsoft.com/office/officeart/2017/3/layout/DropPinTimeline"/>
    <dgm:cxn modelId="{F741FF8A-599E-40F8-9F37-B3E9E3568A70}" type="presParOf" srcId="{7FCB31CA-7330-4C8E-B303-81FE9095B624}" destId="{8D7C050C-5131-465B-9B03-8EDFD3E16D6C}" srcOrd="1" destOrd="0" presId="urn:microsoft.com/office/officeart/2017/3/layout/DropPinTimeline"/>
    <dgm:cxn modelId="{C4C7EC09-E777-436A-B03F-4F2A51DC8C76}" type="presParOf" srcId="{615C1EDC-1AA2-4CA1-A472-396DA42EFCAD}" destId="{1A4922FA-4734-48AA-9162-B7161015BF01}" srcOrd="2" destOrd="0" presId="urn:microsoft.com/office/officeart/2017/3/layout/DropPinTimeline"/>
    <dgm:cxn modelId="{A4E99F46-5621-40EC-B6A8-048735BC3C1C}" type="presParOf" srcId="{615C1EDC-1AA2-4CA1-A472-396DA42EFCAD}" destId="{89BB554A-23BC-449C-A093-92E55E0E6BD8}" srcOrd="3" destOrd="0" presId="urn:microsoft.com/office/officeart/2017/3/layout/DropPinTimeline"/>
    <dgm:cxn modelId="{DB7FE15D-9F3A-40C9-850F-04D0B2612909}" type="presParOf" srcId="{615C1EDC-1AA2-4CA1-A472-396DA42EFCAD}" destId="{18735611-0C81-4FF6-80D0-CB70AC75243E}" srcOrd="4" destOrd="0" presId="urn:microsoft.com/office/officeart/2017/3/layout/DropPinTimeline"/>
    <dgm:cxn modelId="{415E4092-8B3F-4032-B4A4-03EC538956BD}" type="presParOf" srcId="{615C1EDC-1AA2-4CA1-A472-396DA42EFCAD}" destId="{19C21466-8C85-43D1-89C0-5DE872C2CC0C}" srcOrd="5" destOrd="0" presId="urn:microsoft.com/office/officeart/2017/3/layout/DropPinTimeline"/>
    <dgm:cxn modelId="{670D6685-BBDC-4D5B-8617-CCB409700898}" type="presParOf" srcId="{0230C5E4-FB04-4C59-BCC2-D94FB816F0E2}" destId="{D975B47B-9E16-4E50-A2F3-17A83A7826DA}" srcOrd="7" destOrd="0" presId="urn:microsoft.com/office/officeart/2017/3/layout/DropPinTimeline"/>
    <dgm:cxn modelId="{FBC4A2AF-BA29-467C-8F6C-B49F1229BF82}" type="presParOf" srcId="{0230C5E4-FB04-4C59-BCC2-D94FB816F0E2}" destId="{17540E2D-2CFD-4B1F-936B-58F5FB37B5EE}" srcOrd="8" destOrd="0" presId="urn:microsoft.com/office/officeart/2017/3/layout/DropPinTimeline"/>
    <dgm:cxn modelId="{FA3AA13F-BDE5-4DAD-ACA1-DFF857635606}" type="presParOf" srcId="{17540E2D-2CFD-4B1F-936B-58F5FB37B5EE}" destId="{19220F55-1870-4F17-99F9-F51C6EEDA897}" srcOrd="0" destOrd="0" presId="urn:microsoft.com/office/officeart/2017/3/layout/DropPinTimeline"/>
    <dgm:cxn modelId="{C6C2F528-95B4-49F0-8B02-D2DC80E65571}" type="presParOf" srcId="{17540E2D-2CFD-4B1F-936B-58F5FB37B5EE}" destId="{DA739AC0-4758-4C30-BAAB-B8B1A03CF6C1}" srcOrd="1" destOrd="0" presId="urn:microsoft.com/office/officeart/2017/3/layout/DropPinTimeline"/>
    <dgm:cxn modelId="{D4DDF401-1600-4E5A-85E8-4E44CC5EA0B5}" type="presParOf" srcId="{DA739AC0-4758-4C30-BAAB-B8B1A03CF6C1}" destId="{B118F360-7DA7-48DC-AE84-EC9EE7F73185}" srcOrd="0" destOrd="0" presId="urn:microsoft.com/office/officeart/2017/3/layout/DropPinTimeline"/>
    <dgm:cxn modelId="{D752A2B2-5B5B-4557-88DD-D39EFCBD69F0}" type="presParOf" srcId="{DA739AC0-4758-4C30-BAAB-B8B1A03CF6C1}" destId="{4495756D-8202-4EB8-A1B0-30D5F7796FBF}" srcOrd="1" destOrd="0" presId="urn:microsoft.com/office/officeart/2017/3/layout/DropPinTimeline"/>
    <dgm:cxn modelId="{452BA7F5-D749-4CA1-8992-57F8ADD46911}" type="presParOf" srcId="{17540E2D-2CFD-4B1F-936B-58F5FB37B5EE}" destId="{A6EA5702-A0D8-48FF-A2BF-F9B402A165FB}" srcOrd="2" destOrd="0" presId="urn:microsoft.com/office/officeart/2017/3/layout/DropPinTimeline"/>
    <dgm:cxn modelId="{3BB0E8A2-EF27-47AF-BF00-261AE0AEFB59}" type="presParOf" srcId="{17540E2D-2CFD-4B1F-936B-58F5FB37B5EE}" destId="{E670089B-C820-457D-A5A0-0C40860AB4BD}" srcOrd="3" destOrd="0" presId="urn:microsoft.com/office/officeart/2017/3/layout/DropPinTimeline"/>
    <dgm:cxn modelId="{E2DF6319-2477-4760-A510-1BEFD7AFD027}" type="presParOf" srcId="{17540E2D-2CFD-4B1F-936B-58F5FB37B5EE}" destId="{9322B6B3-3D31-49DD-B4F3-B76BE1E49A3E}" srcOrd="4" destOrd="0" presId="urn:microsoft.com/office/officeart/2017/3/layout/DropPinTimeline"/>
    <dgm:cxn modelId="{43E0A06F-0BEB-4280-976D-6C540CFF84D5}" type="presParOf" srcId="{17540E2D-2CFD-4B1F-936B-58F5FB37B5EE}" destId="{0C3D6F73-B5A7-4A03-9BF6-9EB96D06E0B6}" srcOrd="5" destOrd="0" presId="urn:microsoft.com/office/officeart/2017/3/layout/DropPinTimeline"/>
    <dgm:cxn modelId="{94E2AC5C-D721-46FF-A804-73D84190BD52}" type="presParOf" srcId="{0230C5E4-FB04-4C59-BCC2-D94FB816F0E2}" destId="{4D4D1D2E-963C-48A7-A96C-8A2BC3BB8F7F}" srcOrd="9" destOrd="0" presId="urn:microsoft.com/office/officeart/2017/3/layout/DropPinTimeline"/>
    <dgm:cxn modelId="{4B8442EB-4829-4181-B03F-E56651DB07F6}" type="presParOf" srcId="{0230C5E4-FB04-4C59-BCC2-D94FB816F0E2}" destId="{EE70B206-321B-4C88-8C5F-6CEA336196C9}" srcOrd="10" destOrd="0" presId="urn:microsoft.com/office/officeart/2017/3/layout/DropPinTimeline"/>
    <dgm:cxn modelId="{1E52BBA1-DE5F-46CB-A077-3F4C481942AC}" type="presParOf" srcId="{EE70B206-321B-4C88-8C5F-6CEA336196C9}" destId="{AFB95ECE-E32F-4467-9AE5-F2C11AE3D515}" srcOrd="0" destOrd="0" presId="urn:microsoft.com/office/officeart/2017/3/layout/DropPinTimeline"/>
    <dgm:cxn modelId="{C685B3DA-A800-446F-B81C-23EB2BB418D7}" type="presParOf" srcId="{EE70B206-321B-4C88-8C5F-6CEA336196C9}" destId="{2D2A520C-BC5F-4D5A-A31C-83472F3F5DD5}" srcOrd="1" destOrd="0" presId="urn:microsoft.com/office/officeart/2017/3/layout/DropPinTimeline"/>
    <dgm:cxn modelId="{D1CDEA03-77AF-42DC-98AF-691DF6164A3F}" type="presParOf" srcId="{2D2A520C-BC5F-4D5A-A31C-83472F3F5DD5}" destId="{269F584A-B15D-4CEA-8B65-E3107D84D757}" srcOrd="0" destOrd="0" presId="urn:microsoft.com/office/officeart/2017/3/layout/DropPinTimeline"/>
    <dgm:cxn modelId="{D3E5B542-CFA9-450F-8834-0A1138DF5CF2}" type="presParOf" srcId="{2D2A520C-BC5F-4D5A-A31C-83472F3F5DD5}" destId="{9DDF215C-7920-4F76-8536-6C03BEE5CA89}" srcOrd="1" destOrd="0" presId="urn:microsoft.com/office/officeart/2017/3/layout/DropPinTimeline"/>
    <dgm:cxn modelId="{861091C9-B381-4798-A013-5E190943D24D}" type="presParOf" srcId="{EE70B206-321B-4C88-8C5F-6CEA336196C9}" destId="{6B5ED3D0-0D1C-4800-80AC-57E26B54D34B}" srcOrd="2" destOrd="0" presId="urn:microsoft.com/office/officeart/2017/3/layout/DropPinTimeline"/>
    <dgm:cxn modelId="{292A31DD-8271-4651-BF09-8765138FDEE5}" type="presParOf" srcId="{EE70B206-321B-4C88-8C5F-6CEA336196C9}" destId="{0B207184-1AB1-4510-B906-8F627B7A6F0C}" srcOrd="3" destOrd="0" presId="urn:microsoft.com/office/officeart/2017/3/layout/DropPinTimeline"/>
    <dgm:cxn modelId="{0A1581EB-48BB-42DB-958E-2E9CC3E8E0D3}" type="presParOf" srcId="{EE70B206-321B-4C88-8C5F-6CEA336196C9}" destId="{AB6548C0-D05E-4912-9C61-3FED7D2E94B2}" srcOrd="4" destOrd="0" presId="urn:microsoft.com/office/officeart/2017/3/layout/DropPinTimeline"/>
    <dgm:cxn modelId="{FA81F775-DB95-4DAF-8E47-C3C31E749CC3}" type="presParOf" srcId="{EE70B206-321B-4C88-8C5F-6CEA336196C9}" destId="{6E0A8334-AEAA-4218-9A76-54107E2EC91F}" srcOrd="5" destOrd="0" presId="urn:microsoft.com/office/officeart/2017/3/layout/DropPinTimeline"/>
    <dgm:cxn modelId="{3EE42B2B-BDC8-48AF-AC37-4EF0B9577EFA}" type="presParOf" srcId="{0230C5E4-FB04-4C59-BCC2-D94FB816F0E2}" destId="{C87A126B-16AC-48A6-86F7-1CB20E92D6BF}" srcOrd="11" destOrd="0" presId="urn:microsoft.com/office/officeart/2017/3/layout/DropPinTimeline"/>
    <dgm:cxn modelId="{616E2036-5282-4CDC-923E-C74E69FE3A69}" type="presParOf" srcId="{0230C5E4-FB04-4C59-BCC2-D94FB816F0E2}" destId="{96202F6A-C455-466D-92C1-303F331C7B42}" srcOrd="12" destOrd="0" presId="urn:microsoft.com/office/officeart/2017/3/layout/DropPinTimeline"/>
    <dgm:cxn modelId="{9D0EDEE0-92CD-4F3F-B1D4-1EB679E5A464}" type="presParOf" srcId="{96202F6A-C455-466D-92C1-303F331C7B42}" destId="{1BF6860D-EC78-48D3-BAB3-F31CC8A886FC}" srcOrd="0" destOrd="0" presId="urn:microsoft.com/office/officeart/2017/3/layout/DropPinTimeline"/>
    <dgm:cxn modelId="{F92AC026-0E7E-4498-BF8F-7F6DFE641501}" type="presParOf" srcId="{96202F6A-C455-466D-92C1-303F331C7B42}" destId="{A1AB44A4-43B7-492C-8283-7B0CD1026B4A}" srcOrd="1" destOrd="0" presId="urn:microsoft.com/office/officeart/2017/3/layout/DropPinTimeline"/>
    <dgm:cxn modelId="{C6E17752-1F1E-450C-A5F3-10E48ACB001A}" type="presParOf" srcId="{A1AB44A4-43B7-492C-8283-7B0CD1026B4A}" destId="{9C14C413-442B-4904-8876-4AA41A807C85}" srcOrd="0" destOrd="0" presId="urn:microsoft.com/office/officeart/2017/3/layout/DropPinTimeline"/>
    <dgm:cxn modelId="{557763E1-811D-4D3D-8E2E-65094F5F30FA}" type="presParOf" srcId="{A1AB44A4-43B7-492C-8283-7B0CD1026B4A}" destId="{0F0E4D3D-7E01-4A45-B3F2-1D63D09195F6}" srcOrd="1" destOrd="0" presId="urn:microsoft.com/office/officeart/2017/3/layout/DropPinTimeline"/>
    <dgm:cxn modelId="{AFE83029-06AB-4441-AA74-33AB0B591FE1}" type="presParOf" srcId="{96202F6A-C455-466D-92C1-303F331C7B42}" destId="{ED303423-6CD9-44F7-AED6-7349FD9674C8}" srcOrd="2" destOrd="0" presId="urn:microsoft.com/office/officeart/2017/3/layout/DropPinTimeline"/>
    <dgm:cxn modelId="{917D08E6-4D6C-4ED0-9699-88D132AA1F3C}" type="presParOf" srcId="{96202F6A-C455-466D-92C1-303F331C7B42}" destId="{8E09A9A7-2C40-4F59-9F7C-1677ED85927B}" srcOrd="3" destOrd="0" presId="urn:microsoft.com/office/officeart/2017/3/layout/DropPinTimeline"/>
    <dgm:cxn modelId="{4E96615F-8806-46FC-A9BC-54AB6E4A3CD5}" type="presParOf" srcId="{96202F6A-C455-466D-92C1-303F331C7B42}" destId="{7FF16ECB-1792-4171-8CA6-A39508A40C8B}" srcOrd="4" destOrd="0" presId="urn:microsoft.com/office/officeart/2017/3/layout/DropPinTimeline"/>
    <dgm:cxn modelId="{AB06BECD-2512-4E64-A036-6536AB985E6B}" type="presParOf" srcId="{96202F6A-C455-466D-92C1-303F331C7B42}" destId="{E8B2E3ED-6C0A-4BA4-80B7-ACC7D16C8ACE}" srcOrd="5" destOrd="0" presId="urn:microsoft.com/office/officeart/2017/3/layout/DropPinTimeline"/>
    <dgm:cxn modelId="{0A12447C-6B07-47DB-AA96-F55E13045EB5}" type="presParOf" srcId="{0230C5E4-FB04-4C59-BCC2-D94FB816F0E2}" destId="{E24F33FF-D894-487C-857F-D5409C25976E}" srcOrd="13" destOrd="0" presId="urn:microsoft.com/office/officeart/2017/3/layout/DropPinTimeline"/>
    <dgm:cxn modelId="{666D1094-7161-4E4F-B0F6-412065AEC7A6}" type="presParOf" srcId="{0230C5E4-FB04-4C59-BCC2-D94FB816F0E2}" destId="{350706FD-0370-4595-A55E-B50DA1E698AC}" srcOrd="14" destOrd="0" presId="urn:microsoft.com/office/officeart/2017/3/layout/DropPinTimeline"/>
    <dgm:cxn modelId="{5E32D67E-2A63-43BE-860E-8D43127D0A26}" type="presParOf" srcId="{350706FD-0370-4595-A55E-B50DA1E698AC}" destId="{3946C00A-9D40-4DE2-834D-3C6018372DD4}" srcOrd="0" destOrd="0" presId="urn:microsoft.com/office/officeart/2017/3/layout/DropPinTimeline"/>
    <dgm:cxn modelId="{B8C70458-323C-4474-B281-6687064FAD25}" type="presParOf" srcId="{350706FD-0370-4595-A55E-B50DA1E698AC}" destId="{47B21437-4635-4C50-91CD-0C348BE09E0E}" srcOrd="1" destOrd="0" presId="urn:microsoft.com/office/officeart/2017/3/layout/DropPinTimeline"/>
    <dgm:cxn modelId="{9EBC3B5E-921B-4E02-A46C-A90B81C1A7E8}" type="presParOf" srcId="{47B21437-4635-4C50-91CD-0C348BE09E0E}" destId="{1A519A18-790A-4976-9B52-6292D275CFF2}" srcOrd="0" destOrd="0" presId="urn:microsoft.com/office/officeart/2017/3/layout/DropPinTimeline"/>
    <dgm:cxn modelId="{7E783BE9-AF47-43F4-B8A8-896584D50CCB}" type="presParOf" srcId="{47B21437-4635-4C50-91CD-0C348BE09E0E}" destId="{D20ED916-2147-4099-ADD4-0720B16A8EF3}" srcOrd="1" destOrd="0" presId="urn:microsoft.com/office/officeart/2017/3/layout/DropPinTimeline"/>
    <dgm:cxn modelId="{DD334663-486C-40E8-B23C-17FAC5581499}" type="presParOf" srcId="{350706FD-0370-4595-A55E-B50DA1E698AC}" destId="{D7ED176E-0CB1-4D13-8029-5FC82A4DCAC1}" srcOrd="2" destOrd="0" presId="urn:microsoft.com/office/officeart/2017/3/layout/DropPinTimeline"/>
    <dgm:cxn modelId="{839C4B1E-3955-4A6B-BF32-5A3B5A035541}" type="presParOf" srcId="{350706FD-0370-4595-A55E-B50DA1E698AC}" destId="{6770CC49-1DEA-45CD-89EF-DBD90A1954F4}" srcOrd="3" destOrd="0" presId="urn:microsoft.com/office/officeart/2017/3/layout/DropPinTimeline"/>
    <dgm:cxn modelId="{09A53C62-882F-4F96-8772-11F843DC29A1}" type="presParOf" srcId="{350706FD-0370-4595-A55E-B50DA1E698AC}" destId="{E7F36CBB-5170-4BBE-9331-A55857AA8FE2}" srcOrd="4" destOrd="0" presId="urn:microsoft.com/office/officeart/2017/3/layout/DropPinTimeline"/>
    <dgm:cxn modelId="{7D02FF5A-174C-4594-A676-1E04B14A9238}" type="presParOf" srcId="{350706FD-0370-4595-A55E-B50DA1E698AC}" destId="{15554512-1B1B-423D-8CB4-66A5C1BF195C}" srcOrd="5" destOrd="0" presId="urn:microsoft.com/office/officeart/2017/3/layout/DropPinTimeline"/>
    <dgm:cxn modelId="{BCF44CFF-DA34-4312-AFF2-348E3AE7C8F3}" type="presParOf" srcId="{0230C5E4-FB04-4C59-BCC2-D94FB816F0E2}" destId="{6707EF53-64E3-4C94-A85C-09D15A769D23}" srcOrd="15" destOrd="0" presId="urn:microsoft.com/office/officeart/2017/3/layout/DropPinTimeline"/>
    <dgm:cxn modelId="{4CAE4AC9-7324-4347-976D-CC758E1F222E}" type="presParOf" srcId="{0230C5E4-FB04-4C59-BCC2-D94FB816F0E2}" destId="{6C480319-CBCB-42E1-B385-963C1A63F108}" srcOrd="16" destOrd="0" presId="urn:microsoft.com/office/officeart/2017/3/layout/DropPinTimeline"/>
    <dgm:cxn modelId="{E3BACB10-EB48-4662-BDF2-9F2DFC236C05}" type="presParOf" srcId="{6C480319-CBCB-42E1-B385-963C1A63F108}" destId="{E510DEED-CEC2-4F8F-8C39-7F7786B8EBC7}" srcOrd="0" destOrd="0" presId="urn:microsoft.com/office/officeart/2017/3/layout/DropPinTimeline"/>
    <dgm:cxn modelId="{9C96C1BD-9F1C-4AEB-9E45-8C190CFE72D6}" type="presParOf" srcId="{6C480319-CBCB-42E1-B385-963C1A63F108}" destId="{B5D0DAC1-9654-4B4B-8F03-FDF736F7D028}" srcOrd="1" destOrd="0" presId="urn:microsoft.com/office/officeart/2017/3/layout/DropPinTimeline"/>
    <dgm:cxn modelId="{C0B61603-00BD-4C39-910F-DC4ED920B9D1}" type="presParOf" srcId="{B5D0DAC1-9654-4B4B-8F03-FDF736F7D028}" destId="{114434EE-4D59-458B-B29A-406F4968979D}" srcOrd="0" destOrd="0" presId="urn:microsoft.com/office/officeart/2017/3/layout/DropPinTimeline"/>
    <dgm:cxn modelId="{74F93514-CD4C-4BB5-A724-5E87D5083A28}" type="presParOf" srcId="{B5D0DAC1-9654-4B4B-8F03-FDF736F7D028}" destId="{0B48E35B-5CFC-4EFB-B0F3-6C286BF9B722}" srcOrd="1" destOrd="0" presId="urn:microsoft.com/office/officeart/2017/3/layout/DropPinTimeline"/>
    <dgm:cxn modelId="{3DFAE405-258E-4E07-8B49-13C586119BCD}" type="presParOf" srcId="{6C480319-CBCB-42E1-B385-963C1A63F108}" destId="{BA9BD70C-C6E6-4258-AA83-1B431FE68631}" srcOrd="2" destOrd="0" presId="urn:microsoft.com/office/officeart/2017/3/layout/DropPinTimeline"/>
    <dgm:cxn modelId="{AB3657F5-C0B6-4FC0-8C02-B380003145A4}" type="presParOf" srcId="{6C480319-CBCB-42E1-B385-963C1A63F108}" destId="{97A0336C-1E97-4E5C-B42E-73CE747694D7}" srcOrd="3" destOrd="0" presId="urn:microsoft.com/office/officeart/2017/3/layout/DropPinTimeline"/>
    <dgm:cxn modelId="{B3289F95-B84E-4DB2-B192-03593D2F894E}" type="presParOf" srcId="{6C480319-CBCB-42E1-B385-963C1A63F108}" destId="{E6B922AB-946B-4802-8FED-8ABD49E4638E}" srcOrd="4" destOrd="0" presId="urn:microsoft.com/office/officeart/2017/3/layout/DropPinTimeline"/>
    <dgm:cxn modelId="{71017227-DFA4-454C-A2B9-04AAEC5ED249}" type="presParOf" srcId="{6C480319-CBCB-42E1-B385-963C1A63F108}" destId="{2876DB76-4EA4-4C0A-9FDB-91F15A1907F0}" srcOrd="5" destOrd="0" presId="urn:microsoft.com/office/officeart/2017/3/layout/DropPinTimeline"/>
    <dgm:cxn modelId="{48E5F7C9-50DA-4309-AD91-D7F64FC6225B}" type="presParOf" srcId="{0230C5E4-FB04-4C59-BCC2-D94FB816F0E2}" destId="{57C12CB1-C9E3-41AE-BA0D-3C24F9C9164F}" srcOrd="17" destOrd="0" presId="urn:microsoft.com/office/officeart/2017/3/layout/DropPinTimeline"/>
    <dgm:cxn modelId="{D265F2E8-BB64-4967-85DA-4BCFACE3F4D5}" type="presParOf" srcId="{0230C5E4-FB04-4C59-BCC2-D94FB816F0E2}" destId="{76418735-6EDE-44E9-B112-10C9FA0BCB61}" srcOrd="18" destOrd="0" presId="urn:microsoft.com/office/officeart/2017/3/layout/DropPinTimeline"/>
    <dgm:cxn modelId="{4D70423B-9D4A-4D9C-A6EA-796B5F6150B6}" type="presParOf" srcId="{76418735-6EDE-44E9-B112-10C9FA0BCB61}" destId="{6A038708-7C32-45FF-BD51-E455DC9A3975}" srcOrd="0" destOrd="0" presId="urn:microsoft.com/office/officeart/2017/3/layout/DropPinTimeline"/>
    <dgm:cxn modelId="{D65DFA71-7E34-4D21-A043-F0654DFCC11E}" type="presParOf" srcId="{76418735-6EDE-44E9-B112-10C9FA0BCB61}" destId="{E27713FA-F0F6-4594-B3BC-C445E947C2CD}" srcOrd="1" destOrd="0" presId="urn:microsoft.com/office/officeart/2017/3/layout/DropPinTimeline"/>
    <dgm:cxn modelId="{EC7F9110-DE81-4C72-844D-120EE579B963}" type="presParOf" srcId="{E27713FA-F0F6-4594-B3BC-C445E947C2CD}" destId="{0130691F-6782-4400-BEA1-724D4ABCBB99}" srcOrd="0" destOrd="0" presId="urn:microsoft.com/office/officeart/2017/3/layout/DropPinTimeline"/>
    <dgm:cxn modelId="{7A071BD7-342D-4D5E-9DED-7D7FB8904F6B}" type="presParOf" srcId="{E27713FA-F0F6-4594-B3BC-C445E947C2CD}" destId="{2C77C22A-F7E2-4E60-A89F-80F97E0A3730}" srcOrd="1" destOrd="0" presId="urn:microsoft.com/office/officeart/2017/3/layout/DropPinTimeline"/>
    <dgm:cxn modelId="{10F4CB03-4693-44EA-B8AF-DDEB5956E6BE}" type="presParOf" srcId="{76418735-6EDE-44E9-B112-10C9FA0BCB61}" destId="{566ADF45-F6C6-4B9D-8649-D3BA22A9DC74}" srcOrd="2" destOrd="0" presId="urn:microsoft.com/office/officeart/2017/3/layout/DropPinTimeline"/>
    <dgm:cxn modelId="{647115B8-9B14-4E1D-BD31-61E24391ADAB}" type="presParOf" srcId="{76418735-6EDE-44E9-B112-10C9FA0BCB61}" destId="{F1DE84E6-7792-4230-902F-F0CF1B7737A3}" srcOrd="3" destOrd="0" presId="urn:microsoft.com/office/officeart/2017/3/layout/DropPinTimeline"/>
    <dgm:cxn modelId="{902CED55-7AE9-40C7-ABB3-05A4B38B94A0}" type="presParOf" srcId="{76418735-6EDE-44E9-B112-10C9FA0BCB61}" destId="{069819B6-3BD8-4AA2-8B52-F2AB86729FB6}" srcOrd="4" destOrd="0" presId="urn:microsoft.com/office/officeart/2017/3/layout/DropPinTimeline"/>
    <dgm:cxn modelId="{B85A4490-33EC-4581-B1E1-252C3DB41CEA}" type="presParOf" srcId="{76418735-6EDE-44E9-B112-10C9FA0BCB61}" destId="{44911A8C-DAC3-43AD-BFFF-24AE401DCA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0A7D4-1395-4157-A146-01D05BED6525}" type="doc">
      <dgm:prSet loTypeId="urn:microsoft.com/office/officeart/2005/8/layout/pyramid2" loCatId="pyramid" qsTypeId="urn:microsoft.com/office/officeart/2005/8/quickstyle/simple1" qsCatId="simple" csTypeId="urn:microsoft.com/office/officeart/2005/8/colors/colorful3" csCatId="colorful" phldr="1"/>
      <dgm:spPr/>
    </dgm:pt>
    <dgm:pt modelId="{D7E3F269-3BA8-4B82-A9CB-44F1D572E5AE}">
      <dgm:prSet phldrT="[Texte]" custT="1"/>
      <dgm:spPr/>
      <dgm:t>
        <a:bodyPr/>
        <a:lstStyle/>
        <a:p>
          <a:pPr algn="l"/>
          <a:r>
            <a:rPr lang="fr-FR" sz="800" b="1" dirty="0"/>
            <a:t>PIF: </a:t>
          </a:r>
          <a:r>
            <a:rPr lang="fr-FR" sz="800" b="0" dirty="0" err="1"/>
            <a:t>remdesivir</a:t>
          </a:r>
          <a:r>
            <a:rPr lang="fr-FR" sz="800" b="0" dirty="0"/>
            <a:t> accepté en UK</a:t>
          </a:r>
          <a:br>
            <a:rPr lang="fr-FR" sz="800" b="0" dirty="0"/>
          </a:br>
          <a:r>
            <a:rPr lang="fr-FR" sz="800" b="1" dirty="0"/>
            <a:t>Lymphomes B: </a:t>
          </a:r>
          <a:r>
            <a:rPr lang="fr-FR" sz="800" b="0" i="0" dirty="0" err="1"/>
            <a:t>rabacfosadine</a:t>
          </a:r>
          <a:r>
            <a:rPr lang="fr-FR" sz="800" b="0" i="0" dirty="0"/>
            <a:t> avec AMM US</a:t>
          </a:r>
        </a:p>
        <a:p>
          <a:pPr algn="l"/>
          <a:r>
            <a:rPr lang="fr-FR" sz="800" b="1" u="sng" dirty="0"/>
            <a:t>Difficultés accès aux médicaments </a:t>
          </a:r>
          <a:br>
            <a:rPr lang="fr-FR" sz="800" b="1" u="sng" dirty="0"/>
          </a:br>
          <a:r>
            <a:rPr lang="fr-FR" sz="800" b="1" u="sng" dirty="0"/>
            <a:t>en prescription restreinte (PR)</a:t>
          </a:r>
          <a:r>
            <a:rPr lang="fr-FR" sz="800" u="sng" dirty="0"/>
            <a:t>: </a:t>
          </a:r>
          <a:r>
            <a:rPr lang="fr-FR" sz="800" dirty="0"/>
            <a:t>anti-cancéreux</a:t>
          </a:r>
          <a:endParaRPr lang="fr-FR" sz="800" b="0" i="0" dirty="0"/>
        </a:p>
      </dgm:t>
    </dgm:pt>
    <dgm:pt modelId="{BE54B13B-E915-4F5F-84CD-073157537DDF}" type="parTrans" cxnId="{3C9454D4-A5C5-4443-922E-439584F3B37C}">
      <dgm:prSet/>
      <dgm:spPr/>
      <dgm:t>
        <a:bodyPr/>
        <a:lstStyle/>
        <a:p>
          <a:endParaRPr lang="fr-FR"/>
        </a:p>
      </dgm:t>
    </dgm:pt>
    <dgm:pt modelId="{6A348D6B-30CC-4315-9991-160B3881C64F}" type="sibTrans" cxnId="{3C9454D4-A5C5-4443-922E-439584F3B37C}">
      <dgm:prSet/>
      <dgm:spPr/>
      <dgm:t>
        <a:bodyPr/>
        <a:lstStyle/>
        <a:p>
          <a:endParaRPr lang="fr-FR"/>
        </a:p>
      </dgm:t>
    </dgm:pt>
    <dgm:pt modelId="{0509775A-DDC3-4B17-8F8A-370BD7E8F2A1}">
      <dgm:prSet phldrT="[Texte]" custT="1"/>
      <dgm:spPr/>
      <dgm:t>
        <a:bodyPr/>
        <a:lstStyle/>
        <a:p>
          <a:pPr algn="l"/>
          <a:r>
            <a:rPr lang="fr-FR" sz="800" b="1" u="sng" dirty="0"/>
            <a:t>Difficultés accès aux médicaments (PR)</a:t>
          </a:r>
          <a:r>
            <a:rPr lang="fr-FR" sz="800" u="sng" dirty="0"/>
            <a:t>: </a:t>
          </a:r>
          <a:br>
            <a:rPr lang="fr-FR" sz="800" u="sng" dirty="0"/>
          </a:br>
          <a:r>
            <a:rPr lang="fr-FR" sz="800" u="none" dirty="0"/>
            <a:t>- </a:t>
          </a:r>
          <a:r>
            <a:rPr lang="fr-FR" sz="800" b="1" dirty="0"/>
            <a:t>Maladie rénale </a:t>
          </a:r>
          <a:r>
            <a:rPr lang="fr-FR" sz="800" dirty="0"/>
            <a:t>: </a:t>
          </a:r>
          <a:r>
            <a:rPr lang="fr-FR" sz="800" dirty="0" err="1"/>
            <a:t>darbopoiétine</a:t>
          </a:r>
          <a:r>
            <a:rPr lang="fr-FR" sz="800" dirty="0"/>
            <a:t> non accessible</a:t>
          </a:r>
          <a:br>
            <a:rPr lang="fr-FR" sz="800" dirty="0"/>
          </a:br>
          <a:r>
            <a:rPr lang="fr-FR" sz="800" dirty="0"/>
            <a:t>- </a:t>
          </a:r>
          <a:r>
            <a:rPr lang="fr-FR" sz="800" b="1" dirty="0"/>
            <a:t>Choc </a:t>
          </a:r>
          <a:r>
            <a:rPr lang="fr-FR" sz="800" b="1" dirty="0" err="1"/>
            <a:t>vasoplégique</a:t>
          </a:r>
          <a:r>
            <a:rPr lang="fr-FR" sz="800" b="1" dirty="0"/>
            <a:t>: </a:t>
          </a:r>
          <a:r>
            <a:rPr lang="fr-FR" sz="800" dirty="0"/>
            <a:t>accès noradrénaline difficile</a:t>
          </a:r>
          <a:br>
            <a:rPr lang="fr-FR" sz="800" dirty="0"/>
          </a:br>
          <a:r>
            <a:rPr lang="fr-FR" sz="800" dirty="0"/>
            <a:t>- </a:t>
          </a:r>
          <a:r>
            <a:rPr lang="fr-FR" sz="800" b="1" dirty="0"/>
            <a:t>Leucémie lymphoïde: </a:t>
          </a:r>
          <a:r>
            <a:rPr lang="fr-FR" sz="800" dirty="0"/>
            <a:t>accès </a:t>
          </a:r>
          <a:r>
            <a:rPr lang="fr-FR" sz="800" dirty="0" err="1"/>
            <a:t>chlorambucil</a:t>
          </a:r>
          <a:r>
            <a:rPr lang="fr-FR" sz="800" dirty="0"/>
            <a:t> difficile</a:t>
          </a:r>
        </a:p>
        <a:p>
          <a:pPr algn="l"/>
          <a:r>
            <a:rPr lang="fr-FR" sz="800" b="1" u="sng" dirty="0"/>
            <a:t>Présentations non adaptées:</a:t>
          </a:r>
          <a:br>
            <a:rPr lang="fr-FR" sz="800" u="sng" dirty="0"/>
          </a:br>
          <a:r>
            <a:rPr lang="fr-FR" sz="800" u="none" dirty="0"/>
            <a:t>- </a:t>
          </a:r>
          <a:r>
            <a:rPr lang="fr-FR" sz="800" b="1" u="none" dirty="0"/>
            <a:t>Teigne</a:t>
          </a:r>
          <a:r>
            <a:rPr lang="fr-FR" sz="800" u="none" dirty="0"/>
            <a:t> : </a:t>
          </a:r>
          <a:r>
            <a:rPr lang="fr-FR" sz="800" dirty="0"/>
            <a:t>spray pour environnement</a:t>
          </a:r>
          <a:br>
            <a:rPr lang="fr-FR" sz="800" dirty="0"/>
          </a:br>
          <a:r>
            <a:rPr lang="fr-FR" sz="800" dirty="0"/>
            <a:t>- </a:t>
          </a:r>
          <a:r>
            <a:rPr lang="fr-FR" sz="800" b="1" dirty="0"/>
            <a:t>Glaucome: </a:t>
          </a:r>
          <a:r>
            <a:rPr lang="fr-FR" sz="800" dirty="0"/>
            <a:t>collyres humains</a:t>
          </a:r>
        </a:p>
      </dgm:t>
    </dgm:pt>
    <dgm:pt modelId="{F4D7CB4D-1AB7-4068-97B3-F4679586CDF7}" type="parTrans" cxnId="{1E128540-F042-4AEB-82CB-73F54B400842}">
      <dgm:prSet/>
      <dgm:spPr/>
      <dgm:t>
        <a:bodyPr/>
        <a:lstStyle/>
        <a:p>
          <a:endParaRPr lang="fr-FR"/>
        </a:p>
      </dgm:t>
    </dgm:pt>
    <dgm:pt modelId="{CD480764-DC30-4A6A-A2E1-B15BD558C034}" type="sibTrans" cxnId="{1E128540-F042-4AEB-82CB-73F54B400842}">
      <dgm:prSet/>
      <dgm:spPr/>
      <dgm:t>
        <a:bodyPr/>
        <a:lstStyle/>
        <a:p>
          <a:endParaRPr lang="fr-FR"/>
        </a:p>
      </dgm:t>
    </dgm:pt>
    <dgm:pt modelId="{E9CCCBA6-2493-4CD2-BAD9-FC2A8EACA7FA}">
      <dgm:prSet phldrT="[Texte]" custT="1"/>
      <dgm:spPr/>
      <dgm:t>
        <a:bodyPr/>
        <a:lstStyle/>
        <a:p>
          <a:pPr algn="l"/>
          <a:r>
            <a:rPr lang="fr-FR" sz="800" b="1" dirty="0"/>
            <a:t>Analgésie lors de prurit </a:t>
          </a:r>
          <a:r>
            <a:rPr lang="fr-FR" sz="800" b="1" dirty="0" err="1"/>
            <a:t>cervicofacial</a:t>
          </a:r>
          <a:r>
            <a:rPr lang="fr-FR" sz="800" b="1" dirty="0"/>
            <a:t>: </a:t>
          </a:r>
          <a:br>
            <a:rPr lang="fr-FR" sz="800" b="1" dirty="0"/>
          </a:br>
          <a:r>
            <a:rPr lang="fr-FR" sz="800" dirty="0"/>
            <a:t>souhait de </a:t>
          </a:r>
          <a:r>
            <a:rPr lang="fr-FR" sz="800" dirty="0" err="1"/>
            <a:t>gabapentine</a:t>
          </a:r>
          <a:r>
            <a:rPr lang="fr-FR" sz="800" dirty="0"/>
            <a:t> orale</a:t>
          </a:r>
        </a:p>
        <a:p>
          <a:pPr algn="l"/>
          <a:r>
            <a:rPr lang="fr-FR" sz="800" b="1" u="sng" dirty="0"/>
            <a:t>Difficultés accès aux médicaments (PR)</a:t>
          </a:r>
          <a:r>
            <a:rPr lang="fr-FR" sz="800" u="sng" dirty="0"/>
            <a:t>: </a:t>
          </a:r>
          <a:br>
            <a:rPr lang="fr-FR" sz="800" u="sng" dirty="0"/>
          </a:br>
          <a:r>
            <a:rPr lang="fr-FR" sz="800" u="none" dirty="0"/>
            <a:t>- </a:t>
          </a:r>
          <a:r>
            <a:rPr lang="fr-FR" sz="800" b="1" dirty="0"/>
            <a:t>Arythmies </a:t>
          </a:r>
          <a:r>
            <a:rPr lang="fr-FR" sz="800" dirty="0"/>
            <a:t>: </a:t>
          </a:r>
          <a:r>
            <a:rPr lang="fr-FR" sz="800" dirty="0" err="1"/>
            <a:t>mexiletine</a:t>
          </a:r>
          <a:r>
            <a:rPr lang="fr-FR" sz="800" dirty="0"/>
            <a:t> orale non accessible</a:t>
          </a:r>
          <a:br>
            <a:rPr lang="fr-FR" sz="800" dirty="0"/>
          </a:br>
          <a:r>
            <a:rPr lang="fr-FR" sz="800" dirty="0"/>
            <a:t>- </a:t>
          </a:r>
          <a:r>
            <a:rPr lang="fr-FR" sz="800" b="1" dirty="0"/>
            <a:t>Immunosuppresseurs: </a:t>
          </a:r>
          <a:r>
            <a:rPr lang="fr-FR" sz="800" dirty="0" err="1"/>
            <a:t>mycophénolate</a:t>
          </a:r>
          <a:r>
            <a:rPr lang="fr-FR" sz="800" dirty="0"/>
            <a:t> </a:t>
          </a:r>
          <a:r>
            <a:rPr lang="fr-FR" sz="800" dirty="0" err="1"/>
            <a:t>mofetil</a:t>
          </a:r>
          <a:r>
            <a:rPr lang="fr-FR" sz="800" dirty="0"/>
            <a:t>, </a:t>
          </a:r>
          <a:r>
            <a:rPr lang="fr-FR" sz="800" dirty="0" err="1"/>
            <a:t>leflunomide</a:t>
          </a:r>
          <a:endParaRPr lang="fr-FR" sz="800" dirty="0"/>
        </a:p>
        <a:p>
          <a:pPr algn="l"/>
          <a:r>
            <a:rPr lang="fr-FR" sz="800" b="1" u="sng" dirty="0"/>
            <a:t>Présentations non adaptées:</a:t>
          </a:r>
          <a:br>
            <a:rPr lang="fr-FR" sz="800" u="sng" dirty="0"/>
          </a:br>
          <a:r>
            <a:rPr lang="fr-FR" sz="800" u="none" dirty="0"/>
            <a:t>- </a:t>
          </a:r>
          <a:r>
            <a:rPr lang="fr-FR" sz="800" b="1" u="none" dirty="0"/>
            <a:t>collyres immunosuppresseurs</a:t>
          </a:r>
          <a:r>
            <a:rPr lang="fr-FR" sz="800" u="none" dirty="0"/>
            <a:t> : </a:t>
          </a:r>
          <a:r>
            <a:rPr lang="fr-FR" sz="800" dirty="0"/>
            <a:t>souhait </a:t>
          </a:r>
          <a:r>
            <a:rPr lang="fr-FR" sz="800" dirty="0" err="1"/>
            <a:t>tacrolimus</a:t>
          </a:r>
          <a:r>
            <a:rPr lang="fr-FR" sz="800" dirty="0"/>
            <a:t>, acétate de DXM</a:t>
          </a:r>
          <a:br>
            <a:rPr lang="fr-FR" sz="800" dirty="0"/>
          </a:br>
          <a:r>
            <a:rPr lang="fr-FR" sz="800" dirty="0"/>
            <a:t>- </a:t>
          </a:r>
          <a:r>
            <a:rPr lang="fr-FR" sz="800" b="1" dirty="0"/>
            <a:t>MICI: </a:t>
          </a:r>
          <a:r>
            <a:rPr lang="fr-FR" sz="800" dirty="0"/>
            <a:t>souhait de </a:t>
          </a:r>
          <a:r>
            <a:rPr lang="fr-FR" sz="800" dirty="0" err="1"/>
            <a:t>budesonide</a:t>
          </a:r>
          <a:endParaRPr lang="fr-FR" sz="800" dirty="0"/>
        </a:p>
      </dgm:t>
    </dgm:pt>
    <dgm:pt modelId="{3021BC52-D9C3-4110-AEB1-9BC4F3502C73}" type="parTrans" cxnId="{7681923E-835F-4DFF-9140-FAE25DF1F0EE}">
      <dgm:prSet/>
      <dgm:spPr/>
      <dgm:t>
        <a:bodyPr/>
        <a:lstStyle/>
        <a:p>
          <a:endParaRPr lang="fr-FR"/>
        </a:p>
      </dgm:t>
    </dgm:pt>
    <dgm:pt modelId="{0A1AEED1-3C2B-4855-8D17-844EFFCFFF37}" type="sibTrans" cxnId="{7681923E-835F-4DFF-9140-FAE25DF1F0EE}">
      <dgm:prSet/>
      <dgm:spPr/>
      <dgm:t>
        <a:bodyPr/>
        <a:lstStyle/>
        <a:p>
          <a:endParaRPr lang="fr-FR"/>
        </a:p>
      </dgm:t>
    </dgm:pt>
    <dgm:pt modelId="{F59DDBBE-34BB-418C-B1A5-4C1889008452}" type="pres">
      <dgm:prSet presAssocID="{41E0A7D4-1395-4157-A146-01D05BED6525}" presName="compositeShape" presStyleCnt="0">
        <dgm:presLayoutVars>
          <dgm:dir/>
          <dgm:resizeHandles/>
        </dgm:presLayoutVars>
      </dgm:prSet>
      <dgm:spPr/>
    </dgm:pt>
    <dgm:pt modelId="{F80D4DD6-E56E-4C04-AB0D-D67003A4E9D1}" type="pres">
      <dgm:prSet presAssocID="{41E0A7D4-1395-4157-A146-01D05BED6525}" presName="pyramid" presStyleLbl="node1" presStyleIdx="0" presStyleCnt="1" custScaleX="135142" custLinFactNeighborX="-364" custLinFactNeighborY="249"/>
      <dgm:spPr>
        <a:solidFill>
          <a:srgbClr val="002060"/>
        </a:solidFill>
      </dgm:spPr>
    </dgm:pt>
    <dgm:pt modelId="{ADEA7CDC-1F0A-45E1-9EEB-BFC3648EED4C}" type="pres">
      <dgm:prSet presAssocID="{41E0A7D4-1395-4157-A146-01D05BED6525}" presName="theList" presStyleCnt="0"/>
      <dgm:spPr/>
    </dgm:pt>
    <dgm:pt modelId="{1536B5F2-6380-47A5-86E2-2E4ADBBCAE6F}" type="pres">
      <dgm:prSet presAssocID="{D7E3F269-3BA8-4B82-A9CB-44F1D572E5AE}" presName="aNode" presStyleLbl="fgAcc1" presStyleIdx="0" presStyleCnt="3" custAng="0" custScaleX="153995" custScaleY="135840" custLinFactNeighborX="12081" custLinFactNeighborY="-19717">
        <dgm:presLayoutVars>
          <dgm:bulletEnabled val="1"/>
        </dgm:presLayoutVars>
      </dgm:prSet>
      <dgm:spPr/>
    </dgm:pt>
    <dgm:pt modelId="{076F0238-951D-4641-9FB1-8474316DDB33}" type="pres">
      <dgm:prSet presAssocID="{D7E3F269-3BA8-4B82-A9CB-44F1D572E5AE}" presName="aSpace" presStyleCnt="0"/>
      <dgm:spPr/>
    </dgm:pt>
    <dgm:pt modelId="{40B88043-AB55-40AB-88D6-4E831C9D2E00}" type="pres">
      <dgm:prSet presAssocID="{0509775A-DDC3-4B17-8F8A-370BD7E8F2A1}" presName="aNode" presStyleLbl="fgAcc1" presStyleIdx="1" presStyleCnt="3" custScaleX="154574" custScaleY="204844" custLinFactY="5954" custLinFactNeighborX="9802" custLinFactNeighborY="100000">
        <dgm:presLayoutVars>
          <dgm:bulletEnabled val="1"/>
        </dgm:presLayoutVars>
      </dgm:prSet>
      <dgm:spPr/>
    </dgm:pt>
    <dgm:pt modelId="{26CD6C28-DC6D-406B-B3FE-D278B4260A84}" type="pres">
      <dgm:prSet presAssocID="{0509775A-DDC3-4B17-8F8A-370BD7E8F2A1}" presName="aSpace" presStyleCnt="0"/>
      <dgm:spPr/>
    </dgm:pt>
    <dgm:pt modelId="{74868C97-BC94-437C-B717-AF3C6CAF4B82}" type="pres">
      <dgm:prSet presAssocID="{E9CCCBA6-2493-4CD2-BAD9-FC2A8EACA7FA}" presName="aNode" presStyleLbl="fgAcc1" presStyleIdx="2" presStyleCnt="3" custScaleX="156532" custScaleY="326157" custLinFactY="59841" custLinFactNeighborX="11878" custLinFactNeighborY="100000">
        <dgm:presLayoutVars>
          <dgm:bulletEnabled val="1"/>
        </dgm:presLayoutVars>
      </dgm:prSet>
      <dgm:spPr/>
    </dgm:pt>
    <dgm:pt modelId="{C8AF2472-48A9-4D9A-927E-BF3914324844}" type="pres">
      <dgm:prSet presAssocID="{E9CCCBA6-2493-4CD2-BAD9-FC2A8EACA7FA}" presName="aSpace" presStyleCnt="0"/>
      <dgm:spPr/>
    </dgm:pt>
  </dgm:ptLst>
  <dgm:cxnLst>
    <dgm:cxn modelId="{D0FABB18-B873-4052-A993-6848518A3091}" type="presOf" srcId="{0509775A-DDC3-4B17-8F8A-370BD7E8F2A1}" destId="{40B88043-AB55-40AB-88D6-4E831C9D2E00}" srcOrd="0" destOrd="0" presId="urn:microsoft.com/office/officeart/2005/8/layout/pyramid2"/>
    <dgm:cxn modelId="{7681923E-835F-4DFF-9140-FAE25DF1F0EE}" srcId="{41E0A7D4-1395-4157-A146-01D05BED6525}" destId="{E9CCCBA6-2493-4CD2-BAD9-FC2A8EACA7FA}" srcOrd="2" destOrd="0" parTransId="{3021BC52-D9C3-4110-AEB1-9BC4F3502C73}" sibTransId="{0A1AEED1-3C2B-4855-8D17-844EFFCFFF37}"/>
    <dgm:cxn modelId="{1E128540-F042-4AEB-82CB-73F54B400842}" srcId="{41E0A7D4-1395-4157-A146-01D05BED6525}" destId="{0509775A-DDC3-4B17-8F8A-370BD7E8F2A1}" srcOrd="1" destOrd="0" parTransId="{F4D7CB4D-1AB7-4068-97B3-F4679586CDF7}" sibTransId="{CD480764-DC30-4A6A-A2E1-B15BD558C034}"/>
    <dgm:cxn modelId="{DA8FAD4F-A7FE-4BF7-BF17-A81B93A504FE}" type="presOf" srcId="{D7E3F269-3BA8-4B82-A9CB-44F1D572E5AE}" destId="{1536B5F2-6380-47A5-86E2-2E4ADBBCAE6F}" srcOrd="0" destOrd="0" presId="urn:microsoft.com/office/officeart/2005/8/layout/pyramid2"/>
    <dgm:cxn modelId="{F88673BF-A7E1-4785-8D46-61C554A65DBD}" type="presOf" srcId="{41E0A7D4-1395-4157-A146-01D05BED6525}" destId="{F59DDBBE-34BB-418C-B1A5-4C1889008452}" srcOrd="0" destOrd="0" presId="urn:microsoft.com/office/officeart/2005/8/layout/pyramid2"/>
    <dgm:cxn modelId="{3C9454D4-A5C5-4443-922E-439584F3B37C}" srcId="{41E0A7D4-1395-4157-A146-01D05BED6525}" destId="{D7E3F269-3BA8-4B82-A9CB-44F1D572E5AE}" srcOrd="0" destOrd="0" parTransId="{BE54B13B-E915-4F5F-84CD-073157537DDF}" sibTransId="{6A348D6B-30CC-4315-9991-160B3881C64F}"/>
    <dgm:cxn modelId="{43E675E1-7342-46D0-90D5-349EF2E23411}" type="presOf" srcId="{E9CCCBA6-2493-4CD2-BAD9-FC2A8EACA7FA}" destId="{74868C97-BC94-437C-B717-AF3C6CAF4B82}" srcOrd="0" destOrd="0" presId="urn:microsoft.com/office/officeart/2005/8/layout/pyramid2"/>
    <dgm:cxn modelId="{93F83B70-D6AE-4FBA-B0E8-81985F3BD9FF}" type="presParOf" srcId="{F59DDBBE-34BB-418C-B1A5-4C1889008452}" destId="{F80D4DD6-E56E-4C04-AB0D-D67003A4E9D1}" srcOrd="0" destOrd="0" presId="urn:microsoft.com/office/officeart/2005/8/layout/pyramid2"/>
    <dgm:cxn modelId="{3DBB8F36-4B14-48E8-A4B7-979A59F67E85}" type="presParOf" srcId="{F59DDBBE-34BB-418C-B1A5-4C1889008452}" destId="{ADEA7CDC-1F0A-45E1-9EEB-BFC3648EED4C}" srcOrd="1" destOrd="0" presId="urn:microsoft.com/office/officeart/2005/8/layout/pyramid2"/>
    <dgm:cxn modelId="{961BD6A7-5BF5-4397-AFC2-57F1F00B36D9}" type="presParOf" srcId="{ADEA7CDC-1F0A-45E1-9EEB-BFC3648EED4C}" destId="{1536B5F2-6380-47A5-86E2-2E4ADBBCAE6F}" srcOrd="0" destOrd="0" presId="urn:microsoft.com/office/officeart/2005/8/layout/pyramid2"/>
    <dgm:cxn modelId="{9A0BE4E1-DD43-43E4-B6B9-F7AD4918AC30}" type="presParOf" srcId="{ADEA7CDC-1F0A-45E1-9EEB-BFC3648EED4C}" destId="{076F0238-951D-4641-9FB1-8474316DDB33}" srcOrd="1" destOrd="0" presId="urn:microsoft.com/office/officeart/2005/8/layout/pyramid2"/>
    <dgm:cxn modelId="{E5559E87-9CEE-4092-812B-5764DB20898E}" type="presParOf" srcId="{ADEA7CDC-1F0A-45E1-9EEB-BFC3648EED4C}" destId="{40B88043-AB55-40AB-88D6-4E831C9D2E00}" srcOrd="2" destOrd="0" presId="urn:microsoft.com/office/officeart/2005/8/layout/pyramid2"/>
    <dgm:cxn modelId="{1ACD1FB0-EB08-416E-AFE7-B1654675C559}" type="presParOf" srcId="{ADEA7CDC-1F0A-45E1-9EEB-BFC3648EED4C}" destId="{26CD6C28-DC6D-406B-B3FE-D278B4260A84}" srcOrd="3" destOrd="0" presId="urn:microsoft.com/office/officeart/2005/8/layout/pyramid2"/>
    <dgm:cxn modelId="{34891004-07D6-47EA-B8C8-1454912DB615}" type="presParOf" srcId="{ADEA7CDC-1F0A-45E1-9EEB-BFC3648EED4C}" destId="{74868C97-BC94-437C-B717-AF3C6CAF4B82}" srcOrd="4" destOrd="0" presId="urn:microsoft.com/office/officeart/2005/8/layout/pyramid2"/>
    <dgm:cxn modelId="{D0C1D949-BB56-41F7-8834-85A0D3DA78C3}" type="presParOf" srcId="{ADEA7CDC-1F0A-45E1-9EEB-BFC3648EED4C}" destId="{C8AF2472-48A9-4D9A-927E-BF391432484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0A7D4-1395-4157-A146-01D05BED6525}" type="doc">
      <dgm:prSet loTypeId="urn:microsoft.com/office/officeart/2005/8/layout/pyramid2" loCatId="pyramid" qsTypeId="urn:microsoft.com/office/officeart/2005/8/quickstyle/simple1" qsCatId="simple" csTypeId="urn:microsoft.com/office/officeart/2005/8/colors/colorful4" csCatId="colorful" phldr="1"/>
      <dgm:spPr/>
    </dgm:pt>
    <dgm:pt modelId="{D7E3F269-3BA8-4B82-A9CB-44F1D572E5AE}">
      <dgm:prSet phldrT="[Texte]" custT="1"/>
      <dgm:spPr/>
      <dgm:t>
        <a:bodyPr/>
        <a:lstStyle/>
        <a:p>
          <a:pPr algn="l"/>
          <a:r>
            <a:rPr lang="fr-FR" sz="800" b="1" u="sng" dirty="0"/>
            <a:t>Difficultés accès médicaments:</a:t>
          </a:r>
          <a:br>
            <a:rPr lang="fr-FR" sz="800" b="1" dirty="0"/>
          </a:br>
          <a:r>
            <a:rPr lang="fr-FR" sz="800" b="1" dirty="0"/>
            <a:t>- pour IV : </a:t>
          </a:r>
          <a:r>
            <a:rPr lang="fr-FR" sz="800" b="0" dirty="0" err="1"/>
            <a:t>metronidazole</a:t>
          </a:r>
          <a:r>
            <a:rPr lang="fr-FR" sz="800" b="0" dirty="0"/>
            <a:t>, </a:t>
          </a:r>
          <a:r>
            <a:rPr lang="fr-FR" sz="800" dirty="0"/>
            <a:t>albumine humaine, acides aminés sans sucres, </a:t>
          </a:r>
          <a:r>
            <a:rPr lang="fr-FR" sz="800" dirty="0" err="1"/>
            <a:t>midazolam</a:t>
          </a:r>
          <a:r>
            <a:rPr lang="fr-FR" sz="800" dirty="0"/>
            <a:t>, </a:t>
          </a:r>
          <a:r>
            <a:rPr lang="fr-FR" sz="800" dirty="0" err="1"/>
            <a:t>levetiracetam</a:t>
          </a:r>
          <a:r>
            <a:rPr lang="fr-FR" sz="800" dirty="0"/>
            <a:t>, </a:t>
          </a:r>
          <a:r>
            <a:rPr lang="fr-FR" sz="800" dirty="0" err="1"/>
            <a:t>dexrazoxane</a:t>
          </a:r>
          <a:r>
            <a:rPr lang="fr-FR" sz="800" dirty="0"/>
            <a:t>, </a:t>
          </a:r>
          <a:r>
            <a:rPr lang="fr-FR" sz="800" dirty="0" err="1"/>
            <a:t>mesna</a:t>
          </a:r>
          <a:r>
            <a:rPr lang="fr-FR" sz="800" dirty="0"/>
            <a:t>, BMP</a:t>
          </a:r>
          <a:br>
            <a:rPr lang="fr-FR" sz="800" dirty="0"/>
          </a:br>
          <a:r>
            <a:rPr lang="fr-FR" sz="800" dirty="0"/>
            <a:t>- </a:t>
          </a:r>
          <a:r>
            <a:rPr lang="fr-FR" sz="800" b="1" dirty="0"/>
            <a:t>pour VO: </a:t>
          </a:r>
          <a:r>
            <a:rPr lang="fr-FR" sz="800" dirty="0" err="1"/>
            <a:t>bétanéchol</a:t>
          </a:r>
          <a:r>
            <a:rPr lang="fr-FR" sz="800" dirty="0"/>
            <a:t>, </a:t>
          </a:r>
          <a:r>
            <a:rPr lang="fr-FR" sz="800" dirty="0" err="1"/>
            <a:t>alfuzocine</a:t>
          </a:r>
          <a:r>
            <a:rPr lang="fr-FR" sz="800" dirty="0"/>
            <a:t>, </a:t>
          </a:r>
          <a:r>
            <a:rPr lang="fr-FR" sz="800" dirty="0" err="1"/>
            <a:t>buprénorphine</a:t>
          </a:r>
          <a:endParaRPr lang="fr-FR" sz="800" dirty="0"/>
        </a:p>
      </dgm:t>
    </dgm:pt>
    <dgm:pt modelId="{BE54B13B-E915-4F5F-84CD-073157537DDF}" type="parTrans" cxnId="{3C9454D4-A5C5-4443-922E-439584F3B37C}">
      <dgm:prSet/>
      <dgm:spPr/>
      <dgm:t>
        <a:bodyPr/>
        <a:lstStyle/>
        <a:p>
          <a:endParaRPr lang="fr-FR"/>
        </a:p>
      </dgm:t>
    </dgm:pt>
    <dgm:pt modelId="{6A348D6B-30CC-4315-9991-160B3881C64F}" type="sibTrans" cxnId="{3C9454D4-A5C5-4443-922E-439584F3B37C}">
      <dgm:prSet/>
      <dgm:spPr/>
      <dgm:t>
        <a:bodyPr/>
        <a:lstStyle/>
        <a:p>
          <a:endParaRPr lang="fr-FR"/>
        </a:p>
      </dgm:t>
    </dgm:pt>
    <dgm:pt modelId="{CE8E7D30-6B10-43B1-8B31-2565B4DB880E}">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800" b="1" u="sng" dirty="0"/>
            <a:t>Galéniques non adaptées</a:t>
          </a:r>
          <a:r>
            <a:rPr lang="fr-FR" sz="800" b="1" dirty="0"/>
            <a:t>:</a:t>
          </a:r>
          <a:br>
            <a:rPr lang="fr-FR" sz="800" b="1" dirty="0"/>
          </a:br>
          <a:r>
            <a:rPr lang="fr-FR" sz="800" b="0" dirty="0" err="1"/>
            <a:t>clopidogrel</a:t>
          </a:r>
          <a:r>
            <a:rPr lang="fr-FR" sz="800" b="0" dirty="0"/>
            <a:t>,</a:t>
          </a:r>
          <a:r>
            <a:rPr lang="fr-FR" sz="800" b="1" dirty="0"/>
            <a:t> </a:t>
          </a:r>
          <a:r>
            <a:rPr lang="fr-FR" sz="800" b="0" dirty="0" err="1"/>
            <a:t>fluoxétine</a:t>
          </a:r>
          <a:r>
            <a:rPr lang="fr-FR" sz="800" b="0" dirty="0"/>
            <a:t> pour CT</a:t>
          </a:r>
          <a:br>
            <a:rPr lang="fr-FR" sz="800" b="0" dirty="0"/>
          </a:br>
          <a:r>
            <a:rPr lang="fr-FR" sz="800" b="1" u="sng" dirty="0">
              <a:solidFill>
                <a:schemeClr val="accent5">
                  <a:lumMod val="75000"/>
                </a:schemeClr>
              </a:solidFill>
            </a:rPr>
            <a:t>NAC</a:t>
          </a:r>
          <a:r>
            <a:rPr lang="fr-FR" sz="800" b="1" u="none" dirty="0">
              <a:solidFill>
                <a:schemeClr val="accent5">
                  <a:lumMod val="75000"/>
                </a:schemeClr>
              </a:solidFill>
            </a:rPr>
            <a:t> : </a:t>
          </a:r>
          <a:br>
            <a:rPr lang="fr-FR" sz="800" b="1" u="none" dirty="0">
              <a:solidFill>
                <a:schemeClr val="accent5">
                  <a:lumMod val="75000"/>
                </a:schemeClr>
              </a:solidFill>
            </a:rPr>
          </a:br>
          <a:r>
            <a:rPr lang="fr-FR" sz="800" b="0" dirty="0" err="1"/>
            <a:t>cabergoline</a:t>
          </a:r>
          <a:r>
            <a:rPr lang="fr-FR" sz="800" b="0" dirty="0"/>
            <a:t>, </a:t>
          </a:r>
          <a:r>
            <a:rPr lang="fr-FR" sz="800" b="0" dirty="0" err="1"/>
            <a:t>ésoméprazole</a:t>
          </a:r>
          <a:r>
            <a:rPr lang="fr-FR" sz="800" b="0" dirty="0"/>
            <a:t>, </a:t>
          </a:r>
          <a:r>
            <a:rPr lang="fr-FR" sz="800" b="0" dirty="0" err="1"/>
            <a:t>doxycycline</a:t>
          </a:r>
          <a:r>
            <a:rPr lang="fr-FR" sz="800" b="0" dirty="0"/>
            <a:t> PO</a:t>
          </a:r>
        </a:p>
        <a:p>
          <a:pPr marL="0" marR="0" lvl="0" indent="0" algn="l" defTabSz="914400" eaLnBrk="1" fontAlgn="auto" latinLnBrk="0" hangingPunct="1">
            <a:lnSpc>
              <a:spcPct val="100000"/>
            </a:lnSpc>
            <a:spcBef>
              <a:spcPts val="0"/>
            </a:spcBef>
            <a:spcAft>
              <a:spcPts val="0"/>
            </a:spcAft>
            <a:buClrTx/>
            <a:buSzTx/>
            <a:buFontTx/>
            <a:buNone/>
            <a:tabLst/>
            <a:defRPr/>
          </a:pPr>
          <a:r>
            <a:rPr lang="fr-FR" sz="800" b="1" u="sng" dirty="0"/>
            <a:t>Conditionnements non adaptés</a:t>
          </a:r>
          <a:r>
            <a:rPr lang="fr-FR" sz="800" b="1" dirty="0"/>
            <a:t>:</a:t>
          </a:r>
          <a:br>
            <a:rPr lang="fr-FR" sz="800" b="1" dirty="0"/>
          </a:br>
          <a:r>
            <a:rPr lang="fr-FR" sz="800" b="1" u="sng" dirty="0">
              <a:solidFill>
                <a:schemeClr val="accent5">
                  <a:lumMod val="75000"/>
                </a:schemeClr>
              </a:solidFill>
            </a:rPr>
            <a:t>NAC</a:t>
          </a:r>
          <a:r>
            <a:rPr lang="fr-FR" sz="800" b="1" dirty="0">
              <a:solidFill>
                <a:schemeClr val="accent5">
                  <a:lumMod val="75000"/>
                </a:schemeClr>
              </a:solidFill>
            </a:rPr>
            <a:t>: </a:t>
          </a:r>
          <a:br>
            <a:rPr lang="fr-FR" sz="800" b="1" dirty="0">
              <a:solidFill>
                <a:schemeClr val="accent5">
                  <a:lumMod val="75000"/>
                </a:schemeClr>
              </a:solidFill>
            </a:rPr>
          </a:br>
          <a:r>
            <a:rPr lang="fr-FR" sz="800" b="0" dirty="0"/>
            <a:t>EXZOLT, ADJUSOL, ATB en IM pour reptiles</a:t>
          </a:r>
          <a:endParaRPr lang="fr-FR" sz="800" dirty="0"/>
        </a:p>
      </dgm:t>
    </dgm:pt>
    <dgm:pt modelId="{538086EC-E40C-4D86-9B96-D589B46AFEB1}" type="parTrans" cxnId="{89D450EB-B978-468A-9641-68C0DAD8F9D4}">
      <dgm:prSet/>
      <dgm:spPr/>
      <dgm:t>
        <a:bodyPr/>
        <a:lstStyle/>
        <a:p>
          <a:endParaRPr lang="fr-FR"/>
        </a:p>
      </dgm:t>
    </dgm:pt>
    <dgm:pt modelId="{F6ACF915-6619-4732-A095-84F76A164C15}" type="sibTrans" cxnId="{89D450EB-B978-468A-9641-68C0DAD8F9D4}">
      <dgm:prSet/>
      <dgm:spPr/>
      <dgm:t>
        <a:bodyPr/>
        <a:lstStyle/>
        <a:p>
          <a:endParaRPr lang="fr-FR"/>
        </a:p>
      </dgm:t>
    </dgm:pt>
    <dgm:pt modelId="{F59DDBBE-34BB-418C-B1A5-4C1889008452}" type="pres">
      <dgm:prSet presAssocID="{41E0A7D4-1395-4157-A146-01D05BED6525}" presName="compositeShape" presStyleCnt="0">
        <dgm:presLayoutVars>
          <dgm:dir/>
          <dgm:resizeHandles/>
        </dgm:presLayoutVars>
      </dgm:prSet>
      <dgm:spPr/>
    </dgm:pt>
    <dgm:pt modelId="{F80D4DD6-E56E-4C04-AB0D-D67003A4E9D1}" type="pres">
      <dgm:prSet presAssocID="{41E0A7D4-1395-4157-A146-01D05BED6525}" presName="pyramid" presStyleLbl="node1" presStyleIdx="0" presStyleCnt="1" custScaleX="139048" custLinFactNeighborX="855" custLinFactNeighborY="87"/>
      <dgm:spPr>
        <a:solidFill>
          <a:schemeClr val="bg2">
            <a:lumMod val="60000"/>
            <a:lumOff val="40000"/>
          </a:schemeClr>
        </a:solidFill>
      </dgm:spPr>
    </dgm:pt>
    <dgm:pt modelId="{ADEA7CDC-1F0A-45E1-9EEB-BFC3648EED4C}" type="pres">
      <dgm:prSet presAssocID="{41E0A7D4-1395-4157-A146-01D05BED6525}" presName="theList" presStyleCnt="0"/>
      <dgm:spPr/>
    </dgm:pt>
    <dgm:pt modelId="{1536B5F2-6380-47A5-86E2-2E4ADBBCAE6F}" type="pres">
      <dgm:prSet presAssocID="{D7E3F269-3BA8-4B82-A9CB-44F1D572E5AE}" presName="aNode" presStyleLbl="fgAcc1" presStyleIdx="0" presStyleCnt="2" custAng="0" custScaleX="156700" custScaleY="28489" custLinFactNeighborX="8189" custLinFactNeighborY="-13187">
        <dgm:presLayoutVars>
          <dgm:bulletEnabled val="1"/>
        </dgm:presLayoutVars>
      </dgm:prSet>
      <dgm:spPr/>
    </dgm:pt>
    <dgm:pt modelId="{076F0238-951D-4641-9FB1-8474316DDB33}" type="pres">
      <dgm:prSet presAssocID="{D7E3F269-3BA8-4B82-A9CB-44F1D572E5AE}" presName="aSpace" presStyleCnt="0"/>
      <dgm:spPr/>
    </dgm:pt>
    <dgm:pt modelId="{26CAA971-EE37-4B28-B9D8-00666AB9043D}" type="pres">
      <dgm:prSet presAssocID="{CE8E7D30-6B10-43B1-8B31-2565B4DB880E}" presName="aNode" presStyleLbl="fgAcc1" presStyleIdx="1" presStyleCnt="2" custScaleX="158518" custScaleY="32677" custLinFactNeighborX="8112" custLinFactNeighborY="-97858">
        <dgm:presLayoutVars>
          <dgm:bulletEnabled val="1"/>
        </dgm:presLayoutVars>
      </dgm:prSet>
      <dgm:spPr/>
    </dgm:pt>
    <dgm:pt modelId="{4E15282B-1991-4B54-A6A6-8BA346B33D2B}" type="pres">
      <dgm:prSet presAssocID="{CE8E7D30-6B10-43B1-8B31-2565B4DB880E}" presName="aSpace" presStyleCnt="0"/>
      <dgm:spPr/>
    </dgm:pt>
  </dgm:ptLst>
  <dgm:cxnLst>
    <dgm:cxn modelId="{8D256B18-5492-4D14-BB49-C4DB08A5144E}" type="presOf" srcId="{CE8E7D30-6B10-43B1-8B31-2565B4DB880E}" destId="{26CAA971-EE37-4B28-B9D8-00666AB9043D}" srcOrd="0" destOrd="0" presId="urn:microsoft.com/office/officeart/2005/8/layout/pyramid2"/>
    <dgm:cxn modelId="{DA8FAD4F-A7FE-4BF7-BF17-A81B93A504FE}" type="presOf" srcId="{D7E3F269-3BA8-4B82-A9CB-44F1D572E5AE}" destId="{1536B5F2-6380-47A5-86E2-2E4ADBBCAE6F}" srcOrd="0" destOrd="0" presId="urn:microsoft.com/office/officeart/2005/8/layout/pyramid2"/>
    <dgm:cxn modelId="{F88673BF-A7E1-4785-8D46-61C554A65DBD}" type="presOf" srcId="{41E0A7D4-1395-4157-A146-01D05BED6525}" destId="{F59DDBBE-34BB-418C-B1A5-4C1889008452}" srcOrd="0" destOrd="0" presId="urn:microsoft.com/office/officeart/2005/8/layout/pyramid2"/>
    <dgm:cxn modelId="{3C9454D4-A5C5-4443-922E-439584F3B37C}" srcId="{41E0A7D4-1395-4157-A146-01D05BED6525}" destId="{D7E3F269-3BA8-4B82-A9CB-44F1D572E5AE}" srcOrd="0" destOrd="0" parTransId="{BE54B13B-E915-4F5F-84CD-073157537DDF}" sibTransId="{6A348D6B-30CC-4315-9991-160B3881C64F}"/>
    <dgm:cxn modelId="{89D450EB-B978-468A-9641-68C0DAD8F9D4}" srcId="{41E0A7D4-1395-4157-A146-01D05BED6525}" destId="{CE8E7D30-6B10-43B1-8B31-2565B4DB880E}" srcOrd="1" destOrd="0" parTransId="{538086EC-E40C-4D86-9B96-D589B46AFEB1}" sibTransId="{F6ACF915-6619-4732-A095-84F76A164C15}"/>
    <dgm:cxn modelId="{93F83B70-D6AE-4FBA-B0E8-81985F3BD9FF}" type="presParOf" srcId="{F59DDBBE-34BB-418C-B1A5-4C1889008452}" destId="{F80D4DD6-E56E-4C04-AB0D-D67003A4E9D1}" srcOrd="0" destOrd="0" presId="urn:microsoft.com/office/officeart/2005/8/layout/pyramid2"/>
    <dgm:cxn modelId="{3DBB8F36-4B14-48E8-A4B7-979A59F67E85}" type="presParOf" srcId="{F59DDBBE-34BB-418C-B1A5-4C1889008452}" destId="{ADEA7CDC-1F0A-45E1-9EEB-BFC3648EED4C}" srcOrd="1" destOrd="0" presId="urn:microsoft.com/office/officeart/2005/8/layout/pyramid2"/>
    <dgm:cxn modelId="{961BD6A7-5BF5-4397-AFC2-57F1F00B36D9}" type="presParOf" srcId="{ADEA7CDC-1F0A-45E1-9EEB-BFC3648EED4C}" destId="{1536B5F2-6380-47A5-86E2-2E4ADBBCAE6F}" srcOrd="0" destOrd="0" presId="urn:microsoft.com/office/officeart/2005/8/layout/pyramid2"/>
    <dgm:cxn modelId="{9A0BE4E1-DD43-43E4-B6B9-F7AD4918AC30}" type="presParOf" srcId="{ADEA7CDC-1F0A-45E1-9EEB-BFC3648EED4C}" destId="{076F0238-951D-4641-9FB1-8474316DDB33}" srcOrd="1" destOrd="0" presId="urn:microsoft.com/office/officeart/2005/8/layout/pyramid2"/>
    <dgm:cxn modelId="{4EB22775-F193-4802-AAB9-3441A42B258A}" type="presParOf" srcId="{ADEA7CDC-1F0A-45E1-9EEB-BFC3648EED4C}" destId="{26CAA971-EE37-4B28-B9D8-00666AB9043D}" srcOrd="2" destOrd="0" presId="urn:microsoft.com/office/officeart/2005/8/layout/pyramid2"/>
    <dgm:cxn modelId="{231EAF6D-7D35-4674-A650-6F9BE5897EE4}" type="presParOf" srcId="{ADEA7CDC-1F0A-45E1-9EEB-BFC3648EED4C}" destId="{4E15282B-1991-4B54-A6A6-8BA346B33D2B}" srcOrd="3" destOrd="0" presId="urn:microsoft.com/office/officeart/2005/8/layout/pyramid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7BB06-289A-4238-89A2-82AA6C9DFB1A}" type="doc">
      <dgm:prSet loTypeId="urn:microsoft.com/office/officeart/2017/3/layout/DropPinTimeline" loCatId="process" qsTypeId="urn:microsoft.com/office/officeart/2005/8/quickstyle/3d2" qsCatId="3D" csTypeId="urn:microsoft.com/office/officeart/2005/8/colors/accent2_2" csCatId="accent2" phldr="1"/>
      <dgm:spPr/>
      <dgm:t>
        <a:bodyPr/>
        <a:lstStyle/>
        <a:p>
          <a:endParaRPr lang="en-US"/>
        </a:p>
      </dgm:t>
    </dgm:pt>
    <dgm:pt modelId="{23DE0C83-5E70-49D0-9AC0-BBEA4E5334BF}">
      <dgm:prSet custT="1"/>
      <dgm:spPr/>
      <dgm:t>
        <a:bodyPr/>
        <a:lstStyle/>
        <a:p>
          <a:pPr>
            <a:defRPr b="1"/>
          </a:pPr>
          <a:r>
            <a:rPr lang="en-US" sz="1400" dirty="0">
              <a:solidFill>
                <a:srgbClr val="008080"/>
              </a:solidFill>
            </a:rPr>
            <a:t>15/12/22</a:t>
          </a:r>
        </a:p>
      </dgm:t>
    </dgm:pt>
    <dgm:pt modelId="{158EDBA2-EE22-4D6C-9A10-4ACAFA73C321}" type="parTrans" cxnId="{BA5D85F5-8295-4AF1-B866-A6300B816D3D}">
      <dgm:prSet/>
      <dgm:spPr/>
      <dgm:t>
        <a:bodyPr/>
        <a:lstStyle/>
        <a:p>
          <a:endParaRPr lang="en-US"/>
        </a:p>
      </dgm:t>
    </dgm:pt>
    <dgm:pt modelId="{8A8A6658-B01D-42E1-96EE-B6A1B1F7EA5A}" type="sibTrans" cxnId="{BA5D85F5-8295-4AF1-B866-A6300B816D3D}">
      <dgm:prSet/>
      <dgm:spPr/>
      <dgm:t>
        <a:bodyPr/>
        <a:lstStyle/>
        <a:p>
          <a:endParaRPr lang="en-US"/>
        </a:p>
      </dgm:t>
    </dgm:pt>
    <dgm:pt modelId="{37636C61-F9F8-4DAC-B6A8-CC6238CCF61B}">
      <dgm:prSet custT="1"/>
      <dgm:spPr/>
      <dgm:t>
        <a:bodyPr/>
        <a:lstStyle/>
        <a:p>
          <a:pPr>
            <a:defRPr b="1"/>
          </a:pPr>
          <a:r>
            <a:rPr lang="en-US" sz="1400" dirty="0">
              <a:solidFill>
                <a:srgbClr val="009999"/>
              </a:solidFill>
            </a:rPr>
            <a:t>18/11/22</a:t>
          </a:r>
        </a:p>
      </dgm:t>
    </dgm:pt>
    <dgm:pt modelId="{CAE19A78-9371-429F-B33F-676998CDA14A}" type="parTrans" cxnId="{36874865-0D0D-46E0-AAC1-058D10D4F1E1}">
      <dgm:prSet/>
      <dgm:spPr/>
      <dgm:t>
        <a:bodyPr/>
        <a:lstStyle/>
        <a:p>
          <a:endParaRPr lang="en-US"/>
        </a:p>
      </dgm:t>
    </dgm:pt>
    <dgm:pt modelId="{74FB3085-09BC-4685-861E-B6F919ED3625}" type="sibTrans" cxnId="{36874865-0D0D-46E0-AAC1-058D10D4F1E1}">
      <dgm:prSet/>
      <dgm:spPr/>
      <dgm:t>
        <a:bodyPr/>
        <a:lstStyle/>
        <a:p>
          <a:endParaRPr lang="en-US"/>
        </a:p>
      </dgm:t>
    </dgm:pt>
    <dgm:pt modelId="{E3F92F9A-9709-4063-8D99-897BA6E46E4C}">
      <dgm:prSet custT="1"/>
      <dgm:spPr/>
      <dgm:t>
        <a:bodyPr/>
        <a:lstStyle/>
        <a:p>
          <a:pPr>
            <a:defRPr b="1"/>
          </a:pPr>
          <a:r>
            <a:rPr lang="en-US" sz="1400" dirty="0">
              <a:solidFill>
                <a:schemeClr val="tx1"/>
              </a:solidFill>
            </a:rPr>
            <a:t>S1 2023 </a:t>
          </a:r>
        </a:p>
      </dgm:t>
    </dgm:pt>
    <dgm:pt modelId="{8A8E17DB-A545-473A-AA9B-76ABFBFA2192}" type="parTrans" cxnId="{BFB230D7-EFB9-4D87-A49F-B7974DD6BF03}">
      <dgm:prSet/>
      <dgm:spPr/>
      <dgm:t>
        <a:bodyPr/>
        <a:lstStyle/>
        <a:p>
          <a:endParaRPr lang="en-GB"/>
        </a:p>
      </dgm:t>
    </dgm:pt>
    <dgm:pt modelId="{8C64D2CE-5E81-4511-9606-106BEEA70E32}" type="sibTrans" cxnId="{BFB230D7-EFB9-4D87-A49F-B7974DD6BF03}">
      <dgm:prSet/>
      <dgm:spPr/>
      <dgm:t>
        <a:bodyPr/>
        <a:lstStyle/>
        <a:p>
          <a:endParaRPr lang="en-GB"/>
        </a:p>
      </dgm:t>
    </dgm:pt>
    <dgm:pt modelId="{382C5D02-E434-49A8-AAC1-7FF60CEE6604}">
      <dgm:prSet custT="1"/>
      <dgm:spPr/>
      <dgm:t>
        <a:bodyPr/>
        <a:lstStyle/>
        <a:p>
          <a:pPr>
            <a:defRPr b="1"/>
          </a:pPr>
          <a:r>
            <a:rPr lang="en-US" sz="1400" b="1" dirty="0">
              <a:solidFill>
                <a:schemeClr val="tx1"/>
              </a:solidFill>
            </a:rPr>
            <a:t>S2 2023</a:t>
          </a:r>
        </a:p>
      </dgm:t>
    </dgm:pt>
    <dgm:pt modelId="{3F27BA20-F3A8-4742-8893-3450B3FD8720}" type="parTrans" cxnId="{C5703EA0-6304-47BE-9D33-09C0E3620A70}">
      <dgm:prSet/>
      <dgm:spPr/>
      <dgm:t>
        <a:bodyPr/>
        <a:lstStyle/>
        <a:p>
          <a:endParaRPr lang="en-GB"/>
        </a:p>
      </dgm:t>
    </dgm:pt>
    <dgm:pt modelId="{61BFC40A-E528-46CB-B997-0A9EF21A5A35}" type="sibTrans" cxnId="{C5703EA0-6304-47BE-9D33-09C0E3620A70}">
      <dgm:prSet/>
      <dgm:spPr/>
      <dgm:t>
        <a:bodyPr/>
        <a:lstStyle/>
        <a:p>
          <a:endParaRPr lang="en-GB"/>
        </a:p>
      </dgm:t>
    </dgm:pt>
    <dgm:pt modelId="{6776FF50-C9A2-4E22-8CA5-4FD157948E76}">
      <dgm:prSet/>
      <dgm:spPr/>
      <dgm:t>
        <a:bodyPr/>
        <a:lstStyle/>
        <a:p>
          <a:endParaRPr lang="en-US" dirty="0"/>
        </a:p>
      </dgm:t>
    </dgm:pt>
    <dgm:pt modelId="{B36F1901-E65D-4539-8903-539BB37B494E}" type="parTrans" cxnId="{A441E871-4EC6-4D2B-B011-7E1E0A709185}">
      <dgm:prSet/>
      <dgm:spPr/>
      <dgm:t>
        <a:bodyPr/>
        <a:lstStyle/>
        <a:p>
          <a:endParaRPr lang="en-GB"/>
        </a:p>
      </dgm:t>
    </dgm:pt>
    <dgm:pt modelId="{F82EE1BF-E033-4FAF-91A7-130BD1D58C07}" type="sibTrans" cxnId="{A441E871-4EC6-4D2B-B011-7E1E0A709185}">
      <dgm:prSet/>
      <dgm:spPr/>
      <dgm:t>
        <a:bodyPr/>
        <a:lstStyle/>
        <a:p>
          <a:endParaRPr lang="en-GB"/>
        </a:p>
      </dgm:t>
    </dgm:pt>
    <dgm:pt modelId="{EE809BEC-0AE8-4C3A-A979-8F60AAA5B872}">
      <dgm:prSet/>
      <dgm:spPr/>
      <dgm:t>
        <a:bodyPr/>
        <a:lstStyle/>
        <a:p>
          <a:pPr rtl="0">
            <a:defRPr b="1"/>
          </a:pPr>
          <a:r>
            <a:rPr lang="en-US" dirty="0">
              <a:solidFill>
                <a:schemeClr val="tx1"/>
              </a:solidFill>
              <a:latin typeface="+mn-lt"/>
              <a:cs typeface="Arial"/>
            </a:rPr>
            <a:t>S1 2023</a:t>
          </a:r>
          <a:endParaRPr lang="en-US" dirty="0">
            <a:solidFill>
              <a:schemeClr val="tx1"/>
            </a:solidFill>
            <a:latin typeface="+mn-lt"/>
          </a:endParaRPr>
        </a:p>
      </dgm:t>
    </dgm:pt>
    <dgm:pt modelId="{B2ABAEB3-C4F0-45F1-8221-9BF4ABA039CB}" type="parTrans" cxnId="{A2888188-3D10-4931-B055-6758D0B83A34}">
      <dgm:prSet/>
      <dgm:spPr/>
      <dgm:t>
        <a:bodyPr/>
        <a:lstStyle/>
        <a:p>
          <a:endParaRPr lang="en-GB"/>
        </a:p>
      </dgm:t>
    </dgm:pt>
    <dgm:pt modelId="{BEC12765-E8FB-4F25-8028-C6D9FDBCA16F}" type="sibTrans" cxnId="{A2888188-3D10-4931-B055-6758D0B83A34}">
      <dgm:prSet/>
      <dgm:spPr/>
      <dgm:t>
        <a:bodyPr/>
        <a:lstStyle/>
        <a:p>
          <a:endParaRPr lang="en-GB"/>
        </a:p>
      </dgm:t>
    </dgm:pt>
    <dgm:pt modelId="{09AC45DB-868C-48C1-B5C9-52B396C4E39A}">
      <dgm:prSet custT="1"/>
      <dgm:spPr/>
      <dgm:t>
        <a:bodyPr/>
        <a:lstStyle/>
        <a:p>
          <a:pPr>
            <a:defRPr b="1"/>
          </a:pPr>
          <a:r>
            <a:rPr lang="en-US" sz="1400" dirty="0">
              <a:solidFill>
                <a:srgbClr val="009999"/>
              </a:solidFill>
            </a:rPr>
            <a:t>13/06/22</a:t>
          </a:r>
        </a:p>
      </dgm:t>
    </dgm:pt>
    <dgm:pt modelId="{629AC42B-FA04-4C60-B969-2577DB52F019}" type="sibTrans" cxnId="{5BB58EC6-57B6-407B-A68C-6FE0E7681FEF}">
      <dgm:prSet/>
      <dgm:spPr/>
      <dgm:t>
        <a:bodyPr/>
        <a:lstStyle/>
        <a:p>
          <a:endParaRPr lang="en-US"/>
        </a:p>
      </dgm:t>
    </dgm:pt>
    <dgm:pt modelId="{D7701681-55EC-4D3B-8BBD-553A18528E07}" type="parTrans" cxnId="{5BB58EC6-57B6-407B-A68C-6FE0E7681FEF}">
      <dgm:prSet/>
      <dgm:spPr/>
      <dgm:t>
        <a:bodyPr/>
        <a:lstStyle/>
        <a:p>
          <a:endParaRPr lang="en-US"/>
        </a:p>
      </dgm:t>
    </dgm:pt>
    <dgm:pt modelId="{9D9993C3-6CF2-4EB5-900A-F7226CCBFD6D}">
      <dgm:prSet custT="1"/>
      <dgm:spPr/>
      <dgm:t>
        <a:bodyPr/>
        <a:lstStyle/>
        <a:p>
          <a:r>
            <a:rPr lang="en-US" sz="1400" b="1" dirty="0">
              <a:solidFill>
                <a:schemeClr val="tx1"/>
              </a:solidFill>
            </a:rPr>
            <a:t>S2 2023</a:t>
          </a:r>
          <a:endParaRPr lang="fr-FR" sz="1400" b="1" dirty="0">
            <a:solidFill>
              <a:srgbClr val="009999"/>
            </a:solidFill>
          </a:endParaRPr>
        </a:p>
      </dgm:t>
    </dgm:pt>
    <dgm:pt modelId="{856AD820-D36B-44CF-A91D-1FC7893632EB}" type="parTrans" cxnId="{9C8EF66D-6EC1-4E26-AD45-DA87339AEC59}">
      <dgm:prSet/>
      <dgm:spPr/>
      <dgm:t>
        <a:bodyPr/>
        <a:lstStyle/>
        <a:p>
          <a:endParaRPr lang="fr-FR"/>
        </a:p>
      </dgm:t>
    </dgm:pt>
    <dgm:pt modelId="{E4AEDAE0-414E-4E70-9627-3377C63E7540}" type="sibTrans" cxnId="{9C8EF66D-6EC1-4E26-AD45-DA87339AEC59}">
      <dgm:prSet/>
      <dgm:spPr/>
      <dgm:t>
        <a:bodyPr/>
        <a:lstStyle/>
        <a:p>
          <a:endParaRPr lang="fr-FR"/>
        </a:p>
      </dgm:t>
    </dgm:pt>
    <dgm:pt modelId="{207D7578-1E18-4A0E-AC12-655AF6504F33}">
      <dgm:prSet/>
      <dgm:spPr/>
      <dgm:t>
        <a:bodyPr/>
        <a:lstStyle/>
        <a:p>
          <a:endParaRPr lang="fr-FR"/>
        </a:p>
      </dgm:t>
    </dgm:pt>
    <dgm:pt modelId="{2EDEC294-4C88-4698-A363-E2E70358A3AD}" type="parTrans" cxnId="{5A6A0210-76B8-4CDC-A244-261E0CE1DF28}">
      <dgm:prSet/>
      <dgm:spPr/>
      <dgm:t>
        <a:bodyPr/>
        <a:lstStyle/>
        <a:p>
          <a:endParaRPr lang="fr-FR"/>
        </a:p>
      </dgm:t>
    </dgm:pt>
    <dgm:pt modelId="{A11EA0F1-4F7A-483F-A40D-29BF00F9FC32}" type="sibTrans" cxnId="{5A6A0210-76B8-4CDC-A244-261E0CE1DF28}">
      <dgm:prSet/>
      <dgm:spPr/>
      <dgm:t>
        <a:bodyPr/>
        <a:lstStyle/>
        <a:p>
          <a:endParaRPr lang="fr-FR"/>
        </a:p>
      </dgm:t>
    </dgm:pt>
    <dgm:pt modelId="{21EF48F6-6530-44B3-B945-E2551A325C0C}">
      <dgm:prSet/>
      <dgm:spPr/>
      <dgm:t>
        <a:bodyPr/>
        <a:lstStyle/>
        <a:p>
          <a:endParaRPr lang="fr-FR"/>
        </a:p>
      </dgm:t>
    </dgm:pt>
    <dgm:pt modelId="{65A4CE9F-6BC1-491E-84CD-58D5C63FE92A}" type="parTrans" cxnId="{209819F9-7FD1-447E-A9FA-9909F1D774C8}">
      <dgm:prSet/>
      <dgm:spPr/>
      <dgm:t>
        <a:bodyPr/>
        <a:lstStyle/>
        <a:p>
          <a:endParaRPr lang="fr-FR"/>
        </a:p>
      </dgm:t>
    </dgm:pt>
    <dgm:pt modelId="{EF8DC9E5-4DCE-44C3-90D4-BC029F3FCEAF}" type="sibTrans" cxnId="{209819F9-7FD1-447E-A9FA-9909F1D774C8}">
      <dgm:prSet/>
      <dgm:spPr/>
      <dgm:t>
        <a:bodyPr/>
        <a:lstStyle/>
        <a:p>
          <a:endParaRPr lang="fr-FR"/>
        </a:p>
      </dgm:t>
    </dgm:pt>
    <dgm:pt modelId="{80A91CCD-CE13-4B02-AA46-4ECF4E6FCD78}">
      <dgm:prSet/>
      <dgm:spPr/>
      <dgm:t>
        <a:bodyPr/>
        <a:lstStyle/>
        <a:p>
          <a:r>
            <a:rPr lang="en-US" b="1" dirty="0">
              <a:solidFill>
                <a:schemeClr val="tx1"/>
              </a:solidFill>
            </a:rPr>
            <a:t>S2 2023</a:t>
          </a:r>
          <a:endParaRPr lang="fr-FR" b="1" dirty="0">
            <a:solidFill>
              <a:srgbClr val="009999"/>
            </a:solidFill>
          </a:endParaRPr>
        </a:p>
      </dgm:t>
    </dgm:pt>
    <dgm:pt modelId="{3BEF83AE-4E5E-4406-93F3-9B3668E8A832}" type="sibTrans" cxnId="{142088E1-4B79-4D6C-B537-EFFA6468ED8B}">
      <dgm:prSet/>
      <dgm:spPr/>
      <dgm:t>
        <a:bodyPr/>
        <a:lstStyle/>
        <a:p>
          <a:endParaRPr lang="fr-FR"/>
        </a:p>
      </dgm:t>
    </dgm:pt>
    <dgm:pt modelId="{2BEAFD0A-79CB-4B0D-B3BC-7044A9B098D1}" type="parTrans" cxnId="{142088E1-4B79-4D6C-B537-EFFA6468ED8B}">
      <dgm:prSet/>
      <dgm:spPr/>
      <dgm:t>
        <a:bodyPr/>
        <a:lstStyle/>
        <a:p>
          <a:endParaRPr lang="fr-FR"/>
        </a:p>
      </dgm:t>
    </dgm:pt>
    <dgm:pt modelId="{77D386F2-66A4-46CA-A1F7-4AB51B624380}" type="pres">
      <dgm:prSet presAssocID="{EF87BB06-289A-4238-89A2-82AA6C9DFB1A}" presName="root" presStyleCnt="0">
        <dgm:presLayoutVars>
          <dgm:chMax/>
          <dgm:chPref/>
          <dgm:animLvl val="lvl"/>
        </dgm:presLayoutVars>
      </dgm:prSet>
      <dgm:spPr/>
    </dgm:pt>
    <dgm:pt modelId="{014764AF-35B9-4DB2-95A5-AA6CE373165F}" type="pres">
      <dgm:prSet presAssocID="{EF87BB06-289A-4238-89A2-82AA6C9DFB1A}" presName="divider" presStyleLbl="fgAcc1" presStyleIdx="0" presStyleCnt="11"/>
      <dgm:spPr/>
    </dgm:pt>
    <dgm:pt modelId="{0230C5E4-FB04-4C59-BCC2-D94FB816F0E2}" type="pres">
      <dgm:prSet presAssocID="{EF87BB06-289A-4238-89A2-82AA6C9DFB1A}" presName="nodes" presStyleCnt="0">
        <dgm:presLayoutVars>
          <dgm:chMax/>
          <dgm:chPref/>
          <dgm:animLvl val="lvl"/>
        </dgm:presLayoutVars>
      </dgm:prSet>
      <dgm:spPr/>
    </dgm:pt>
    <dgm:pt modelId="{ACACD574-0BA8-4615-B39B-AA1E413EACDF}" type="pres">
      <dgm:prSet presAssocID="{207D7578-1E18-4A0E-AC12-655AF6504F33}" presName="composite" presStyleCnt="0"/>
      <dgm:spPr/>
    </dgm:pt>
    <dgm:pt modelId="{07C89C2E-CA70-40FD-83B0-288C5870A9BD}" type="pres">
      <dgm:prSet presAssocID="{207D7578-1E18-4A0E-AC12-655AF6504F33}" presName="ConnectorPoint" presStyleLbl="lnNode1" presStyleIdx="0" presStyleCnt="10"/>
      <dgm:spPr/>
    </dgm:pt>
    <dgm:pt modelId="{4AE28B06-D7EF-4E12-982A-B34303C23ECF}" type="pres">
      <dgm:prSet presAssocID="{207D7578-1E18-4A0E-AC12-655AF6504F33}" presName="DropPinPlaceHolder" presStyleCnt="0"/>
      <dgm:spPr/>
    </dgm:pt>
    <dgm:pt modelId="{1DABA326-02F7-4BBA-9140-8640E9CD0A0C}" type="pres">
      <dgm:prSet presAssocID="{207D7578-1E18-4A0E-AC12-655AF6504F33}" presName="DropPin" presStyleLbl="alignNode1" presStyleIdx="0" presStyleCnt="10"/>
      <dgm:spPr/>
    </dgm:pt>
    <dgm:pt modelId="{A57AA2E2-D955-4185-8B90-6B57EF8D366B}" type="pres">
      <dgm:prSet presAssocID="{207D7578-1E18-4A0E-AC12-655AF6504F33}" presName="Ellipse" presStyleLbl="fgAcc1" presStyleIdx="1" presStyleCnt="11"/>
      <dgm:spPr/>
    </dgm:pt>
    <dgm:pt modelId="{12B87422-0532-4375-A0B5-04A511B038C8}" type="pres">
      <dgm:prSet presAssocID="{207D7578-1E18-4A0E-AC12-655AF6504F33}" presName="L2TextContainer" presStyleLbl="revTx" presStyleIdx="0" presStyleCnt="20">
        <dgm:presLayoutVars>
          <dgm:bulletEnabled val="1"/>
        </dgm:presLayoutVars>
      </dgm:prSet>
      <dgm:spPr/>
    </dgm:pt>
    <dgm:pt modelId="{1FA2AB01-517E-4B50-94CC-34D201AF78BD}" type="pres">
      <dgm:prSet presAssocID="{207D7578-1E18-4A0E-AC12-655AF6504F33}" presName="L1TextContainer" presStyleLbl="revTx" presStyleIdx="1" presStyleCnt="20">
        <dgm:presLayoutVars>
          <dgm:chMax val="1"/>
          <dgm:chPref val="1"/>
          <dgm:bulletEnabled val="1"/>
        </dgm:presLayoutVars>
      </dgm:prSet>
      <dgm:spPr/>
    </dgm:pt>
    <dgm:pt modelId="{81E96430-031E-4F27-8A53-A097EF9853D4}" type="pres">
      <dgm:prSet presAssocID="{207D7578-1E18-4A0E-AC12-655AF6504F33}" presName="ConnectLine" presStyleLbl="sibTrans1D1" presStyleIdx="0" presStyleCnt="10"/>
      <dgm:spPr/>
    </dgm:pt>
    <dgm:pt modelId="{32E8D52A-77B7-439D-92C3-50CECE8583BB}" type="pres">
      <dgm:prSet presAssocID="{207D7578-1E18-4A0E-AC12-655AF6504F33}" presName="EmptyPlaceHolder" presStyleCnt="0"/>
      <dgm:spPr/>
    </dgm:pt>
    <dgm:pt modelId="{B4FD9670-862D-42B1-9697-DC1F460C52A7}" type="pres">
      <dgm:prSet presAssocID="{A11EA0F1-4F7A-483F-A40D-29BF00F9FC32}" presName="spaceBetweenRectangles" presStyleCnt="0"/>
      <dgm:spPr/>
    </dgm:pt>
    <dgm:pt modelId="{620F7A8F-1154-44BA-A020-D57F130620E9}" type="pres">
      <dgm:prSet presAssocID="{09AC45DB-868C-48C1-B5C9-52B396C4E39A}" presName="composite" presStyleCnt="0"/>
      <dgm:spPr/>
    </dgm:pt>
    <dgm:pt modelId="{A9E7E088-2231-4940-957F-50A6E7FF85BE}" type="pres">
      <dgm:prSet presAssocID="{09AC45DB-868C-48C1-B5C9-52B396C4E39A}" presName="ConnectorPoint" presStyleLbl="lnNode1" presStyleIdx="1" presStyleCnt="10"/>
      <dgm:spPr/>
    </dgm:pt>
    <dgm:pt modelId="{91EE2D31-BA9C-464E-8A86-E70E66870C13}" type="pres">
      <dgm:prSet presAssocID="{09AC45DB-868C-48C1-B5C9-52B396C4E39A}" presName="DropPinPlaceHolder" presStyleCnt="0"/>
      <dgm:spPr/>
    </dgm:pt>
    <dgm:pt modelId="{A624FD80-109B-4090-9800-5DC63E88A384}" type="pres">
      <dgm:prSet presAssocID="{09AC45DB-868C-48C1-B5C9-52B396C4E39A}" presName="DropPin" presStyleLbl="alignNode1" presStyleIdx="1" presStyleCnt="10" custLinFactNeighborX="50133" custLinFactNeighborY="91"/>
      <dgm:spPr/>
    </dgm:pt>
    <dgm:pt modelId="{99C37A1E-8D1C-4122-866B-4CA498753E40}" type="pres">
      <dgm:prSet presAssocID="{09AC45DB-868C-48C1-B5C9-52B396C4E39A}" presName="Ellipse" presStyleLbl="fgAcc1" presStyleIdx="2" presStyleCnt="11"/>
      <dgm:spPr/>
    </dgm:pt>
    <dgm:pt modelId="{19A49CE4-C870-4141-BE26-87FA73ED9191}" type="pres">
      <dgm:prSet presAssocID="{09AC45DB-868C-48C1-B5C9-52B396C4E39A}" presName="L2TextContainer" presStyleLbl="revTx" presStyleIdx="2" presStyleCnt="20">
        <dgm:presLayoutVars>
          <dgm:bulletEnabled val="1"/>
        </dgm:presLayoutVars>
      </dgm:prSet>
      <dgm:spPr/>
    </dgm:pt>
    <dgm:pt modelId="{AF4606A9-C4E2-4ABE-A60E-7B8B7AD2C4E7}" type="pres">
      <dgm:prSet presAssocID="{09AC45DB-868C-48C1-B5C9-52B396C4E39A}" presName="L1TextContainer" presStyleLbl="revTx" presStyleIdx="3" presStyleCnt="20" custLinFactY="-300000" custLinFactNeighborX="-57159" custLinFactNeighborY="-364019">
        <dgm:presLayoutVars>
          <dgm:chMax val="1"/>
          <dgm:chPref val="1"/>
          <dgm:bulletEnabled val="1"/>
        </dgm:presLayoutVars>
      </dgm:prSet>
      <dgm:spPr/>
    </dgm:pt>
    <dgm:pt modelId="{AA44DB0D-CEA2-4576-845E-C1F0FB32370C}" type="pres">
      <dgm:prSet presAssocID="{09AC45DB-868C-48C1-B5C9-52B396C4E39A}" presName="ConnectLine" presStyleLbl="sibTrans1D1" presStyleIdx="1" presStyleCnt="10" custLinFactX="200000" custLinFactNeighborX="264000" custLinFactNeighborY="104"/>
      <dgm:spPr/>
    </dgm:pt>
    <dgm:pt modelId="{5705E453-A65D-46D8-82F2-D440296DBBC6}" type="pres">
      <dgm:prSet presAssocID="{09AC45DB-868C-48C1-B5C9-52B396C4E39A}" presName="EmptyPlaceHolder" presStyleCnt="0"/>
      <dgm:spPr/>
    </dgm:pt>
    <dgm:pt modelId="{DBAE2701-0E83-44AA-A392-DD73F264CCA5}" type="pres">
      <dgm:prSet presAssocID="{629AC42B-FA04-4C60-B969-2577DB52F019}" presName="spaceBetweenRectangles" presStyleCnt="0"/>
      <dgm:spPr/>
    </dgm:pt>
    <dgm:pt modelId="{DE7327BB-5212-452E-B6EE-DB2A4E34B51E}" type="pres">
      <dgm:prSet presAssocID="{23DE0C83-5E70-49D0-9AC0-BBEA4E5334BF}" presName="composite" presStyleCnt="0"/>
      <dgm:spPr/>
    </dgm:pt>
    <dgm:pt modelId="{DBAECE29-A37B-4E55-ADEE-F0D272897900}" type="pres">
      <dgm:prSet presAssocID="{23DE0C83-5E70-49D0-9AC0-BBEA4E5334BF}" presName="ConnectorPoint" presStyleLbl="lnNode1" presStyleIdx="2" presStyleCnt="10"/>
      <dgm:spPr/>
    </dgm:pt>
    <dgm:pt modelId="{2925DF82-110F-4C23-A3C3-6AEC88977A56}" type="pres">
      <dgm:prSet presAssocID="{23DE0C83-5E70-49D0-9AC0-BBEA4E5334BF}" presName="DropPinPlaceHolder" presStyleCnt="0"/>
      <dgm:spPr/>
    </dgm:pt>
    <dgm:pt modelId="{7326908A-087D-41C0-8963-7D7B58C7090E}" type="pres">
      <dgm:prSet presAssocID="{23DE0C83-5E70-49D0-9AC0-BBEA4E5334BF}" presName="DropPin" presStyleLbl="alignNode1" presStyleIdx="2" presStyleCnt="10" custLinFactX="100000" custLinFactNeighborX="166118" custLinFactNeighborY="-10812"/>
      <dgm:spPr/>
    </dgm:pt>
    <dgm:pt modelId="{F359F248-4976-4048-8B1C-685192620453}" type="pres">
      <dgm:prSet presAssocID="{23DE0C83-5E70-49D0-9AC0-BBEA4E5334BF}" presName="Ellipse" presStyleLbl="fgAcc1" presStyleIdx="3" presStyleCnt="11"/>
      <dgm:spPr/>
    </dgm:pt>
    <dgm:pt modelId="{1C861C81-C4B1-44AB-B069-8F7DF1247EE2}" type="pres">
      <dgm:prSet presAssocID="{23DE0C83-5E70-49D0-9AC0-BBEA4E5334BF}" presName="L2TextContainer" presStyleLbl="revTx" presStyleIdx="4" presStyleCnt="20">
        <dgm:presLayoutVars>
          <dgm:bulletEnabled val="1"/>
        </dgm:presLayoutVars>
      </dgm:prSet>
      <dgm:spPr/>
    </dgm:pt>
    <dgm:pt modelId="{0F6F605F-E351-4981-8141-54C1F2C38AE5}" type="pres">
      <dgm:prSet presAssocID="{23DE0C83-5E70-49D0-9AC0-BBEA4E5334BF}" presName="L1TextContainer" presStyleLbl="revTx" presStyleIdx="5" presStyleCnt="20" custLinFactNeighborX="-15299" custLinFactNeighborY="6756">
        <dgm:presLayoutVars>
          <dgm:chMax val="1"/>
          <dgm:chPref val="1"/>
          <dgm:bulletEnabled val="1"/>
        </dgm:presLayoutVars>
      </dgm:prSet>
      <dgm:spPr/>
    </dgm:pt>
    <dgm:pt modelId="{36157365-2B51-43EB-BE74-D52C57D21CB5}" type="pres">
      <dgm:prSet presAssocID="{23DE0C83-5E70-49D0-9AC0-BBEA4E5334BF}" presName="ConnectLine" presStyleLbl="sibTrans1D1" presStyleIdx="2" presStyleCnt="10" custLinFactX="1094341" custLinFactNeighborX="1100000" custLinFactNeighborY="-2085"/>
      <dgm:spPr/>
    </dgm:pt>
    <dgm:pt modelId="{2DAB6535-DAF1-4CF6-9B95-F5B490B1F416}" type="pres">
      <dgm:prSet presAssocID="{23DE0C83-5E70-49D0-9AC0-BBEA4E5334BF}" presName="EmptyPlaceHolder" presStyleCnt="0"/>
      <dgm:spPr/>
    </dgm:pt>
    <dgm:pt modelId="{6E552B8F-A0BF-4384-8641-55C0395CE35E}" type="pres">
      <dgm:prSet presAssocID="{8A8A6658-B01D-42E1-96EE-B6A1B1F7EA5A}" presName="spaceBetweenRectangles" presStyleCnt="0"/>
      <dgm:spPr/>
    </dgm:pt>
    <dgm:pt modelId="{615C1EDC-1AA2-4CA1-A472-396DA42EFCAD}" type="pres">
      <dgm:prSet presAssocID="{37636C61-F9F8-4DAC-B6A8-CC6238CCF61B}" presName="composite" presStyleCnt="0"/>
      <dgm:spPr/>
    </dgm:pt>
    <dgm:pt modelId="{361B6FC1-512E-45FF-8064-06241CFE0D83}" type="pres">
      <dgm:prSet presAssocID="{37636C61-F9F8-4DAC-B6A8-CC6238CCF61B}" presName="ConnectorPoint" presStyleLbl="lnNode1" presStyleIdx="3" presStyleCnt="10"/>
      <dgm:spPr/>
    </dgm:pt>
    <dgm:pt modelId="{7FCB31CA-7330-4C8E-B303-81FE9095B624}" type="pres">
      <dgm:prSet presAssocID="{37636C61-F9F8-4DAC-B6A8-CC6238CCF61B}" presName="DropPinPlaceHolder" presStyleCnt="0"/>
      <dgm:spPr/>
    </dgm:pt>
    <dgm:pt modelId="{48F27385-F2FE-4A2E-ACB5-07205F604774}" type="pres">
      <dgm:prSet presAssocID="{37636C61-F9F8-4DAC-B6A8-CC6238CCF61B}" presName="DropPin" presStyleLbl="alignNode1" presStyleIdx="3" presStyleCnt="10" custLinFactNeighborX="-99712" custLinFactNeighborY="3241"/>
      <dgm:spPr/>
    </dgm:pt>
    <dgm:pt modelId="{8D7C050C-5131-465B-9B03-8EDFD3E16D6C}" type="pres">
      <dgm:prSet presAssocID="{37636C61-F9F8-4DAC-B6A8-CC6238CCF61B}" presName="Ellipse" presStyleLbl="fgAcc1" presStyleIdx="4" presStyleCnt="11"/>
      <dgm:spPr/>
    </dgm:pt>
    <dgm:pt modelId="{1A4922FA-4734-48AA-9162-B7161015BF01}" type="pres">
      <dgm:prSet presAssocID="{37636C61-F9F8-4DAC-B6A8-CC6238CCF61B}" presName="L2TextContainer" presStyleLbl="revTx" presStyleIdx="6" presStyleCnt="20">
        <dgm:presLayoutVars>
          <dgm:bulletEnabled val="1"/>
        </dgm:presLayoutVars>
      </dgm:prSet>
      <dgm:spPr/>
    </dgm:pt>
    <dgm:pt modelId="{89BB554A-23BC-449C-A093-92E55E0E6BD8}" type="pres">
      <dgm:prSet presAssocID="{37636C61-F9F8-4DAC-B6A8-CC6238CCF61B}" presName="L1TextContainer" presStyleLbl="revTx" presStyleIdx="7" presStyleCnt="20" custLinFactX="-2027" custLinFactNeighborX="-100000" custLinFactNeighborY="-1586">
        <dgm:presLayoutVars>
          <dgm:chMax val="1"/>
          <dgm:chPref val="1"/>
          <dgm:bulletEnabled val="1"/>
        </dgm:presLayoutVars>
      </dgm:prSet>
      <dgm:spPr/>
    </dgm:pt>
    <dgm:pt modelId="{18735611-0C81-4FF6-80D0-CB70AC75243E}" type="pres">
      <dgm:prSet presAssocID="{37636C61-F9F8-4DAC-B6A8-CC6238CCF61B}" presName="ConnectLine" presStyleLbl="sibTrans1D1" presStyleIdx="3" presStyleCnt="10" custLinFactX="-400000" custLinFactNeighborX="-455364" custLinFactNeighborY="3705"/>
      <dgm:spPr/>
    </dgm:pt>
    <dgm:pt modelId="{19C21466-8C85-43D1-89C0-5DE872C2CC0C}" type="pres">
      <dgm:prSet presAssocID="{37636C61-F9F8-4DAC-B6A8-CC6238CCF61B}" presName="EmptyPlaceHolder" presStyleCnt="0"/>
      <dgm:spPr/>
    </dgm:pt>
    <dgm:pt modelId="{D975B47B-9E16-4E50-A2F3-17A83A7826DA}" type="pres">
      <dgm:prSet presAssocID="{74FB3085-09BC-4685-861E-B6F919ED3625}" presName="spaceBetweenRectangles" presStyleCnt="0"/>
      <dgm:spPr/>
    </dgm:pt>
    <dgm:pt modelId="{17540E2D-2CFD-4B1F-936B-58F5FB37B5EE}" type="pres">
      <dgm:prSet presAssocID="{E3F92F9A-9709-4063-8D99-897BA6E46E4C}" presName="composite" presStyleCnt="0"/>
      <dgm:spPr/>
    </dgm:pt>
    <dgm:pt modelId="{19220F55-1870-4F17-99F9-F51C6EEDA897}" type="pres">
      <dgm:prSet presAssocID="{E3F92F9A-9709-4063-8D99-897BA6E46E4C}" presName="ConnectorPoint" presStyleLbl="lnNode1" presStyleIdx="4" presStyleCnt="10"/>
      <dgm:spPr/>
    </dgm:pt>
    <dgm:pt modelId="{DA739AC0-4758-4C30-BAAB-B8B1A03CF6C1}" type="pres">
      <dgm:prSet presAssocID="{E3F92F9A-9709-4063-8D99-897BA6E46E4C}" presName="DropPinPlaceHolder" presStyleCnt="0"/>
      <dgm:spPr/>
    </dgm:pt>
    <dgm:pt modelId="{B118F360-7DA7-48DC-AE84-EC9EE7F73185}" type="pres">
      <dgm:prSet presAssocID="{E3F92F9A-9709-4063-8D99-897BA6E46E4C}" presName="DropPin" presStyleLbl="alignNode1" presStyleIdx="4" presStyleCnt="10" custLinFactX="178381" custLinFactNeighborX="200000" custLinFactNeighborY="6211"/>
      <dgm:spPr/>
    </dgm:pt>
    <dgm:pt modelId="{4495756D-8202-4EB8-A1B0-30D5F7796FBF}" type="pres">
      <dgm:prSet presAssocID="{E3F92F9A-9709-4063-8D99-897BA6E46E4C}" presName="Ellipse" presStyleLbl="fgAcc1" presStyleIdx="5" presStyleCnt="11"/>
      <dgm:spPr/>
    </dgm:pt>
    <dgm:pt modelId="{A6EA5702-A0D8-48FF-A2BF-F9B402A165FB}" type="pres">
      <dgm:prSet presAssocID="{E3F92F9A-9709-4063-8D99-897BA6E46E4C}" presName="L2TextContainer" presStyleLbl="revTx" presStyleIdx="8" presStyleCnt="20">
        <dgm:presLayoutVars>
          <dgm:bulletEnabled val="1"/>
        </dgm:presLayoutVars>
      </dgm:prSet>
      <dgm:spPr/>
    </dgm:pt>
    <dgm:pt modelId="{E670089B-C820-457D-A5A0-0C40860AB4BD}" type="pres">
      <dgm:prSet presAssocID="{E3F92F9A-9709-4063-8D99-897BA6E46E4C}" presName="L1TextContainer" presStyleLbl="revTx" presStyleIdx="9" presStyleCnt="20" custScaleX="75711" custLinFactNeighborX="-1217" custLinFactNeighborY="4355">
        <dgm:presLayoutVars>
          <dgm:chMax val="1"/>
          <dgm:chPref val="1"/>
          <dgm:bulletEnabled val="1"/>
        </dgm:presLayoutVars>
      </dgm:prSet>
      <dgm:spPr/>
    </dgm:pt>
    <dgm:pt modelId="{9322B6B3-3D31-49DD-B4F3-B76BE1E49A3E}" type="pres">
      <dgm:prSet presAssocID="{E3F92F9A-9709-4063-8D99-897BA6E46E4C}" presName="ConnectLine" presStyleLbl="sibTrans1D1" presStyleIdx="4" presStyleCnt="10" custLinFactX="1600000" custLinFactNeighborX="1680353" custLinFactNeighborY="1642"/>
      <dgm:spPr/>
    </dgm:pt>
    <dgm:pt modelId="{0C3D6F73-B5A7-4A03-9BF6-9EB96D06E0B6}" type="pres">
      <dgm:prSet presAssocID="{E3F92F9A-9709-4063-8D99-897BA6E46E4C}" presName="EmptyPlaceHolder" presStyleCnt="0"/>
      <dgm:spPr/>
    </dgm:pt>
    <dgm:pt modelId="{4D4D1D2E-963C-48A7-A96C-8A2BC3BB8F7F}" type="pres">
      <dgm:prSet presAssocID="{8C64D2CE-5E81-4511-9606-106BEEA70E32}" presName="spaceBetweenRectangles" presStyleCnt="0"/>
      <dgm:spPr/>
    </dgm:pt>
    <dgm:pt modelId="{EE70B206-321B-4C88-8C5F-6CEA336196C9}" type="pres">
      <dgm:prSet presAssocID="{EE809BEC-0AE8-4C3A-A979-8F60AAA5B872}" presName="composite" presStyleCnt="0"/>
      <dgm:spPr/>
    </dgm:pt>
    <dgm:pt modelId="{AFB95ECE-E32F-4467-9AE5-F2C11AE3D515}" type="pres">
      <dgm:prSet presAssocID="{EE809BEC-0AE8-4C3A-A979-8F60AAA5B872}" presName="ConnectorPoint" presStyleLbl="lnNode1" presStyleIdx="5" presStyleCnt="10"/>
      <dgm:spPr/>
    </dgm:pt>
    <dgm:pt modelId="{2D2A520C-BC5F-4D5A-A31C-83472F3F5DD5}" type="pres">
      <dgm:prSet presAssocID="{EE809BEC-0AE8-4C3A-A979-8F60AAA5B872}" presName="DropPinPlaceHolder" presStyleCnt="0"/>
      <dgm:spPr/>
    </dgm:pt>
    <dgm:pt modelId="{269F584A-B15D-4CEA-8B65-E3107D84D757}" type="pres">
      <dgm:prSet presAssocID="{EE809BEC-0AE8-4C3A-A979-8F60AAA5B872}" presName="DropPin" presStyleLbl="alignNode1" presStyleIdx="5" presStyleCnt="10" custLinFactX="100000" custLinFactNeighborX="136201" custLinFactNeighborY="-429"/>
      <dgm:spPr/>
    </dgm:pt>
    <dgm:pt modelId="{9DDF215C-7920-4F76-8536-6C03BEE5CA89}" type="pres">
      <dgm:prSet presAssocID="{EE809BEC-0AE8-4C3A-A979-8F60AAA5B872}" presName="Ellipse" presStyleLbl="fgAcc1" presStyleIdx="6" presStyleCnt="11"/>
      <dgm:spPr/>
    </dgm:pt>
    <dgm:pt modelId="{6B5ED3D0-0D1C-4800-80AC-57E26B54D34B}" type="pres">
      <dgm:prSet presAssocID="{EE809BEC-0AE8-4C3A-A979-8F60AAA5B872}" presName="L2TextContainer" presStyleLbl="revTx" presStyleIdx="10" presStyleCnt="20">
        <dgm:presLayoutVars>
          <dgm:bulletEnabled val="1"/>
        </dgm:presLayoutVars>
      </dgm:prSet>
      <dgm:spPr/>
    </dgm:pt>
    <dgm:pt modelId="{0B207184-1AB1-4510-B906-8F627B7A6F0C}" type="pres">
      <dgm:prSet presAssocID="{EE809BEC-0AE8-4C3A-A979-8F60AAA5B872}" presName="L1TextContainer" presStyleLbl="revTx" presStyleIdx="11" presStyleCnt="20" custLinFactNeighborX="59880" custLinFactNeighborY="17154">
        <dgm:presLayoutVars>
          <dgm:chMax val="1"/>
          <dgm:chPref val="1"/>
          <dgm:bulletEnabled val="1"/>
        </dgm:presLayoutVars>
      </dgm:prSet>
      <dgm:spPr/>
    </dgm:pt>
    <dgm:pt modelId="{AB6548C0-D05E-4912-9C61-3FED7D2E94B2}" type="pres">
      <dgm:prSet presAssocID="{EE809BEC-0AE8-4C3A-A979-8F60AAA5B872}" presName="ConnectLine" presStyleLbl="sibTrans1D1" presStyleIdx="5" presStyleCnt="10" custLinFactX="1000000" custLinFactNeighborX="1022269" custLinFactNeighborY="2789"/>
      <dgm:spPr>
        <a:blipFill rotWithShape="0">
          <a:blip xmlns:r="http://schemas.openxmlformats.org/officeDocument/2006/relationships" r:embed="rId1"/>
          <a:stretch>
            <a:fillRect/>
          </a:stretch>
        </a:blipFill>
      </dgm:spPr>
    </dgm:pt>
    <dgm:pt modelId="{6E0A8334-AEAA-4218-9A76-54107E2EC91F}" type="pres">
      <dgm:prSet presAssocID="{EE809BEC-0AE8-4C3A-A979-8F60AAA5B872}" presName="EmptyPlaceHolder" presStyleCnt="0"/>
      <dgm:spPr/>
    </dgm:pt>
    <dgm:pt modelId="{C87A126B-16AC-48A6-86F7-1CB20E92D6BF}" type="pres">
      <dgm:prSet presAssocID="{BEC12765-E8FB-4F25-8028-C6D9FDBCA16F}" presName="spaceBetweenRectangles" presStyleCnt="0"/>
      <dgm:spPr/>
    </dgm:pt>
    <dgm:pt modelId="{96202F6A-C455-466D-92C1-303F331C7B42}" type="pres">
      <dgm:prSet presAssocID="{382C5D02-E434-49A8-AAC1-7FF60CEE6604}" presName="composite" presStyleCnt="0"/>
      <dgm:spPr/>
    </dgm:pt>
    <dgm:pt modelId="{1BF6860D-EC78-48D3-BAB3-F31CC8A886FC}" type="pres">
      <dgm:prSet presAssocID="{382C5D02-E434-49A8-AAC1-7FF60CEE6604}" presName="ConnectorPoint" presStyleLbl="lnNode1" presStyleIdx="6" presStyleCnt="10"/>
      <dgm:spPr/>
    </dgm:pt>
    <dgm:pt modelId="{A1AB44A4-43B7-492C-8283-7B0CD1026B4A}" type="pres">
      <dgm:prSet presAssocID="{382C5D02-E434-49A8-AAC1-7FF60CEE6604}" presName="DropPinPlaceHolder" presStyleCnt="0"/>
      <dgm:spPr/>
    </dgm:pt>
    <dgm:pt modelId="{9C14C413-442B-4904-8876-4AA41A807C85}" type="pres">
      <dgm:prSet presAssocID="{382C5D02-E434-49A8-AAC1-7FF60CEE6604}" presName="DropPin" presStyleLbl="alignNode1" presStyleIdx="6" presStyleCnt="10" custLinFactX="200000" custLinFactNeighborX="248378" custLinFactNeighborY="-7649"/>
      <dgm:spPr/>
    </dgm:pt>
    <dgm:pt modelId="{0F0E4D3D-7E01-4A45-B3F2-1D63D09195F6}" type="pres">
      <dgm:prSet presAssocID="{382C5D02-E434-49A8-AAC1-7FF60CEE6604}" presName="Ellipse" presStyleLbl="fgAcc1" presStyleIdx="7" presStyleCnt="11"/>
      <dgm:spPr/>
    </dgm:pt>
    <dgm:pt modelId="{ED303423-6CD9-44F7-AED6-7349FD9674C8}" type="pres">
      <dgm:prSet presAssocID="{382C5D02-E434-49A8-AAC1-7FF60CEE6604}" presName="L2TextContainer" presStyleLbl="revTx" presStyleIdx="12" presStyleCnt="20">
        <dgm:presLayoutVars>
          <dgm:bulletEnabled val="1"/>
        </dgm:presLayoutVars>
      </dgm:prSet>
      <dgm:spPr/>
    </dgm:pt>
    <dgm:pt modelId="{8E09A9A7-2C40-4F59-9F7C-1677ED85927B}" type="pres">
      <dgm:prSet presAssocID="{382C5D02-E434-49A8-AAC1-7FF60CEE6604}" presName="L1TextContainer" presStyleLbl="revTx" presStyleIdx="13" presStyleCnt="20" custScaleX="85797" custLinFactNeighborX="21804" custLinFactNeighborY="1660">
        <dgm:presLayoutVars>
          <dgm:chMax val="1"/>
          <dgm:chPref val="1"/>
          <dgm:bulletEnabled val="1"/>
        </dgm:presLayoutVars>
      </dgm:prSet>
      <dgm:spPr/>
    </dgm:pt>
    <dgm:pt modelId="{7FF16ECB-1792-4171-8CA6-A39508A40C8B}" type="pres">
      <dgm:prSet presAssocID="{382C5D02-E434-49A8-AAC1-7FF60CEE6604}" presName="ConnectLine" presStyleLbl="sibTrans1D1" presStyleIdx="6" presStyleCnt="10" custLinFactX="1900000" custLinFactNeighborX="1947625" custLinFactNeighborY="0"/>
      <dgm:spPr/>
    </dgm:pt>
    <dgm:pt modelId="{E8B2E3ED-6C0A-4BA4-80B7-ACC7D16C8ACE}" type="pres">
      <dgm:prSet presAssocID="{382C5D02-E434-49A8-AAC1-7FF60CEE6604}" presName="EmptyPlaceHolder" presStyleCnt="0"/>
      <dgm:spPr/>
    </dgm:pt>
    <dgm:pt modelId="{E24F33FF-D894-487C-857F-D5409C25976E}" type="pres">
      <dgm:prSet presAssocID="{61BFC40A-E528-46CB-B997-0A9EF21A5A35}" presName="spaceBetweenRectangles" presStyleCnt="0"/>
      <dgm:spPr/>
    </dgm:pt>
    <dgm:pt modelId="{350706FD-0370-4595-A55E-B50DA1E698AC}" type="pres">
      <dgm:prSet presAssocID="{80A91CCD-CE13-4B02-AA46-4ECF4E6FCD78}" presName="composite" presStyleCnt="0"/>
      <dgm:spPr/>
    </dgm:pt>
    <dgm:pt modelId="{3946C00A-9D40-4DE2-834D-3C6018372DD4}" type="pres">
      <dgm:prSet presAssocID="{80A91CCD-CE13-4B02-AA46-4ECF4E6FCD78}" presName="ConnectorPoint" presStyleLbl="lnNode1" presStyleIdx="7" presStyleCnt="10"/>
      <dgm:spPr/>
    </dgm:pt>
    <dgm:pt modelId="{47B21437-4635-4C50-91CD-0C348BE09E0E}" type="pres">
      <dgm:prSet presAssocID="{80A91CCD-CE13-4B02-AA46-4ECF4E6FCD78}" presName="DropPinPlaceHolder" presStyleCnt="0"/>
      <dgm:spPr/>
    </dgm:pt>
    <dgm:pt modelId="{1A519A18-790A-4976-9B52-6292D275CFF2}" type="pres">
      <dgm:prSet presAssocID="{80A91CCD-CE13-4B02-AA46-4ECF4E6FCD78}" presName="DropPin" presStyleLbl="alignNode1" presStyleIdx="7" presStyleCnt="10" custLinFactX="100000" custLinFactY="100000" custLinFactNeighborX="186786" custLinFactNeighborY="174672"/>
      <dgm:spPr/>
    </dgm:pt>
    <dgm:pt modelId="{D20ED916-2147-4099-ADD4-0720B16A8EF3}" type="pres">
      <dgm:prSet presAssocID="{80A91CCD-CE13-4B02-AA46-4ECF4E6FCD78}" presName="Ellipse" presStyleLbl="fgAcc1" presStyleIdx="8" presStyleCnt="11"/>
      <dgm:spPr>
        <a:noFill/>
        <a:ln>
          <a:noFill/>
        </a:ln>
      </dgm:spPr>
    </dgm:pt>
    <dgm:pt modelId="{D7ED176E-0CB1-4D13-8029-5FC82A4DCAC1}" type="pres">
      <dgm:prSet presAssocID="{80A91CCD-CE13-4B02-AA46-4ECF4E6FCD78}" presName="L2TextContainer" presStyleLbl="revTx" presStyleIdx="14" presStyleCnt="20">
        <dgm:presLayoutVars>
          <dgm:bulletEnabled val="1"/>
        </dgm:presLayoutVars>
      </dgm:prSet>
      <dgm:spPr/>
    </dgm:pt>
    <dgm:pt modelId="{6770CC49-1DEA-45CD-89EF-DBD90A1954F4}" type="pres">
      <dgm:prSet presAssocID="{80A91CCD-CE13-4B02-AA46-4ECF4E6FCD78}" presName="L1TextContainer" presStyleLbl="revTx" presStyleIdx="15" presStyleCnt="20" custScaleX="58830" custScaleY="104119" custLinFactX="5434" custLinFactY="100000" custLinFactNeighborX="100000" custLinFactNeighborY="194259">
        <dgm:presLayoutVars>
          <dgm:chMax val="1"/>
          <dgm:chPref val="1"/>
          <dgm:bulletEnabled val="1"/>
        </dgm:presLayoutVars>
      </dgm:prSet>
      <dgm:spPr/>
    </dgm:pt>
    <dgm:pt modelId="{E7F36CBB-5170-4BBE-9331-A55857AA8FE2}" type="pres">
      <dgm:prSet presAssocID="{80A91CCD-CE13-4B02-AA46-4ECF4E6FCD78}" presName="ConnectLine" presStyleLbl="sibTrans1D1" presStyleIdx="7" presStyleCnt="10" custFlipHor="0" custScaleX="44944" custScaleY="155272" custLinFactX="1200000" custLinFactNeighborX="1259734" custLinFactNeighborY="57902"/>
      <dgm:spPr/>
    </dgm:pt>
    <dgm:pt modelId="{15554512-1B1B-423D-8CB4-66A5C1BF195C}" type="pres">
      <dgm:prSet presAssocID="{80A91CCD-CE13-4B02-AA46-4ECF4E6FCD78}" presName="EmptyPlaceHolder" presStyleCnt="0"/>
      <dgm:spPr/>
    </dgm:pt>
    <dgm:pt modelId="{6707EF53-64E3-4C94-A85C-09D15A769D23}" type="pres">
      <dgm:prSet presAssocID="{3BEF83AE-4E5E-4406-93F3-9B3668E8A832}" presName="spaceBetweenRectangles" presStyleCnt="0"/>
      <dgm:spPr/>
    </dgm:pt>
    <dgm:pt modelId="{6C480319-CBCB-42E1-B385-963C1A63F108}" type="pres">
      <dgm:prSet presAssocID="{9D9993C3-6CF2-4EB5-900A-F7226CCBFD6D}" presName="composite" presStyleCnt="0"/>
      <dgm:spPr/>
    </dgm:pt>
    <dgm:pt modelId="{E510DEED-CEC2-4F8F-8C39-7F7786B8EBC7}" type="pres">
      <dgm:prSet presAssocID="{9D9993C3-6CF2-4EB5-900A-F7226CCBFD6D}" presName="ConnectorPoint" presStyleLbl="lnNode1" presStyleIdx="8" presStyleCnt="10"/>
      <dgm:spPr/>
    </dgm:pt>
    <dgm:pt modelId="{B5D0DAC1-9654-4B4B-8F03-FDF736F7D028}" type="pres">
      <dgm:prSet presAssocID="{9D9993C3-6CF2-4EB5-900A-F7226CCBFD6D}" presName="DropPinPlaceHolder" presStyleCnt="0"/>
      <dgm:spPr/>
    </dgm:pt>
    <dgm:pt modelId="{114434EE-4D59-458B-B29A-406F4968979D}" type="pres">
      <dgm:prSet presAssocID="{9D9993C3-6CF2-4EB5-900A-F7226CCBFD6D}" presName="DropPin" presStyleLbl="alignNode1" presStyleIdx="8" presStyleCnt="10" custLinFactX="200000" custLinFactNeighborX="229367" custLinFactNeighborY="-5738"/>
      <dgm:spPr/>
    </dgm:pt>
    <dgm:pt modelId="{0B48E35B-5CFC-4EFB-B0F3-6C286BF9B722}" type="pres">
      <dgm:prSet presAssocID="{9D9993C3-6CF2-4EB5-900A-F7226CCBFD6D}" presName="Ellipse" presStyleLbl="fgAcc1" presStyleIdx="9" presStyleCnt="11"/>
      <dgm:spPr/>
    </dgm:pt>
    <dgm:pt modelId="{BA9BD70C-C6E6-4258-AA83-1B431FE68631}" type="pres">
      <dgm:prSet presAssocID="{9D9993C3-6CF2-4EB5-900A-F7226CCBFD6D}" presName="L2TextContainer" presStyleLbl="revTx" presStyleIdx="16" presStyleCnt="20">
        <dgm:presLayoutVars>
          <dgm:bulletEnabled val="1"/>
        </dgm:presLayoutVars>
      </dgm:prSet>
      <dgm:spPr/>
    </dgm:pt>
    <dgm:pt modelId="{97A0336C-1E97-4E5C-B42E-73CE747694D7}" type="pres">
      <dgm:prSet presAssocID="{9D9993C3-6CF2-4EB5-900A-F7226CCBFD6D}" presName="L1TextContainer" presStyleLbl="revTx" presStyleIdx="17" presStyleCnt="20" custScaleX="84194" custLinFactNeighborX="15602" custLinFactNeighborY="12686">
        <dgm:presLayoutVars>
          <dgm:chMax val="1"/>
          <dgm:chPref val="1"/>
          <dgm:bulletEnabled val="1"/>
        </dgm:presLayoutVars>
      </dgm:prSet>
      <dgm:spPr/>
    </dgm:pt>
    <dgm:pt modelId="{E6B922AB-946B-4802-8FED-8ABD49E4638E}" type="pres">
      <dgm:prSet presAssocID="{9D9993C3-6CF2-4EB5-900A-F7226CCBFD6D}" presName="ConnectLine" presStyleLbl="sibTrans1D1" presStyleIdx="8" presStyleCnt="10" custLinFactX="1800000" custLinFactNeighborX="1838419" custLinFactNeighborY="-1956"/>
      <dgm:spPr/>
    </dgm:pt>
    <dgm:pt modelId="{2876DB76-4EA4-4C0A-9FDB-91F15A1907F0}" type="pres">
      <dgm:prSet presAssocID="{9D9993C3-6CF2-4EB5-900A-F7226CCBFD6D}" presName="EmptyPlaceHolder" presStyleCnt="0"/>
      <dgm:spPr/>
    </dgm:pt>
    <dgm:pt modelId="{57C12CB1-C9E3-41AE-BA0D-3C24F9C9164F}" type="pres">
      <dgm:prSet presAssocID="{E4AEDAE0-414E-4E70-9627-3377C63E7540}" presName="spaceBetweenRectangles" presStyleCnt="0"/>
      <dgm:spPr/>
    </dgm:pt>
    <dgm:pt modelId="{76418735-6EDE-44E9-B112-10C9FA0BCB61}" type="pres">
      <dgm:prSet presAssocID="{21EF48F6-6530-44B3-B945-E2551A325C0C}" presName="composite" presStyleCnt="0"/>
      <dgm:spPr/>
    </dgm:pt>
    <dgm:pt modelId="{6A038708-7C32-45FF-BD51-E455DC9A3975}" type="pres">
      <dgm:prSet presAssocID="{21EF48F6-6530-44B3-B945-E2551A325C0C}" presName="ConnectorPoint" presStyleLbl="lnNode1" presStyleIdx="9" presStyleCnt="10"/>
      <dgm:spPr/>
    </dgm:pt>
    <dgm:pt modelId="{E27713FA-F0F6-4594-B3BC-C445E947C2CD}" type="pres">
      <dgm:prSet presAssocID="{21EF48F6-6530-44B3-B945-E2551A325C0C}" presName="DropPinPlaceHolder" presStyleCnt="0"/>
      <dgm:spPr/>
    </dgm:pt>
    <dgm:pt modelId="{0130691F-6782-4400-BEA1-724D4ABCBB99}" type="pres">
      <dgm:prSet presAssocID="{21EF48F6-6530-44B3-B945-E2551A325C0C}" presName="DropPin" presStyleLbl="alignNode1" presStyleIdx="9" presStyleCnt="10"/>
      <dgm:spPr/>
    </dgm:pt>
    <dgm:pt modelId="{2C77C22A-F7E2-4E60-A89F-80F97E0A3730}" type="pres">
      <dgm:prSet presAssocID="{21EF48F6-6530-44B3-B945-E2551A325C0C}" presName="Ellipse" presStyleLbl="fgAcc1" presStyleIdx="10" presStyleCnt="11"/>
      <dgm:spPr/>
    </dgm:pt>
    <dgm:pt modelId="{566ADF45-F6C6-4B9D-8649-D3BA22A9DC74}" type="pres">
      <dgm:prSet presAssocID="{21EF48F6-6530-44B3-B945-E2551A325C0C}" presName="L2TextContainer" presStyleLbl="revTx" presStyleIdx="18" presStyleCnt="20">
        <dgm:presLayoutVars>
          <dgm:bulletEnabled val="1"/>
        </dgm:presLayoutVars>
      </dgm:prSet>
      <dgm:spPr/>
    </dgm:pt>
    <dgm:pt modelId="{F1DE84E6-7792-4230-902F-F0CF1B7737A3}" type="pres">
      <dgm:prSet presAssocID="{21EF48F6-6530-44B3-B945-E2551A325C0C}" presName="L1TextContainer" presStyleLbl="revTx" presStyleIdx="19" presStyleCnt="20">
        <dgm:presLayoutVars>
          <dgm:chMax val="1"/>
          <dgm:chPref val="1"/>
          <dgm:bulletEnabled val="1"/>
        </dgm:presLayoutVars>
      </dgm:prSet>
      <dgm:spPr/>
    </dgm:pt>
    <dgm:pt modelId="{069819B6-3BD8-4AA2-8B52-F2AB86729FB6}" type="pres">
      <dgm:prSet presAssocID="{21EF48F6-6530-44B3-B945-E2551A325C0C}" presName="ConnectLine" presStyleLbl="sibTrans1D1" presStyleIdx="9" presStyleCnt="10"/>
      <dgm:spPr/>
    </dgm:pt>
    <dgm:pt modelId="{44911A8C-DAC3-43AD-BFFF-24AE401DCA35}" type="pres">
      <dgm:prSet presAssocID="{21EF48F6-6530-44B3-B945-E2551A325C0C}" presName="EmptyPlaceHolder" presStyleCnt="0"/>
      <dgm:spPr/>
    </dgm:pt>
  </dgm:ptLst>
  <dgm:cxnLst>
    <dgm:cxn modelId="{6FAF2C0B-CC16-40B0-84D1-F5EBEAA87F5C}" type="presOf" srcId="{23DE0C83-5E70-49D0-9AC0-BBEA4E5334BF}" destId="{0F6F605F-E351-4981-8141-54C1F2C38AE5}" srcOrd="0" destOrd="0" presId="urn:microsoft.com/office/officeart/2017/3/layout/DropPinTimeline"/>
    <dgm:cxn modelId="{9D3C690F-EE09-4112-87FD-F1B4BFF3FDD9}" type="presOf" srcId="{382C5D02-E434-49A8-AAC1-7FF60CEE6604}" destId="{8E09A9A7-2C40-4F59-9F7C-1677ED85927B}" srcOrd="0" destOrd="0" presId="urn:microsoft.com/office/officeart/2017/3/layout/DropPinTimeline"/>
    <dgm:cxn modelId="{5A6A0210-76B8-4CDC-A244-261E0CE1DF28}" srcId="{EF87BB06-289A-4238-89A2-82AA6C9DFB1A}" destId="{207D7578-1E18-4A0E-AC12-655AF6504F33}" srcOrd="0" destOrd="0" parTransId="{2EDEC294-4C88-4698-A363-E2E70358A3AD}" sibTransId="{A11EA0F1-4F7A-483F-A40D-29BF00F9FC32}"/>
    <dgm:cxn modelId="{3664D315-1140-4977-8455-17DA4B1FEEF7}" type="presOf" srcId="{21EF48F6-6530-44B3-B945-E2551A325C0C}" destId="{F1DE84E6-7792-4230-902F-F0CF1B7737A3}" srcOrd="0" destOrd="0" presId="urn:microsoft.com/office/officeart/2017/3/layout/DropPinTimeline"/>
    <dgm:cxn modelId="{9F95C35C-4BDF-47FA-B79D-95CFDC5B6CF1}" type="presOf" srcId="{E3F92F9A-9709-4063-8D99-897BA6E46E4C}" destId="{E670089B-C820-457D-A5A0-0C40860AB4BD}" srcOrd="0" destOrd="0" presId="urn:microsoft.com/office/officeart/2017/3/layout/DropPinTimeline"/>
    <dgm:cxn modelId="{97CA395F-F57F-4322-B747-D3AC4513A825}" type="presOf" srcId="{207D7578-1E18-4A0E-AC12-655AF6504F33}" destId="{1FA2AB01-517E-4B50-94CC-34D201AF78BD}" srcOrd="0" destOrd="0" presId="urn:microsoft.com/office/officeart/2017/3/layout/DropPinTimeline"/>
    <dgm:cxn modelId="{3279E95F-30E5-46CF-A5A2-6600BA6CD56A}" type="presOf" srcId="{EE809BEC-0AE8-4C3A-A979-8F60AAA5B872}" destId="{0B207184-1AB1-4510-B906-8F627B7A6F0C}" srcOrd="0" destOrd="0" presId="urn:microsoft.com/office/officeart/2017/3/layout/DropPinTimeline"/>
    <dgm:cxn modelId="{36874865-0D0D-46E0-AAC1-058D10D4F1E1}" srcId="{EF87BB06-289A-4238-89A2-82AA6C9DFB1A}" destId="{37636C61-F9F8-4DAC-B6A8-CC6238CCF61B}" srcOrd="3" destOrd="0" parTransId="{CAE19A78-9371-429F-B33F-676998CDA14A}" sibTransId="{74FB3085-09BC-4685-861E-B6F919ED3625}"/>
    <dgm:cxn modelId="{9C8EF66D-6EC1-4E26-AD45-DA87339AEC59}" srcId="{EF87BB06-289A-4238-89A2-82AA6C9DFB1A}" destId="{9D9993C3-6CF2-4EB5-900A-F7226CCBFD6D}" srcOrd="8" destOrd="0" parTransId="{856AD820-D36B-44CF-A91D-1FC7893632EB}" sibTransId="{E4AEDAE0-414E-4E70-9627-3377C63E7540}"/>
    <dgm:cxn modelId="{A441E871-4EC6-4D2B-B011-7E1E0A709185}" srcId="{382C5D02-E434-49A8-AAC1-7FF60CEE6604}" destId="{6776FF50-C9A2-4E22-8CA5-4FD157948E76}" srcOrd="0" destOrd="0" parTransId="{B36F1901-E65D-4539-8903-539BB37B494E}" sibTransId="{F82EE1BF-E033-4FAF-91A7-130BD1D58C07}"/>
    <dgm:cxn modelId="{F8976F56-DDD1-45FB-9FCF-AD88616008F1}" type="presOf" srcId="{09AC45DB-868C-48C1-B5C9-52B396C4E39A}" destId="{AF4606A9-C4E2-4ABE-A60E-7B8B7AD2C4E7}" srcOrd="0" destOrd="0" presId="urn:microsoft.com/office/officeart/2017/3/layout/DropPinTimeline"/>
    <dgm:cxn modelId="{6308BC78-560C-47DC-A2F9-326C53BF71F1}" type="presOf" srcId="{6776FF50-C9A2-4E22-8CA5-4FD157948E76}" destId="{ED303423-6CD9-44F7-AED6-7349FD9674C8}" srcOrd="0" destOrd="0" presId="urn:microsoft.com/office/officeart/2017/3/layout/DropPinTimeline"/>
    <dgm:cxn modelId="{A2888188-3D10-4931-B055-6758D0B83A34}" srcId="{EF87BB06-289A-4238-89A2-82AA6C9DFB1A}" destId="{EE809BEC-0AE8-4C3A-A979-8F60AAA5B872}" srcOrd="5" destOrd="0" parTransId="{B2ABAEB3-C4F0-45F1-8221-9BF4ABA039CB}" sibTransId="{BEC12765-E8FB-4F25-8028-C6D9FDBCA16F}"/>
    <dgm:cxn modelId="{9EAC4A8F-D452-412F-A07F-666F2860BD82}" type="presOf" srcId="{80A91CCD-CE13-4B02-AA46-4ECF4E6FCD78}" destId="{6770CC49-1DEA-45CD-89EF-DBD90A1954F4}" srcOrd="0" destOrd="0" presId="urn:microsoft.com/office/officeart/2017/3/layout/DropPinTimeline"/>
    <dgm:cxn modelId="{C5703EA0-6304-47BE-9D33-09C0E3620A70}" srcId="{EF87BB06-289A-4238-89A2-82AA6C9DFB1A}" destId="{382C5D02-E434-49A8-AAC1-7FF60CEE6604}" srcOrd="6" destOrd="0" parTransId="{3F27BA20-F3A8-4742-8893-3450B3FD8720}" sibTransId="{61BFC40A-E528-46CB-B997-0A9EF21A5A35}"/>
    <dgm:cxn modelId="{5BB58EC6-57B6-407B-A68C-6FE0E7681FEF}" srcId="{EF87BB06-289A-4238-89A2-82AA6C9DFB1A}" destId="{09AC45DB-868C-48C1-B5C9-52B396C4E39A}" srcOrd="1" destOrd="0" parTransId="{D7701681-55EC-4D3B-8BBD-553A18528E07}" sibTransId="{629AC42B-FA04-4C60-B969-2577DB52F019}"/>
    <dgm:cxn modelId="{CD9E38CD-005F-4A4D-B13E-C90C08EAFF03}" type="presOf" srcId="{37636C61-F9F8-4DAC-B6A8-CC6238CCF61B}" destId="{89BB554A-23BC-449C-A093-92E55E0E6BD8}" srcOrd="0" destOrd="0" presId="urn:microsoft.com/office/officeart/2017/3/layout/DropPinTimeline"/>
    <dgm:cxn modelId="{BFB230D7-EFB9-4D87-A49F-B7974DD6BF03}" srcId="{EF87BB06-289A-4238-89A2-82AA6C9DFB1A}" destId="{E3F92F9A-9709-4063-8D99-897BA6E46E4C}" srcOrd="4" destOrd="0" parTransId="{8A8E17DB-A545-473A-AA9B-76ABFBFA2192}" sibTransId="{8C64D2CE-5E81-4511-9606-106BEEA70E32}"/>
    <dgm:cxn modelId="{142088E1-4B79-4D6C-B537-EFFA6468ED8B}" srcId="{EF87BB06-289A-4238-89A2-82AA6C9DFB1A}" destId="{80A91CCD-CE13-4B02-AA46-4ECF4E6FCD78}" srcOrd="7" destOrd="0" parTransId="{2BEAFD0A-79CB-4B0D-B3BC-7044A9B098D1}" sibTransId="{3BEF83AE-4E5E-4406-93F3-9B3668E8A832}"/>
    <dgm:cxn modelId="{3A57F5E5-A6FD-42D3-B5C0-6640E10CC15F}" type="presOf" srcId="{9D9993C3-6CF2-4EB5-900A-F7226CCBFD6D}" destId="{97A0336C-1E97-4E5C-B42E-73CE747694D7}" srcOrd="0" destOrd="0" presId="urn:microsoft.com/office/officeart/2017/3/layout/DropPinTimeline"/>
    <dgm:cxn modelId="{D7A90CF0-2880-4DB1-A819-8B9307E0C2A5}" type="presOf" srcId="{EF87BB06-289A-4238-89A2-82AA6C9DFB1A}" destId="{77D386F2-66A4-46CA-A1F7-4AB51B624380}" srcOrd="0" destOrd="0" presId="urn:microsoft.com/office/officeart/2017/3/layout/DropPinTimeline"/>
    <dgm:cxn modelId="{BA5D85F5-8295-4AF1-B866-A6300B816D3D}" srcId="{EF87BB06-289A-4238-89A2-82AA6C9DFB1A}" destId="{23DE0C83-5E70-49D0-9AC0-BBEA4E5334BF}" srcOrd="2" destOrd="0" parTransId="{158EDBA2-EE22-4D6C-9A10-4ACAFA73C321}" sibTransId="{8A8A6658-B01D-42E1-96EE-B6A1B1F7EA5A}"/>
    <dgm:cxn modelId="{209819F9-7FD1-447E-A9FA-9909F1D774C8}" srcId="{EF87BB06-289A-4238-89A2-82AA6C9DFB1A}" destId="{21EF48F6-6530-44B3-B945-E2551A325C0C}" srcOrd="9" destOrd="0" parTransId="{65A4CE9F-6BC1-491E-84CD-58D5C63FE92A}" sibTransId="{EF8DC9E5-4DCE-44C3-90D4-BC029F3FCEAF}"/>
    <dgm:cxn modelId="{D113E050-4815-47DB-B8F4-05BCB79B4F0F}" type="presParOf" srcId="{77D386F2-66A4-46CA-A1F7-4AB51B624380}" destId="{014764AF-35B9-4DB2-95A5-AA6CE373165F}" srcOrd="0" destOrd="0" presId="urn:microsoft.com/office/officeart/2017/3/layout/DropPinTimeline"/>
    <dgm:cxn modelId="{B6F8B633-09F5-4E85-ADDE-28CE8DFEA91B}" type="presParOf" srcId="{77D386F2-66A4-46CA-A1F7-4AB51B624380}" destId="{0230C5E4-FB04-4C59-BCC2-D94FB816F0E2}" srcOrd="1" destOrd="0" presId="urn:microsoft.com/office/officeart/2017/3/layout/DropPinTimeline"/>
    <dgm:cxn modelId="{2D4E079B-3F34-48BA-B731-CE06D0834E76}" type="presParOf" srcId="{0230C5E4-FB04-4C59-BCC2-D94FB816F0E2}" destId="{ACACD574-0BA8-4615-B39B-AA1E413EACDF}" srcOrd="0" destOrd="0" presId="urn:microsoft.com/office/officeart/2017/3/layout/DropPinTimeline"/>
    <dgm:cxn modelId="{FA9E3E59-25C1-4C3D-80F2-6711F187B2D6}" type="presParOf" srcId="{ACACD574-0BA8-4615-B39B-AA1E413EACDF}" destId="{07C89C2E-CA70-40FD-83B0-288C5870A9BD}" srcOrd="0" destOrd="0" presId="urn:microsoft.com/office/officeart/2017/3/layout/DropPinTimeline"/>
    <dgm:cxn modelId="{09EB13A7-2364-4FF4-92D1-22BB9B2D5C28}" type="presParOf" srcId="{ACACD574-0BA8-4615-B39B-AA1E413EACDF}" destId="{4AE28B06-D7EF-4E12-982A-B34303C23ECF}" srcOrd="1" destOrd="0" presId="urn:microsoft.com/office/officeart/2017/3/layout/DropPinTimeline"/>
    <dgm:cxn modelId="{2582974B-E797-4484-BF65-BA94F0F90188}" type="presParOf" srcId="{4AE28B06-D7EF-4E12-982A-B34303C23ECF}" destId="{1DABA326-02F7-4BBA-9140-8640E9CD0A0C}" srcOrd="0" destOrd="0" presId="urn:microsoft.com/office/officeart/2017/3/layout/DropPinTimeline"/>
    <dgm:cxn modelId="{067C61A4-133A-416F-83F2-F12E5D417099}" type="presParOf" srcId="{4AE28B06-D7EF-4E12-982A-B34303C23ECF}" destId="{A57AA2E2-D955-4185-8B90-6B57EF8D366B}" srcOrd="1" destOrd="0" presId="urn:microsoft.com/office/officeart/2017/3/layout/DropPinTimeline"/>
    <dgm:cxn modelId="{8E78FE04-8542-4092-93D4-563C3F00F238}" type="presParOf" srcId="{ACACD574-0BA8-4615-B39B-AA1E413EACDF}" destId="{12B87422-0532-4375-A0B5-04A511B038C8}" srcOrd="2" destOrd="0" presId="urn:microsoft.com/office/officeart/2017/3/layout/DropPinTimeline"/>
    <dgm:cxn modelId="{13545455-D68E-4037-A1F9-10471FA6C4ED}" type="presParOf" srcId="{ACACD574-0BA8-4615-B39B-AA1E413EACDF}" destId="{1FA2AB01-517E-4B50-94CC-34D201AF78BD}" srcOrd="3" destOrd="0" presId="urn:microsoft.com/office/officeart/2017/3/layout/DropPinTimeline"/>
    <dgm:cxn modelId="{B2F7327A-68F2-46DB-A738-F2F6ACCB5836}" type="presParOf" srcId="{ACACD574-0BA8-4615-B39B-AA1E413EACDF}" destId="{81E96430-031E-4F27-8A53-A097EF9853D4}" srcOrd="4" destOrd="0" presId="urn:microsoft.com/office/officeart/2017/3/layout/DropPinTimeline"/>
    <dgm:cxn modelId="{E0A82057-3D35-45C4-9FA8-88DC1E88F101}" type="presParOf" srcId="{ACACD574-0BA8-4615-B39B-AA1E413EACDF}" destId="{32E8D52A-77B7-439D-92C3-50CECE8583BB}" srcOrd="5" destOrd="0" presId="urn:microsoft.com/office/officeart/2017/3/layout/DropPinTimeline"/>
    <dgm:cxn modelId="{125FB809-1BFB-4CB8-A77D-B762FACA73C1}" type="presParOf" srcId="{0230C5E4-FB04-4C59-BCC2-D94FB816F0E2}" destId="{B4FD9670-862D-42B1-9697-DC1F460C52A7}" srcOrd="1" destOrd="0" presId="urn:microsoft.com/office/officeart/2017/3/layout/DropPinTimeline"/>
    <dgm:cxn modelId="{A765147B-EC30-4BBE-B01B-EA59164D016D}" type="presParOf" srcId="{0230C5E4-FB04-4C59-BCC2-D94FB816F0E2}" destId="{620F7A8F-1154-44BA-A020-D57F130620E9}" srcOrd="2" destOrd="0" presId="urn:microsoft.com/office/officeart/2017/3/layout/DropPinTimeline"/>
    <dgm:cxn modelId="{3325912B-9C49-438F-AA01-C730BDD0CFF4}" type="presParOf" srcId="{620F7A8F-1154-44BA-A020-D57F130620E9}" destId="{A9E7E088-2231-4940-957F-50A6E7FF85BE}" srcOrd="0" destOrd="0" presId="urn:microsoft.com/office/officeart/2017/3/layout/DropPinTimeline"/>
    <dgm:cxn modelId="{1BC0B04C-B508-4711-AC76-AD1EE9F921FD}" type="presParOf" srcId="{620F7A8F-1154-44BA-A020-D57F130620E9}" destId="{91EE2D31-BA9C-464E-8A86-E70E66870C13}" srcOrd="1" destOrd="0" presId="urn:microsoft.com/office/officeart/2017/3/layout/DropPinTimeline"/>
    <dgm:cxn modelId="{20DD22EC-5EDE-43D6-8B7F-287A941E6C1A}" type="presParOf" srcId="{91EE2D31-BA9C-464E-8A86-E70E66870C13}" destId="{A624FD80-109B-4090-9800-5DC63E88A384}" srcOrd="0" destOrd="0" presId="urn:microsoft.com/office/officeart/2017/3/layout/DropPinTimeline"/>
    <dgm:cxn modelId="{5A702EF0-39D1-4C0D-A699-890124B647EF}" type="presParOf" srcId="{91EE2D31-BA9C-464E-8A86-E70E66870C13}" destId="{99C37A1E-8D1C-4122-866B-4CA498753E40}" srcOrd="1" destOrd="0" presId="urn:microsoft.com/office/officeart/2017/3/layout/DropPinTimeline"/>
    <dgm:cxn modelId="{6C54B613-B17B-48C7-8C2D-A7A47D7E1513}" type="presParOf" srcId="{620F7A8F-1154-44BA-A020-D57F130620E9}" destId="{19A49CE4-C870-4141-BE26-87FA73ED9191}" srcOrd="2" destOrd="0" presId="urn:microsoft.com/office/officeart/2017/3/layout/DropPinTimeline"/>
    <dgm:cxn modelId="{61256120-C72F-4BA2-8FC8-F6BB62ECFC26}" type="presParOf" srcId="{620F7A8F-1154-44BA-A020-D57F130620E9}" destId="{AF4606A9-C4E2-4ABE-A60E-7B8B7AD2C4E7}" srcOrd="3" destOrd="0" presId="urn:microsoft.com/office/officeart/2017/3/layout/DropPinTimeline"/>
    <dgm:cxn modelId="{FAB4E177-DDCC-4C51-944D-887EDC9852AC}" type="presParOf" srcId="{620F7A8F-1154-44BA-A020-D57F130620E9}" destId="{AA44DB0D-CEA2-4576-845E-C1F0FB32370C}" srcOrd="4" destOrd="0" presId="urn:microsoft.com/office/officeart/2017/3/layout/DropPinTimeline"/>
    <dgm:cxn modelId="{D330B269-3C47-4776-B71E-36D5E18FC408}" type="presParOf" srcId="{620F7A8F-1154-44BA-A020-D57F130620E9}" destId="{5705E453-A65D-46D8-82F2-D440296DBBC6}" srcOrd="5" destOrd="0" presId="urn:microsoft.com/office/officeart/2017/3/layout/DropPinTimeline"/>
    <dgm:cxn modelId="{1E99FC94-2FA5-464E-9E6E-2D24B77EE7F9}" type="presParOf" srcId="{0230C5E4-FB04-4C59-BCC2-D94FB816F0E2}" destId="{DBAE2701-0E83-44AA-A392-DD73F264CCA5}" srcOrd="3" destOrd="0" presId="urn:microsoft.com/office/officeart/2017/3/layout/DropPinTimeline"/>
    <dgm:cxn modelId="{41C38833-9653-43E0-98A2-7C746385503F}" type="presParOf" srcId="{0230C5E4-FB04-4C59-BCC2-D94FB816F0E2}" destId="{DE7327BB-5212-452E-B6EE-DB2A4E34B51E}" srcOrd="4" destOrd="0" presId="urn:microsoft.com/office/officeart/2017/3/layout/DropPinTimeline"/>
    <dgm:cxn modelId="{114EC71C-C8A2-42B6-B0D8-E7D899064818}" type="presParOf" srcId="{DE7327BB-5212-452E-B6EE-DB2A4E34B51E}" destId="{DBAECE29-A37B-4E55-ADEE-F0D272897900}" srcOrd="0" destOrd="0" presId="urn:microsoft.com/office/officeart/2017/3/layout/DropPinTimeline"/>
    <dgm:cxn modelId="{DB32B5E7-465E-45A1-A039-C6425E584F47}" type="presParOf" srcId="{DE7327BB-5212-452E-B6EE-DB2A4E34B51E}" destId="{2925DF82-110F-4C23-A3C3-6AEC88977A56}" srcOrd="1" destOrd="0" presId="urn:microsoft.com/office/officeart/2017/3/layout/DropPinTimeline"/>
    <dgm:cxn modelId="{DF8DB805-677D-45FE-8D2C-956A4A863BBE}" type="presParOf" srcId="{2925DF82-110F-4C23-A3C3-6AEC88977A56}" destId="{7326908A-087D-41C0-8963-7D7B58C7090E}" srcOrd="0" destOrd="0" presId="urn:microsoft.com/office/officeart/2017/3/layout/DropPinTimeline"/>
    <dgm:cxn modelId="{C5E7080A-EF7F-4135-876C-EC4DC6278120}" type="presParOf" srcId="{2925DF82-110F-4C23-A3C3-6AEC88977A56}" destId="{F359F248-4976-4048-8B1C-685192620453}" srcOrd="1" destOrd="0" presId="urn:microsoft.com/office/officeart/2017/3/layout/DropPinTimeline"/>
    <dgm:cxn modelId="{E37F89F0-761C-4036-A231-7F613C8377EB}" type="presParOf" srcId="{DE7327BB-5212-452E-B6EE-DB2A4E34B51E}" destId="{1C861C81-C4B1-44AB-B069-8F7DF1247EE2}" srcOrd="2" destOrd="0" presId="urn:microsoft.com/office/officeart/2017/3/layout/DropPinTimeline"/>
    <dgm:cxn modelId="{CF8F2D5F-CFC8-44BE-A14C-E9A772D0BAC4}" type="presParOf" srcId="{DE7327BB-5212-452E-B6EE-DB2A4E34B51E}" destId="{0F6F605F-E351-4981-8141-54C1F2C38AE5}" srcOrd="3" destOrd="0" presId="urn:microsoft.com/office/officeart/2017/3/layout/DropPinTimeline"/>
    <dgm:cxn modelId="{EE926584-2F29-47C5-ABC3-B9B631E245DA}" type="presParOf" srcId="{DE7327BB-5212-452E-B6EE-DB2A4E34B51E}" destId="{36157365-2B51-43EB-BE74-D52C57D21CB5}" srcOrd="4" destOrd="0" presId="urn:microsoft.com/office/officeart/2017/3/layout/DropPinTimeline"/>
    <dgm:cxn modelId="{E3CD9E89-462C-4170-987E-5F67EF7B8DD9}" type="presParOf" srcId="{DE7327BB-5212-452E-B6EE-DB2A4E34B51E}" destId="{2DAB6535-DAF1-4CF6-9B95-F5B490B1F416}" srcOrd="5" destOrd="0" presId="urn:microsoft.com/office/officeart/2017/3/layout/DropPinTimeline"/>
    <dgm:cxn modelId="{3C7812B2-77E1-4901-A9D1-0B9C73A4F444}" type="presParOf" srcId="{0230C5E4-FB04-4C59-BCC2-D94FB816F0E2}" destId="{6E552B8F-A0BF-4384-8641-55C0395CE35E}" srcOrd="5" destOrd="0" presId="urn:microsoft.com/office/officeart/2017/3/layout/DropPinTimeline"/>
    <dgm:cxn modelId="{74B3F7EC-A463-43B3-84B2-75A277ADE799}" type="presParOf" srcId="{0230C5E4-FB04-4C59-BCC2-D94FB816F0E2}" destId="{615C1EDC-1AA2-4CA1-A472-396DA42EFCAD}" srcOrd="6" destOrd="0" presId="urn:microsoft.com/office/officeart/2017/3/layout/DropPinTimeline"/>
    <dgm:cxn modelId="{7E9B3600-3EE2-4CF2-BBB4-F7F55434D1DE}" type="presParOf" srcId="{615C1EDC-1AA2-4CA1-A472-396DA42EFCAD}" destId="{361B6FC1-512E-45FF-8064-06241CFE0D83}" srcOrd="0" destOrd="0" presId="urn:microsoft.com/office/officeart/2017/3/layout/DropPinTimeline"/>
    <dgm:cxn modelId="{4AF5FBF9-B75E-451F-9262-C3E9F75CBC62}" type="presParOf" srcId="{615C1EDC-1AA2-4CA1-A472-396DA42EFCAD}" destId="{7FCB31CA-7330-4C8E-B303-81FE9095B624}" srcOrd="1" destOrd="0" presId="urn:microsoft.com/office/officeart/2017/3/layout/DropPinTimeline"/>
    <dgm:cxn modelId="{B836012B-7DC9-45CE-8604-4BB78BCDDC51}" type="presParOf" srcId="{7FCB31CA-7330-4C8E-B303-81FE9095B624}" destId="{48F27385-F2FE-4A2E-ACB5-07205F604774}" srcOrd="0" destOrd="0" presId="urn:microsoft.com/office/officeart/2017/3/layout/DropPinTimeline"/>
    <dgm:cxn modelId="{F741FF8A-599E-40F8-9F37-B3E9E3568A70}" type="presParOf" srcId="{7FCB31CA-7330-4C8E-B303-81FE9095B624}" destId="{8D7C050C-5131-465B-9B03-8EDFD3E16D6C}" srcOrd="1" destOrd="0" presId="urn:microsoft.com/office/officeart/2017/3/layout/DropPinTimeline"/>
    <dgm:cxn modelId="{C4C7EC09-E777-436A-B03F-4F2A51DC8C76}" type="presParOf" srcId="{615C1EDC-1AA2-4CA1-A472-396DA42EFCAD}" destId="{1A4922FA-4734-48AA-9162-B7161015BF01}" srcOrd="2" destOrd="0" presId="urn:microsoft.com/office/officeart/2017/3/layout/DropPinTimeline"/>
    <dgm:cxn modelId="{A4E99F46-5621-40EC-B6A8-048735BC3C1C}" type="presParOf" srcId="{615C1EDC-1AA2-4CA1-A472-396DA42EFCAD}" destId="{89BB554A-23BC-449C-A093-92E55E0E6BD8}" srcOrd="3" destOrd="0" presId="urn:microsoft.com/office/officeart/2017/3/layout/DropPinTimeline"/>
    <dgm:cxn modelId="{DB7FE15D-9F3A-40C9-850F-04D0B2612909}" type="presParOf" srcId="{615C1EDC-1AA2-4CA1-A472-396DA42EFCAD}" destId="{18735611-0C81-4FF6-80D0-CB70AC75243E}" srcOrd="4" destOrd="0" presId="urn:microsoft.com/office/officeart/2017/3/layout/DropPinTimeline"/>
    <dgm:cxn modelId="{415E4092-8B3F-4032-B4A4-03EC538956BD}" type="presParOf" srcId="{615C1EDC-1AA2-4CA1-A472-396DA42EFCAD}" destId="{19C21466-8C85-43D1-89C0-5DE872C2CC0C}" srcOrd="5" destOrd="0" presId="urn:microsoft.com/office/officeart/2017/3/layout/DropPinTimeline"/>
    <dgm:cxn modelId="{670D6685-BBDC-4D5B-8617-CCB409700898}" type="presParOf" srcId="{0230C5E4-FB04-4C59-BCC2-D94FB816F0E2}" destId="{D975B47B-9E16-4E50-A2F3-17A83A7826DA}" srcOrd="7" destOrd="0" presId="urn:microsoft.com/office/officeart/2017/3/layout/DropPinTimeline"/>
    <dgm:cxn modelId="{FBC4A2AF-BA29-467C-8F6C-B49F1229BF82}" type="presParOf" srcId="{0230C5E4-FB04-4C59-BCC2-D94FB816F0E2}" destId="{17540E2D-2CFD-4B1F-936B-58F5FB37B5EE}" srcOrd="8" destOrd="0" presId="urn:microsoft.com/office/officeart/2017/3/layout/DropPinTimeline"/>
    <dgm:cxn modelId="{FA3AA13F-BDE5-4DAD-ACA1-DFF857635606}" type="presParOf" srcId="{17540E2D-2CFD-4B1F-936B-58F5FB37B5EE}" destId="{19220F55-1870-4F17-99F9-F51C6EEDA897}" srcOrd="0" destOrd="0" presId="urn:microsoft.com/office/officeart/2017/3/layout/DropPinTimeline"/>
    <dgm:cxn modelId="{C6C2F528-95B4-49F0-8B02-D2DC80E65571}" type="presParOf" srcId="{17540E2D-2CFD-4B1F-936B-58F5FB37B5EE}" destId="{DA739AC0-4758-4C30-BAAB-B8B1A03CF6C1}" srcOrd="1" destOrd="0" presId="urn:microsoft.com/office/officeart/2017/3/layout/DropPinTimeline"/>
    <dgm:cxn modelId="{D4DDF401-1600-4E5A-85E8-4E44CC5EA0B5}" type="presParOf" srcId="{DA739AC0-4758-4C30-BAAB-B8B1A03CF6C1}" destId="{B118F360-7DA7-48DC-AE84-EC9EE7F73185}" srcOrd="0" destOrd="0" presId="urn:microsoft.com/office/officeart/2017/3/layout/DropPinTimeline"/>
    <dgm:cxn modelId="{D752A2B2-5B5B-4557-88DD-D39EFCBD69F0}" type="presParOf" srcId="{DA739AC0-4758-4C30-BAAB-B8B1A03CF6C1}" destId="{4495756D-8202-4EB8-A1B0-30D5F7796FBF}" srcOrd="1" destOrd="0" presId="urn:microsoft.com/office/officeart/2017/3/layout/DropPinTimeline"/>
    <dgm:cxn modelId="{452BA7F5-D749-4CA1-8992-57F8ADD46911}" type="presParOf" srcId="{17540E2D-2CFD-4B1F-936B-58F5FB37B5EE}" destId="{A6EA5702-A0D8-48FF-A2BF-F9B402A165FB}" srcOrd="2" destOrd="0" presId="urn:microsoft.com/office/officeart/2017/3/layout/DropPinTimeline"/>
    <dgm:cxn modelId="{3BB0E8A2-EF27-47AF-BF00-261AE0AEFB59}" type="presParOf" srcId="{17540E2D-2CFD-4B1F-936B-58F5FB37B5EE}" destId="{E670089B-C820-457D-A5A0-0C40860AB4BD}" srcOrd="3" destOrd="0" presId="urn:microsoft.com/office/officeart/2017/3/layout/DropPinTimeline"/>
    <dgm:cxn modelId="{E2DF6319-2477-4760-A510-1BEFD7AFD027}" type="presParOf" srcId="{17540E2D-2CFD-4B1F-936B-58F5FB37B5EE}" destId="{9322B6B3-3D31-49DD-B4F3-B76BE1E49A3E}" srcOrd="4" destOrd="0" presId="urn:microsoft.com/office/officeart/2017/3/layout/DropPinTimeline"/>
    <dgm:cxn modelId="{43E0A06F-0BEB-4280-976D-6C540CFF84D5}" type="presParOf" srcId="{17540E2D-2CFD-4B1F-936B-58F5FB37B5EE}" destId="{0C3D6F73-B5A7-4A03-9BF6-9EB96D06E0B6}" srcOrd="5" destOrd="0" presId="urn:microsoft.com/office/officeart/2017/3/layout/DropPinTimeline"/>
    <dgm:cxn modelId="{94E2AC5C-D721-46FF-A804-73D84190BD52}" type="presParOf" srcId="{0230C5E4-FB04-4C59-BCC2-D94FB816F0E2}" destId="{4D4D1D2E-963C-48A7-A96C-8A2BC3BB8F7F}" srcOrd="9" destOrd="0" presId="urn:microsoft.com/office/officeart/2017/3/layout/DropPinTimeline"/>
    <dgm:cxn modelId="{4B8442EB-4829-4181-B03F-E56651DB07F6}" type="presParOf" srcId="{0230C5E4-FB04-4C59-BCC2-D94FB816F0E2}" destId="{EE70B206-321B-4C88-8C5F-6CEA336196C9}" srcOrd="10" destOrd="0" presId="urn:microsoft.com/office/officeart/2017/3/layout/DropPinTimeline"/>
    <dgm:cxn modelId="{1E52BBA1-DE5F-46CB-A077-3F4C481942AC}" type="presParOf" srcId="{EE70B206-321B-4C88-8C5F-6CEA336196C9}" destId="{AFB95ECE-E32F-4467-9AE5-F2C11AE3D515}" srcOrd="0" destOrd="0" presId="urn:microsoft.com/office/officeart/2017/3/layout/DropPinTimeline"/>
    <dgm:cxn modelId="{C685B3DA-A800-446F-B81C-23EB2BB418D7}" type="presParOf" srcId="{EE70B206-321B-4C88-8C5F-6CEA336196C9}" destId="{2D2A520C-BC5F-4D5A-A31C-83472F3F5DD5}" srcOrd="1" destOrd="0" presId="urn:microsoft.com/office/officeart/2017/3/layout/DropPinTimeline"/>
    <dgm:cxn modelId="{D1CDEA03-77AF-42DC-98AF-691DF6164A3F}" type="presParOf" srcId="{2D2A520C-BC5F-4D5A-A31C-83472F3F5DD5}" destId="{269F584A-B15D-4CEA-8B65-E3107D84D757}" srcOrd="0" destOrd="0" presId="urn:microsoft.com/office/officeart/2017/3/layout/DropPinTimeline"/>
    <dgm:cxn modelId="{D3E5B542-CFA9-450F-8834-0A1138DF5CF2}" type="presParOf" srcId="{2D2A520C-BC5F-4D5A-A31C-83472F3F5DD5}" destId="{9DDF215C-7920-4F76-8536-6C03BEE5CA89}" srcOrd="1" destOrd="0" presId="urn:microsoft.com/office/officeart/2017/3/layout/DropPinTimeline"/>
    <dgm:cxn modelId="{861091C9-B381-4798-A013-5E190943D24D}" type="presParOf" srcId="{EE70B206-321B-4C88-8C5F-6CEA336196C9}" destId="{6B5ED3D0-0D1C-4800-80AC-57E26B54D34B}" srcOrd="2" destOrd="0" presId="urn:microsoft.com/office/officeart/2017/3/layout/DropPinTimeline"/>
    <dgm:cxn modelId="{292A31DD-8271-4651-BF09-8765138FDEE5}" type="presParOf" srcId="{EE70B206-321B-4C88-8C5F-6CEA336196C9}" destId="{0B207184-1AB1-4510-B906-8F627B7A6F0C}" srcOrd="3" destOrd="0" presId="urn:microsoft.com/office/officeart/2017/3/layout/DropPinTimeline"/>
    <dgm:cxn modelId="{0A1581EB-48BB-42DB-958E-2E9CC3E8E0D3}" type="presParOf" srcId="{EE70B206-321B-4C88-8C5F-6CEA336196C9}" destId="{AB6548C0-D05E-4912-9C61-3FED7D2E94B2}" srcOrd="4" destOrd="0" presId="urn:microsoft.com/office/officeart/2017/3/layout/DropPinTimeline"/>
    <dgm:cxn modelId="{FA81F775-DB95-4DAF-8E47-C3C31E749CC3}" type="presParOf" srcId="{EE70B206-321B-4C88-8C5F-6CEA336196C9}" destId="{6E0A8334-AEAA-4218-9A76-54107E2EC91F}" srcOrd="5" destOrd="0" presId="urn:microsoft.com/office/officeart/2017/3/layout/DropPinTimeline"/>
    <dgm:cxn modelId="{3EE42B2B-BDC8-48AF-AC37-4EF0B9577EFA}" type="presParOf" srcId="{0230C5E4-FB04-4C59-BCC2-D94FB816F0E2}" destId="{C87A126B-16AC-48A6-86F7-1CB20E92D6BF}" srcOrd="11" destOrd="0" presId="urn:microsoft.com/office/officeart/2017/3/layout/DropPinTimeline"/>
    <dgm:cxn modelId="{616E2036-5282-4CDC-923E-C74E69FE3A69}" type="presParOf" srcId="{0230C5E4-FB04-4C59-BCC2-D94FB816F0E2}" destId="{96202F6A-C455-466D-92C1-303F331C7B42}" srcOrd="12" destOrd="0" presId="urn:microsoft.com/office/officeart/2017/3/layout/DropPinTimeline"/>
    <dgm:cxn modelId="{9D0EDEE0-92CD-4F3F-B1D4-1EB679E5A464}" type="presParOf" srcId="{96202F6A-C455-466D-92C1-303F331C7B42}" destId="{1BF6860D-EC78-48D3-BAB3-F31CC8A886FC}" srcOrd="0" destOrd="0" presId="urn:microsoft.com/office/officeart/2017/3/layout/DropPinTimeline"/>
    <dgm:cxn modelId="{F92AC026-0E7E-4498-BF8F-7F6DFE641501}" type="presParOf" srcId="{96202F6A-C455-466D-92C1-303F331C7B42}" destId="{A1AB44A4-43B7-492C-8283-7B0CD1026B4A}" srcOrd="1" destOrd="0" presId="urn:microsoft.com/office/officeart/2017/3/layout/DropPinTimeline"/>
    <dgm:cxn modelId="{C6E17752-1F1E-450C-A5F3-10E48ACB001A}" type="presParOf" srcId="{A1AB44A4-43B7-492C-8283-7B0CD1026B4A}" destId="{9C14C413-442B-4904-8876-4AA41A807C85}" srcOrd="0" destOrd="0" presId="urn:microsoft.com/office/officeart/2017/3/layout/DropPinTimeline"/>
    <dgm:cxn modelId="{557763E1-811D-4D3D-8E2E-65094F5F30FA}" type="presParOf" srcId="{A1AB44A4-43B7-492C-8283-7B0CD1026B4A}" destId="{0F0E4D3D-7E01-4A45-B3F2-1D63D09195F6}" srcOrd="1" destOrd="0" presId="urn:microsoft.com/office/officeart/2017/3/layout/DropPinTimeline"/>
    <dgm:cxn modelId="{AFE83029-06AB-4441-AA74-33AB0B591FE1}" type="presParOf" srcId="{96202F6A-C455-466D-92C1-303F331C7B42}" destId="{ED303423-6CD9-44F7-AED6-7349FD9674C8}" srcOrd="2" destOrd="0" presId="urn:microsoft.com/office/officeart/2017/3/layout/DropPinTimeline"/>
    <dgm:cxn modelId="{917D08E6-4D6C-4ED0-9699-88D132AA1F3C}" type="presParOf" srcId="{96202F6A-C455-466D-92C1-303F331C7B42}" destId="{8E09A9A7-2C40-4F59-9F7C-1677ED85927B}" srcOrd="3" destOrd="0" presId="urn:microsoft.com/office/officeart/2017/3/layout/DropPinTimeline"/>
    <dgm:cxn modelId="{4E96615F-8806-46FC-A9BC-54AB6E4A3CD5}" type="presParOf" srcId="{96202F6A-C455-466D-92C1-303F331C7B42}" destId="{7FF16ECB-1792-4171-8CA6-A39508A40C8B}" srcOrd="4" destOrd="0" presId="urn:microsoft.com/office/officeart/2017/3/layout/DropPinTimeline"/>
    <dgm:cxn modelId="{AB06BECD-2512-4E64-A036-6536AB985E6B}" type="presParOf" srcId="{96202F6A-C455-466D-92C1-303F331C7B42}" destId="{E8B2E3ED-6C0A-4BA4-80B7-ACC7D16C8ACE}" srcOrd="5" destOrd="0" presId="urn:microsoft.com/office/officeart/2017/3/layout/DropPinTimeline"/>
    <dgm:cxn modelId="{0A12447C-6B07-47DB-AA96-F55E13045EB5}" type="presParOf" srcId="{0230C5E4-FB04-4C59-BCC2-D94FB816F0E2}" destId="{E24F33FF-D894-487C-857F-D5409C25976E}" srcOrd="13" destOrd="0" presId="urn:microsoft.com/office/officeart/2017/3/layout/DropPinTimeline"/>
    <dgm:cxn modelId="{666D1094-7161-4E4F-B0F6-412065AEC7A6}" type="presParOf" srcId="{0230C5E4-FB04-4C59-BCC2-D94FB816F0E2}" destId="{350706FD-0370-4595-A55E-B50DA1E698AC}" srcOrd="14" destOrd="0" presId="urn:microsoft.com/office/officeart/2017/3/layout/DropPinTimeline"/>
    <dgm:cxn modelId="{5E32D67E-2A63-43BE-860E-8D43127D0A26}" type="presParOf" srcId="{350706FD-0370-4595-A55E-B50DA1E698AC}" destId="{3946C00A-9D40-4DE2-834D-3C6018372DD4}" srcOrd="0" destOrd="0" presId="urn:microsoft.com/office/officeart/2017/3/layout/DropPinTimeline"/>
    <dgm:cxn modelId="{B8C70458-323C-4474-B281-6687064FAD25}" type="presParOf" srcId="{350706FD-0370-4595-A55E-B50DA1E698AC}" destId="{47B21437-4635-4C50-91CD-0C348BE09E0E}" srcOrd="1" destOrd="0" presId="urn:microsoft.com/office/officeart/2017/3/layout/DropPinTimeline"/>
    <dgm:cxn modelId="{9EBC3B5E-921B-4E02-A46C-A90B81C1A7E8}" type="presParOf" srcId="{47B21437-4635-4C50-91CD-0C348BE09E0E}" destId="{1A519A18-790A-4976-9B52-6292D275CFF2}" srcOrd="0" destOrd="0" presId="urn:microsoft.com/office/officeart/2017/3/layout/DropPinTimeline"/>
    <dgm:cxn modelId="{7E783BE9-AF47-43F4-B8A8-896584D50CCB}" type="presParOf" srcId="{47B21437-4635-4C50-91CD-0C348BE09E0E}" destId="{D20ED916-2147-4099-ADD4-0720B16A8EF3}" srcOrd="1" destOrd="0" presId="urn:microsoft.com/office/officeart/2017/3/layout/DropPinTimeline"/>
    <dgm:cxn modelId="{DD334663-486C-40E8-B23C-17FAC5581499}" type="presParOf" srcId="{350706FD-0370-4595-A55E-B50DA1E698AC}" destId="{D7ED176E-0CB1-4D13-8029-5FC82A4DCAC1}" srcOrd="2" destOrd="0" presId="urn:microsoft.com/office/officeart/2017/3/layout/DropPinTimeline"/>
    <dgm:cxn modelId="{839C4B1E-3955-4A6B-BF32-5A3B5A035541}" type="presParOf" srcId="{350706FD-0370-4595-A55E-B50DA1E698AC}" destId="{6770CC49-1DEA-45CD-89EF-DBD90A1954F4}" srcOrd="3" destOrd="0" presId="urn:microsoft.com/office/officeart/2017/3/layout/DropPinTimeline"/>
    <dgm:cxn modelId="{09A53C62-882F-4F96-8772-11F843DC29A1}" type="presParOf" srcId="{350706FD-0370-4595-A55E-B50DA1E698AC}" destId="{E7F36CBB-5170-4BBE-9331-A55857AA8FE2}" srcOrd="4" destOrd="0" presId="urn:microsoft.com/office/officeart/2017/3/layout/DropPinTimeline"/>
    <dgm:cxn modelId="{7D02FF5A-174C-4594-A676-1E04B14A9238}" type="presParOf" srcId="{350706FD-0370-4595-A55E-B50DA1E698AC}" destId="{15554512-1B1B-423D-8CB4-66A5C1BF195C}" srcOrd="5" destOrd="0" presId="urn:microsoft.com/office/officeart/2017/3/layout/DropPinTimeline"/>
    <dgm:cxn modelId="{BCF44CFF-DA34-4312-AFF2-348E3AE7C8F3}" type="presParOf" srcId="{0230C5E4-FB04-4C59-BCC2-D94FB816F0E2}" destId="{6707EF53-64E3-4C94-A85C-09D15A769D23}" srcOrd="15" destOrd="0" presId="urn:microsoft.com/office/officeart/2017/3/layout/DropPinTimeline"/>
    <dgm:cxn modelId="{4CAE4AC9-7324-4347-976D-CC758E1F222E}" type="presParOf" srcId="{0230C5E4-FB04-4C59-BCC2-D94FB816F0E2}" destId="{6C480319-CBCB-42E1-B385-963C1A63F108}" srcOrd="16" destOrd="0" presId="urn:microsoft.com/office/officeart/2017/3/layout/DropPinTimeline"/>
    <dgm:cxn modelId="{E3BACB10-EB48-4662-BDF2-9F2DFC236C05}" type="presParOf" srcId="{6C480319-CBCB-42E1-B385-963C1A63F108}" destId="{E510DEED-CEC2-4F8F-8C39-7F7786B8EBC7}" srcOrd="0" destOrd="0" presId="urn:microsoft.com/office/officeart/2017/3/layout/DropPinTimeline"/>
    <dgm:cxn modelId="{9C96C1BD-9F1C-4AEB-9E45-8C190CFE72D6}" type="presParOf" srcId="{6C480319-CBCB-42E1-B385-963C1A63F108}" destId="{B5D0DAC1-9654-4B4B-8F03-FDF736F7D028}" srcOrd="1" destOrd="0" presId="urn:microsoft.com/office/officeart/2017/3/layout/DropPinTimeline"/>
    <dgm:cxn modelId="{C0B61603-00BD-4C39-910F-DC4ED920B9D1}" type="presParOf" srcId="{B5D0DAC1-9654-4B4B-8F03-FDF736F7D028}" destId="{114434EE-4D59-458B-B29A-406F4968979D}" srcOrd="0" destOrd="0" presId="urn:microsoft.com/office/officeart/2017/3/layout/DropPinTimeline"/>
    <dgm:cxn modelId="{74F93514-CD4C-4BB5-A724-5E87D5083A28}" type="presParOf" srcId="{B5D0DAC1-9654-4B4B-8F03-FDF736F7D028}" destId="{0B48E35B-5CFC-4EFB-B0F3-6C286BF9B722}" srcOrd="1" destOrd="0" presId="urn:microsoft.com/office/officeart/2017/3/layout/DropPinTimeline"/>
    <dgm:cxn modelId="{3DFAE405-258E-4E07-8B49-13C586119BCD}" type="presParOf" srcId="{6C480319-CBCB-42E1-B385-963C1A63F108}" destId="{BA9BD70C-C6E6-4258-AA83-1B431FE68631}" srcOrd="2" destOrd="0" presId="urn:microsoft.com/office/officeart/2017/3/layout/DropPinTimeline"/>
    <dgm:cxn modelId="{AB3657F5-C0B6-4FC0-8C02-B380003145A4}" type="presParOf" srcId="{6C480319-CBCB-42E1-B385-963C1A63F108}" destId="{97A0336C-1E97-4E5C-B42E-73CE747694D7}" srcOrd="3" destOrd="0" presId="urn:microsoft.com/office/officeart/2017/3/layout/DropPinTimeline"/>
    <dgm:cxn modelId="{B3289F95-B84E-4DB2-B192-03593D2F894E}" type="presParOf" srcId="{6C480319-CBCB-42E1-B385-963C1A63F108}" destId="{E6B922AB-946B-4802-8FED-8ABD49E4638E}" srcOrd="4" destOrd="0" presId="urn:microsoft.com/office/officeart/2017/3/layout/DropPinTimeline"/>
    <dgm:cxn modelId="{71017227-DFA4-454C-A2B9-04AAEC5ED249}" type="presParOf" srcId="{6C480319-CBCB-42E1-B385-963C1A63F108}" destId="{2876DB76-4EA4-4C0A-9FDB-91F15A1907F0}" srcOrd="5" destOrd="0" presId="urn:microsoft.com/office/officeart/2017/3/layout/DropPinTimeline"/>
    <dgm:cxn modelId="{48E5F7C9-50DA-4309-AD91-D7F64FC6225B}" type="presParOf" srcId="{0230C5E4-FB04-4C59-BCC2-D94FB816F0E2}" destId="{57C12CB1-C9E3-41AE-BA0D-3C24F9C9164F}" srcOrd="17" destOrd="0" presId="urn:microsoft.com/office/officeart/2017/3/layout/DropPinTimeline"/>
    <dgm:cxn modelId="{D265F2E8-BB64-4967-85DA-4BCFACE3F4D5}" type="presParOf" srcId="{0230C5E4-FB04-4C59-BCC2-D94FB816F0E2}" destId="{76418735-6EDE-44E9-B112-10C9FA0BCB61}" srcOrd="18" destOrd="0" presId="urn:microsoft.com/office/officeart/2017/3/layout/DropPinTimeline"/>
    <dgm:cxn modelId="{4D70423B-9D4A-4D9C-A6EA-796B5F6150B6}" type="presParOf" srcId="{76418735-6EDE-44E9-B112-10C9FA0BCB61}" destId="{6A038708-7C32-45FF-BD51-E455DC9A3975}" srcOrd="0" destOrd="0" presId="urn:microsoft.com/office/officeart/2017/3/layout/DropPinTimeline"/>
    <dgm:cxn modelId="{D65DFA71-7E34-4D21-A043-F0654DFCC11E}" type="presParOf" srcId="{76418735-6EDE-44E9-B112-10C9FA0BCB61}" destId="{E27713FA-F0F6-4594-B3BC-C445E947C2CD}" srcOrd="1" destOrd="0" presId="urn:microsoft.com/office/officeart/2017/3/layout/DropPinTimeline"/>
    <dgm:cxn modelId="{EC7F9110-DE81-4C72-844D-120EE579B963}" type="presParOf" srcId="{E27713FA-F0F6-4594-B3BC-C445E947C2CD}" destId="{0130691F-6782-4400-BEA1-724D4ABCBB99}" srcOrd="0" destOrd="0" presId="urn:microsoft.com/office/officeart/2017/3/layout/DropPinTimeline"/>
    <dgm:cxn modelId="{7A071BD7-342D-4D5E-9DED-7D7FB8904F6B}" type="presParOf" srcId="{E27713FA-F0F6-4594-B3BC-C445E947C2CD}" destId="{2C77C22A-F7E2-4E60-A89F-80F97E0A3730}" srcOrd="1" destOrd="0" presId="urn:microsoft.com/office/officeart/2017/3/layout/DropPinTimeline"/>
    <dgm:cxn modelId="{10F4CB03-4693-44EA-B8AF-DDEB5956E6BE}" type="presParOf" srcId="{76418735-6EDE-44E9-B112-10C9FA0BCB61}" destId="{566ADF45-F6C6-4B9D-8649-D3BA22A9DC74}" srcOrd="2" destOrd="0" presId="urn:microsoft.com/office/officeart/2017/3/layout/DropPinTimeline"/>
    <dgm:cxn modelId="{647115B8-9B14-4E1D-BD31-61E24391ADAB}" type="presParOf" srcId="{76418735-6EDE-44E9-B112-10C9FA0BCB61}" destId="{F1DE84E6-7792-4230-902F-F0CF1B7737A3}" srcOrd="3" destOrd="0" presId="urn:microsoft.com/office/officeart/2017/3/layout/DropPinTimeline"/>
    <dgm:cxn modelId="{902CED55-7AE9-40C7-ABB3-05A4B38B94A0}" type="presParOf" srcId="{76418735-6EDE-44E9-B112-10C9FA0BCB61}" destId="{069819B6-3BD8-4AA2-8B52-F2AB86729FB6}" srcOrd="4" destOrd="0" presId="urn:microsoft.com/office/officeart/2017/3/layout/DropPinTimeline"/>
    <dgm:cxn modelId="{B85A4490-33EC-4581-B1E1-252C3DB41CEA}" type="presParOf" srcId="{76418735-6EDE-44E9-B112-10C9FA0BCB61}" destId="{44911A8C-DAC3-43AD-BFFF-24AE401DCA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B5AF56-3491-4AA8-9FDF-ADD9AB212493}" type="doc">
      <dgm:prSet loTypeId="urn:microsoft.com/office/officeart/2005/8/layout/hList2" loCatId="list" qsTypeId="urn:microsoft.com/office/officeart/2005/8/quickstyle/simple5" qsCatId="simple" csTypeId="urn:microsoft.com/office/officeart/2005/8/colors/colorful3" csCatId="colorful" phldr="1"/>
      <dgm:spPr/>
      <dgm:t>
        <a:bodyPr/>
        <a:lstStyle/>
        <a:p>
          <a:endParaRPr lang="fr-FR"/>
        </a:p>
      </dgm:t>
    </dgm:pt>
    <dgm:pt modelId="{3AE36F5D-2CB9-4525-8D69-321248B7C5AC}">
      <dgm:prSet phldrT="[Texte]" custT="1"/>
      <dgm:spPr/>
      <dgm:t>
        <a:bodyPr/>
        <a:lstStyle/>
        <a:p>
          <a:pPr algn="r"/>
          <a:r>
            <a:rPr lang="fr-FR" sz="1400" dirty="0"/>
            <a:t>07/10/22</a:t>
          </a:r>
          <a:endParaRPr lang="fr-FR" sz="1600" dirty="0"/>
        </a:p>
      </dgm:t>
    </dgm:pt>
    <dgm:pt modelId="{5C973EF7-13AE-4AC3-8783-8C3BB69479B6}" type="parTrans" cxnId="{DCBF6C4B-042B-41A4-B7DF-FAC201AC8D43}">
      <dgm:prSet/>
      <dgm:spPr/>
      <dgm:t>
        <a:bodyPr/>
        <a:lstStyle/>
        <a:p>
          <a:endParaRPr lang="fr-FR"/>
        </a:p>
      </dgm:t>
    </dgm:pt>
    <dgm:pt modelId="{E0CC9500-310E-40A7-AD93-4F804AAF02E7}" type="sibTrans" cxnId="{DCBF6C4B-042B-41A4-B7DF-FAC201AC8D43}">
      <dgm:prSet/>
      <dgm:spPr/>
      <dgm:t>
        <a:bodyPr/>
        <a:lstStyle/>
        <a:p>
          <a:endParaRPr lang="fr-FR"/>
        </a:p>
      </dgm:t>
    </dgm:pt>
    <dgm:pt modelId="{F3C874A7-F91A-4559-8B84-30412E0BF87F}">
      <dgm:prSet phldrT="[Texte]" custT="1"/>
      <dgm:spPr>
        <a:solidFill>
          <a:schemeClr val="tx2">
            <a:lumMod val="75000"/>
          </a:schemeClr>
        </a:solidFill>
      </dgm:spPr>
      <dgm:t>
        <a:bodyPr/>
        <a:lstStyle/>
        <a:p>
          <a:r>
            <a:rPr lang="fr-FR" sz="1400" b="1" dirty="0"/>
            <a:t>Contrôle de la fièvre et </a:t>
          </a:r>
          <a:br>
            <a:rPr lang="fr-FR" sz="1400" b="1" dirty="0"/>
          </a:br>
          <a:r>
            <a:rPr lang="fr-FR" sz="1400" b="1" dirty="0"/>
            <a:t>de l’inflammation en </a:t>
          </a:r>
          <a:br>
            <a:rPr lang="fr-FR" sz="1400" b="1" dirty="0"/>
          </a:br>
          <a:r>
            <a:rPr lang="fr-FR" sz="1400" b="1" dirty="0"/>
            <a:t>pondeuses</a:t>
          </a:r>
          <a:br>
            <a:rPr lang="fr-FR" sz="1400" b="1" dirty="0"/>
          </a:br>
          <a:endParaRPr lang="fr-FR" sz="1400" b="1" dirty="0"/>
        </a:p>
      </dgm:t>
    </dgm:pt>
    <dgm:pt modelId="{068F6484-CCBD-4774-9D1A-9E8D9618B649}" type="parTrans" cxnId="{CC0FB565-E0F0-4447-9426-6419605D5209}">
      <dgm:prSet/>
      <dgm:spPr/>
      <dgm:t>
        <a:bodyPr/>
        <a:lstStyle/>
        <a:p>
          <a:endParaRPr lang="fr-FR"/>
        </a:p>
      </dgm:t>
    </dgm:pt>
    <dgm:pt modelId="{6DC19B07-06B9-48BD-B2CB-5E3ADE717CCC}" type="sibTrans" cxnId="{CC0FB565-E0F0-4447-9426-6419605D5209}">
      <dgm:prSet/>
      <dgm:spPr/>
      <dgm:t>
        <a:bodyPr/>
        <a:lstStyle/>
        <a:p>
          <a:endParaRPr lang="fr-FR"/>
        </a:p>
      </dgm:t>
    </dgm:pt>
    <dgm:pt modelId="{41223C5B-5543-4047-B76F-B99FE00C59B6}">
      <dgm:prSet phldrT="[Texte]" custT="1"/>
      <dgm:spPr>
        <a:solidFill>
          <a:schemeClr val="tx2">
            <a:lumMod val="75000"/>
          </a:schemeClr>
        </a:solidFill>
      </dgm:spPr>
      <dgm:t>
        <a:bodyPr/>
        <a:lstStyle/>
        <a:p>
          <a:r>
            <a:rPr lang="fr-FR" sz="1400" b="1" dirty="0" err="1"/>
            <a:t>Histomonose</a:t>
          </a:r>
          <a:r>
            <a:rPr lang="fr-FR" sz="1400" b="1" dirty="0"/>
            <a:t> en dindes, pintades, volailles label et pondeuses</a:t>
          </a:r>
          <a:br>
            <a:rPr lang="fr-FR" sz="1400" b="1" dirty="0"/>
          </a:br>
          <a:endParaRPr lang="fr-FR" sz="1400" b="1" dirty="0"/>
        </a:p>
      </dgm:t>
    </dgm:pt>
    <dgm:pt modelId="{2683F1DA-C596-4F0E-BAFC-66894D7AC901}" type="parTrans" cxnId="{1FF4AD7D-2E3F-4A5B-AD67-B390C693A1CF}">
      <dgm:prSet/>
      <dgm:spPr/>
      <dgm:t>
        <a:bodyPr/>
        <a:lstStyle/>
        <a:p>
          <a:endParaRPr lang="fr-FR"/>
        </a:p>
      </dgm:t>
    </dgm:pt>
    <dgm:pt modelId="{E4D23159-82E3-4511-AB19-415947A29D37}" type="sibTrans" cxnId="{1FF4AD7D-2E3F-4A5B-AD67-B390C693A1CF}">
      <dgm:prSet/>
      <dgm:spPr/>
      <dgm:t>
        <a:bodyPr/>
        <a:lstStyle/>
        <a:p>
          <a:endParaRPr lang="fr-FR"/>
        </a:p>
      </dgm:t>
    </dgm:pt>
    <dgm:pt modelId="{AFAF80E5-5EA9-4BA4-8037-7F9B14D6F24B}">
      <dgm:prSet phldrT="[Texte]" custT="1"/>
      <dgm:spPr/>
      <dgm:t>
        <a:bodyPr/>
        <a:lstStyle/>
        <a:p>
          <a:r>
            <a:rPr lang="fr-FR" sz="1400" dirty="0"/>
            <a:t>18/11/22</a:t>
          </a:r>
        </a:p>
      </dgm:t>
    </dgm:pt>
    <dgm:pt modelId="{8A22E4DB-B579-45EF-91CC-9BA81EBED50D}" type="parTrans" cxnId="{68A9469A-CDFD-4412-9395-C1B8D86BCE92}">
      <dgm:prSet/>
      <dgm:spPr/>
      <dgm:t>
        <a:bodyPr/>
        <a:lstStyle/>
        <a:p>
          <a:endParaRPr lang="fr-FR"/>
        </a:p>
      </dgm:t>
    </dgm:pt>
    <dgm:pt modelId="{5B51B3AB-7C22-40DE-8BE9-FD306F6ADA42}" type="sibTrans" cxnId="{68A9469A-CDFD-4412-9395-C1B8D86BCE92}">
      <dgm:prSet/>
      <dgm:spPr/>
      <dgm:t>
        <a:bodyPr/>
        <a:lstStyle/>
        <a:p>
          <a:endParaRPr lang="fr-FR"/>
        </a:p>
      </dgm:t>
    </dgm:pt>
    <dgm:pt modelId="{BE33315C-00D0-4A6B-88C2-7524FF205DB1}">
      <dgm:prSet phldrT="[Texte]" custT="1"/>
      <dgm:spPr>
        <a:solidFill>
          <a:schemeClr val="accent3">
            <a:lumMod val="60000"/>
            <a:lumOff val="40000"/>
          </a:schemeClr>
        </a:solidFill>
      </dgm:spPr>
      <dgm:t>
        <a:bodyPr/>
        <a:lstStyle/>
        <a:p>
          <a:r>
            <a:rPr lang="fr-FR" sz="1600" b="1" dirty="0"/>
            <a:t> </a:t>
          </a:r>
          <a:r>
            <a:rPr lang="fr-FR" sz="1600" b="1" i="0" dirty="0"/>
            <a:t>Diarrhées néonatales à </a:t>
          </a:r>
          <a:r>
            <a:rPr lang="fr-FR" sz="1600" b="1" i="1" dirty="0" err="1"/>
            <a:t>Enterococcus</a:t>
          </a:r>
          <a:r>
            <a:rPr lang="fr-FR" sz="1600" b="1" i="1" dirty="0"/>
            <a:t>, </a:t>
          </a:r>
          <a:r>
            <a:rPr lang="fr-FR" sz="1600" b="1" i="1" dirty="0" err="1"/>
            <a:t>Rotavirus</a:t>
          </a:r>
          <a:endParaRPr lang="fr-FR" sz="1600" b="1" dirty="0"/>
        </a:p>
      </dgm:t>
    </dgm:pt>
    <dgm:pt modelId="{1AA601C4-F47A-4F52-875A-C147219B7B00}" type="parTrans" cxnId="{8F90E982-111D-43B4-BEC2-4E175A3794E2}">
      <dgm:prSet/>
      <dgm:spPr/>
      <dgm:t>
        <a:bodyPr/>
        <a:lstStyle/>
        <a:p>
          <a:endParaRPr lang="fr-FR"/>
        </a:p>
      </dgm:t>
    </dgm:pt>
    <dgm:pt modelId="{403B2DC9-2B6C-4AAB-8FE6-B6A320E9AA0D}" type="sibTrans" cxnId="{8F90E982-111D-43B4-BEC2-4E175A3794E2}">
      <dgm:prSet/>
      <dgm:spPr/>
      <dgm:t>
        <a:bodyPr/>
        <a:lstStyle/>
        <a:p>
          <a:endParaRPr lang="fr-FR"/>
        </a:p>
      </dgm:t>
    </dgm:pt>
    <dgm:pt modelId="{23C9931F-092D-45B8-A9B6-3AC0FFAEB91E}">
      <dgm:prSet phldrT="[Texte]" custT="1"/>
      <dgm:spPr>
        <a:solidFill>
          <a:schemeClr val="tx2">
            <a:lumMod val="75000"/>
          </a:schemeClr>
        </a:solidFill>
      </dgm:spPr>
      <dgm:t>
        <a:bodyPr/>
        <a:lstStyle/>
        <a:p>
          <a:r>
            <a:rPr lang="fr-FR" sz="1400" b="1" dirty="0"/>
            <a:t>Contrôle de la douleur (BEA) </a:t>
          </a:r>
          <a:br>
            <a:rPr lang="fr-FR" sz="1400" b="1" dirty="0"/>
          </a:br>
          <a:r>
            <a:rPr lang="fr-FR" sz="1400" b="1" dirty="0"/>
            <a:t>lors d’actes de convenance (</a:t>
          </a:r>
          <a:r>
            <a:rPr lang="fr-FR" sz="1400" b="1" dirty="0" err="1"/>
            <a:t>chaponage</a:t>
          </a:r>
          <a:r>
            <a:rPr lang="fr-FR" sz="1400" b="1" dirty="0"/>
            <a:t>, </a:t>
          </a:r>
          <a:r>
            <a:rPr lang="fr-FR" sz="1400" b="1" dirty="0" err="1"/>
            <a:t>éjointage</a:t>
          </a:r>
          <a:r>
            <a:rPr lang="fr-FR" sz="1400" b="1" dirty="0"/>
            <a:t>)</a:t>
          </a:r>
        </a:p>
      </dgm:t>
    </dgm:pt>
    <dgm:pt modelId="{ACD39A62-5180-49C6-A1B7-E0ACC6D13B2C}" type="parTrans" cxnId="{9D0DDA88-35E1-4CD7-99A6-CF2503E924B4}">
      <dgm:prSet/>
      <dgm:spPr/>
      <dgm:t>
        <a:bodyPr/>
        <a:lstStyle/>
        <a:p>
          <a:endParaRPr lang="fr-FR"/>
        </a:p>
      </dgm:t>
    </dgm:pt>
    <dgm:pt modelId="{95DCB376-95D2-41D8-8CA8-EE53003D2126}" type="sibTrans" cxnId="{9D0DDA88-35E1-4CD7-99A6-CF2503E924B4}">
      <dgm:prSet/>
      <dgm:spPr/>
      <dgm:t>
        <a:bodyPr/>
        <a:lstStyle/>
        <a:p>
          <a:endParaRPr lang="fr-FR"/>
        </a:p>
      </dgm:t>
    </dgm:pt>
    <dgm:pt modelId="{20E873A0-BF19-431E-A0AA-5D123477EA76}">
      <dgm:prSet phldrT="[Texte]" custT="1"/>
      <dgm:spPr>
        <a:solidFill>
          <a:schemeClr val="tx2">
            <a:lumMod val="75000"/>
          </a:schemeClr>
        </a:solidFill>
      </dgm:spPr>
      <dgm:t>
        <a:bodyPr/>
        <a:lstStyle/>
        <a:p>
          <a:r>
            <a:rPr lang="fr-FR" sz="1400" b="1" dirty="0"/>
            <a:t>Aspergillose Dindes</a:t>
          </a:r>
          <a:br>
            <a:rPr lang="fr-FR" sz="1400" b="1" dirty="0"/>
          </a:br>
          <a:endParaRPr lang="fr-FR" sz="1400" b="1" dirty="0"/>
        </a:p>
      </dgm:t>
    </dgm:pt>
    <dgm:pt modelId="{342B09F6-9883-4EEB-8AF8-0BAEE3AA7ECB}" type="parTrans" cxnId="{38B57934-E046-4580-BCFA-6BCDC855B554}">
      <dgm:prSet/>
      <dgm:spPr/>
      <dgm:t>
        <a:bodyPr/>
        <a:lstStyle/>
        <a:p>
          <a:endParaRPr lang="fr-FR"/>
        </a:p>
      </dgm:t>
    </dgm:pt>
    <dgm:pt modelId="{5626A040-7BE5-4CD8-9342-47FD56EE3830}" type="sibTrans" cxnId="{38B57934-E046-4580-BCFA-6BCDC855B554}">
      <dgm:prSet/>
      <dgm:spPr/>
      <dgm:t>
        <a:bodyPr/>
        <a:lstStyle/>
        <a:p>
          <a:endParaRPr lang="fr-FR"/>
        </a:p>
      </dgm:t>
    </dgm:pt>
    <dgm:pt modelId="{B75BFA51-ED24-42AF-8BB8-F3AA771A1102}">
      <dgm:prSet phldrT="[Texte]" custT="1"/>
      <dgm:spPr>
        <a:solidFill>
          <a:schemeClr val="accent3">
            <a:lumMod val="60000"/>
            <a:lumOff val="40000"/>
          </a:schemeClr>
        </a:solidFill>
      </dgm:spPr>
      <dgm:t>
        <a:bodyPr/>
        <a:lstStyle/>
        <a:p>
          <a:r>
            <a:rPr lang="fr-FR" sz="1600" b="1" dirty="0"/>
            <a:t>Anesthésiques locaux (castration)</a:t>
          </a:r>
          <a:br>
            <a:rPr lang="fr-FR" sz="1600" b="1" dirty="0"/>
          </a:br>
          <a:endParaRPr lang="fr-FR" sz="1600" b="1" i="1" dirty="0"/>
        </a:p>
      </dgm:t>
    </dgm:pt>
    <dgm:pt modelId="{F00EAE36-78A8-4C89-AB66-4ACD93AFC10C}" type="parTrans" cxnId="{F34376CD-6564-4A94-A2BF-276C23F0D816}">
      <dgm:prSet/>
      <dgm:spPr/>
      <dgm:t>
        <a:bodyPr/>
        <a:lstStyle/>
        <a:p>
          <a:endParaRPr lang="fr-FR"/>
        </a:p>
      </dgm:t>
    </dgm:pt>
    <dgm:pt modelId="{A36C6677-7F63-4197-8B2B-D938672869B5}" type="sibTrans" cxnId="{F34376CD-6564-4A94-A2BF-276C23F0D816}">
      <dgm:prSet/>
      <dgm:spPr/>
      <dgm:t>
        <a:bodyPr/>
        <a:lstStyle/>
        <a:p>
          <a:endParaRPr lang="fr-FR"/>
        </a:p>
      </dgm:t>
    </dgm:pt>
    <dgm:pt modelId="{3CDFC78E-BC00-4514-B97F-6FBAFD33861A}">
      <dgm:prSet phldrT="[Texte]" custT="1"/>
      <dgm:spPr>
        <a:solidFill>
          <a:schemeClr val="accent3">
            <a:lumMod val="60000"/>
            <a:lumOff val="40000"/>
          </a:schemeClr>
        </a:solidFill>
      </dgm:spPr>
      <dgm:t>
        <a:bodyPr/>
        <a:lstStyle/>
        <a:p>
          <a:r>
            <a:rPr lang="fr-FR" sz="1600" b="1" i="1" dirty="0" err="1"/>
            <a:t>Brachyspira</a:t>
          </a:r>
          <a:endParaRPr lang="fr-FR" sz="1600" b="1" i="1" dirty="0"/>
        </a:p>
      </dgm:t>
    </dgm:pt>
    <dgm:pt modelId="{446AF93B-A786-4678-BD49-114F728977B8}" type="parTrans" cxnId="{FA2C22E9-17B3-4FF0-B2E9-A1913AC6A0FA}">
      <dgm:prSet/>
      <dgm:spPr/>
      <dgm:t>
        <a:bodyPr/>
        <a:lstStyle/>
        <a:p>
          <a:endParaRPr lang="fr-FR"/>
        </a:p>
      </dgm:t>
    </dgm:pt>
    <dgm:pt modelId="{E73A38E8-88C7-4B7E-8D05-C8EE1FAE69A4}" type="sibTrans" cxnId="{FA2C22E9-17B3-4FF0-B2E9-A1913AC6A0FA}">
      <dgm:prSet/>
      <dgm:spPr/>
      <dgm:t>
        <a:bodyPr/>
        <a:lstStyle/>
        <a:p>
          <a:endParaRPr lang="fr-FR"/>
        </a:p>
      </dgm:t>
    </dgm:pt>
    <dgm:pt modelId="{EF40B9D2-3A0F-4637-B791-7290C592F3C6}">
      <dgm:prSet phldrT="[Texte]" custT="1"/>
      <dgm:spPr>
        <a:solidFill>
          <a:schemeClr val="accent3">
            <a:lumMod val="60000"/>
            <a:lumOff val="40000"/>
          </a:schemeClr>
        </a:solidFill>
      </dgm:spPr>
      <dgm:t>
        <a:bodyPr/>
        <a:lstStyle/>
        <a:p>
          <a:endParaRPr lang="fr-FR" sz="1600" b="1" i="1" dirty="0"/>
        </a:p>
      </dgm:t>
    </dgm:pt>
    <dgm:pt modelId="{F884183F-9A8B-4FEC-9373-CC0E84AEFEEA}" type="parTrans" cxnId="{314D32F5-D508-4A46-B0AA-4F9B9C4432D2}">
      <dgm:prSet/>
      <dgm:spPr/>
      <dgm:t>
        <a:bodyPr/>
        <a:lstStyle/>
        <a:p>
          <a:endParaRPr lang="fr-FR"/>
        </a:p>
      </dgm:t>
    </dgm:pt>
    <dgm:pt modelId="{4082D862-CD7C-4A2E-9BFE-9B5A7C35B005}" type="sibTrans" cxnId="{314D32F5-D508-4A46-B0AA-4F9B9C4432D2}">
      <dgm:prSet/>
      <dgm:spPr/>
      <dgm:t>
        <a:bodyPr/>
        <a:lstStyle/>
        <a:p>
          <a:endParaRPr lang="fr-FR"/>
        </a:p>
      </dgm:t>
    </dgm:pt>
    <dgm:pt modelId="{0554CD96-3DAD-4300-A27F-08A1EA931A99}">
      <dgm:prSet phldrT="[Texte]" custT="1"/>
      <dgm:spPr>
        <a:solidFill>
          <a:schemeClr val="accent3">
            <a:lumMod val="60000"/>
            <a:lumOff val="40000"/>
          </a:schemeClr>
        </a:solidFill>
      </dgm:spPr>
      <dgm:t>
        <a:bodyPr/>
        <a:lstStyle/>
        <a:p>
          <a:endParaRPr lang="fr-FR" sz="1600" b="1" i="1" dirty="0"/>
        </a:p>
      </dgm:t>
    </dgm:pt>
    <dgm:pt modelId="{5B539EA9-B848-4886-BDA8-42B680E26B2C}" type="parTrans" cxnId="{43231441-2E96-40F8-9B8E-EF01EADABA60}">
      <dgm:prSet/>
      <dgm:spPr/>
      <dgm:t>
        <a:bodyPr/>
        <a:lstStyle/>
        <a:p>
          <a:endParaRPr lang="fr-FR"/>
        </a:p>
      </dgm:t>
    </dgm:pt>
    <dgm:pt modelId="{E6F386E2-E298-408A-B838-7D3CE1B9E293}" type="sibTrans" cxnId="{43231441-2E96-40F8-9B8E-EF01EADABA60}">
      <dgm:prSet/>
      <dgm:spPr/>
      <dgm:t>
        <a:bodyPr/>
        <a:lstStyle/>
        <a:p>
          <a:endParaRPr lang="fr-FR"/>
        </a:p>
      </dgm:t>
    </dgm:pt>
    <dgm:pt modelId="{234FBA66-A7C5-4049-8594-8FC560708E6A}">
      <dgm:prSet phldrT="[Texte]" custT="1"/>
      <dgm:spPr>
        <a:solidFill>
          <a:schemeClr val="tx2">
            <a:lumMod val="75000"/>
          </a:schemeClr>
        </a:solidFill>
      </dgm:spPr>
      <dgm:t>
        <a:bodyPr/>
        <a:lstStyle/>
        <a:p>
          <a:r>
            <a:rPr lang="fr-FR" sz="1400" b="1" dirty="0"/>
            <a:t>Téniasis – pondeuses et </a:t>
          </a:r>
          <a:br>
            <a:rPr lang="fr-FR" sz="1400" b="1" dirty="0"/>
          </a:br>
          <a:r>
            <a:rPr lang="fr-FR" sz="1400" b="1" dirty="0" err="1"/>
            <a:t>repros</a:t>
          </a:r>
          <a:br>
            <a:rPr lang="fr-FR" sz="1400" b="1" dirty="0"/>
          </a:br>
          <a:endParaRPr lang="fr-FR" sz="1400" b="1" dirty="0"/>
        </a:p>
      </dgm:t>
    </dgm:pt>
    <dgm:pt modelId="{2E2B62BD-6BF3-450A-8444-4160ED97E407}" type="parTrans" cxnId="{5AD348B1-7371-4B2A-8371-4C167CD34091}">
      <dgm:prSet/>
      <dgm:spPr/>
      <dgm:t>
        <a:bodyPr/>
        <a:lstStyle/>
        <a:p>
          <a:endParaRPr lang="fr-FR"/>
        </a:p>
      </dgm:t>
    </dgm:pt>
    <dgm:pt modelId="{58F4F3A9-1A67-403F-AEFF-7DD7A8851EA0}" type="sibTrans" cxnId="{5AD348B1-7371-4B2A-8371-4C167CD34091}">
      <dgm:prSet/>
      <dgm:spPr/>
      <dgm:t>
        <a:bodyPr/>
        <a:lstStyle/>
        <a:p>
          <a:endParaRPr lang="fr-FR"/>
        </a:p>
      </dgm:t>
    </dgm:pt>
    <dgm:pt modelId="{A272D2F1-3769-4DAB-8974-3EA4D88B8BBD}">
      <dgm:prSet phldrT="[Texte]" custT="1"/>
      <dgm:spPr>
        <a:solidFill>
          <a:schemeClr val="accent3">
            <a:lumMod val="60000"/>
            <a:lumOff val="40000"/>
          </a:schemeClr>
        </a:solidFill>
      </dgm:spPr>
      <dgm:t>
        <a:bodyPr/>
        <a:lstStyle/>
        <a:p>
          <a:r>
            <a:rPr lang="fr-FR" sz="1600" b="1" dirty="0"/>
            <a:t>Grippe</a:t>
          </a:r>
        </a:p>
      </dgm:t>
    </dgm:pt>
    <dgm:pt modelId="{D689B4C7-A0B9-4518-BD65-E5F0676019EF}" type="parTrans" cxnId="{7C2675B4-5581-4ADA-88B3-FA170796B298}">
      <dgm:prSet/>
      <dgm:spPr/>
      <dgm:t>
        <a:bodyPr/>
        <a:lstStyle/>
        <a:p>
          <a:endParaRPr lang="fr-FR"/>
        </a:p>
      </dgm:t>
    </dgm:pt>
    <dgm:pt modelId="{DA463897-10B3-4D38-B745-2DE89150405B}" type="sibTrans" cxnId="{7C2675B4-5581-4ADA-88B3-FA170796B298}">
      <dgm:prSet/>
      <dgm:spPr/>
      <dgm:t>
        <a:bodyPr/>
        <a:lstStyle/>
        <a:p>
          <a:endParaRPr lang="fr-FR"/>
        </a:p>
      </dgm:t>
    </dgm:pt>
    <dgm:pt modelId="{555A1182-5CD5-4B4E-9976-FD590B935999}">
      <dgm:prSet phldrT="[Texte]" custT="1"/>
      <dgm:spPr>
        <a:solidFill>
          <a:schemeClr val="accent3">
            <a:lumMod val="60000"/>
            <a:lumOff val="40000"/>
          </a:schemeClr>
        </a:solidFill>
      </dgm:spPr>
      <dgm:t>
        <a:bodyPr/>
        <a:lstStyle/>
        <a:p>
          <a:endParaRPr lang="fr-FR" sz="1600" b="1" dirty="0"/>
        </a:p>
      </dgm:t>
    </dgm:pt>
    <dgm:pt modelId="{92923D5F-7A3E-4205-A32D-85394A6ECD83}" type="parTrans" cxnId="{AC99E5B3-20C4-47C6-8123-27DD10574D6B}">
      <dgm:prSet/>
      <dgm:spPr/>
      <dgm:t>
        <a:bodyPr/>
        <a:lstStyle/>
        <a:p>
          <a:endParaRPr lang="fr-FR"/>
        </a:p>
      </dgm:t>
    </dgm:pt>
    <dgm:pt modelId="{4F826472-0F42-486B-822E-9265B4C3822B}" type="sibTrans" cxnId="{AC99E5B3-20C4-47C6-8123-27DD10574D6B}">
      <dgm:prSet/>
      <dgm:spPr/>
      <dgm:t>
        <a:bodyPr/>
        <a:lstStyle/>
        <a:p>
          <a:endParaRPr lang="fr-FR"/>
        </a:p>
      </dgm:t>
    </dgm:pt>
    <dgm:pt modelId="{E7BCE31D-F430-4059-91EB-1C300B503B27}">
      <dgm:prSet phldrT="[Texte]" custT="1"/>
      <dgm:spPr>
        <a:solidFill>
          <a:schemeClr val="accent3">
            <a:lumMod val="60000"/>
            <a:lumOff val="40000"/>
          </a:schemeClr>
        </a:solidFill>
      </dgm:spPr>
      <dgm:t>
        <a:bodyPr/>
        <a:lstStyle/>
        <a:p>
          <a:endParaRPr lang="fr-FR" sz="1600" b="1" dirty="0"/>
        </a:p>
      </dgm:t>
    </dgm:pt>
    <dgm:pt modelId="{5E253455-676D-422C-B515-F03666386AFB}" type="parTrans" cxnId="{30318577-DF06-4EDE-994C-F3B2A117948E}">
      <dgm:prSet/>
      <dgm:spPr/>
      <dgm:t>
        <a:bodyPr/>
        <a:lstStyle/>
        <a:p>
          <a:endParaRPr lang="fr-FR"/>
        </a:p>
      </dgm:t>
    </dgm:pt>
    <dgm:pt modelId="{70DB5A66-0CB1-46EF-944B-4C60D92B6052}" type="sibTrans" cxnId="{30318577-DF06-4EDE-994C-F3B2A117948E}">
      <dgm:prSet/>
      <dgm:spPr/>
      <dgm:t>
        <a:bodyPr/>
        <a:lstStyle/>
        <a:p>
          <a:endParaRPr lang="fr-FR"/>
        </a:p>
      </dgm:t>
    </dgm:pt>
    <dgm:pt modelId="{0E71BB65-D00C-49FC-A76E-F5A8CA0856FF}">
      <dgm:prSet phldrT="[Texte]" custT="1"/>
      <dgm:spPr>
        <a:solidFill>
          <a:schemeClr val="accent3">
            <a:lumMod val="60000"/>
            <a:lumOff val="40000"/>
          </a:schemeClr>
        </a:solidFill>
      </dgm:spPr>
      <dgm:t>
        <a:bodyPr/>
        <a:lstStyle/>
        <a:p>
          <a:r>
            <a:rPr lang="fr-FR" sz="1600" b="1" i="1" dirty="0"/>
            <a:t>Streptococcus suis</a:t>
          </a:r>
        </a:p>
      </dgm:t>
    </dgm:pt>
    <dgm:pt modelId="{181347F3-4671-4968-B40B-242457270013}" type="parTrans" cxnId="{A8D8FAE0-9A6A-4F3F-8AB9-52EBF0023EBD}">
      <dgm:prSet/>
      <dgm:spPr/>
      <dgm:t>
        <a:bodyPr/>
        <a:lstStyle/>
        <a:p>
          <a:endParaRPr lang="fr-FR"/>
        </a:p>
      </dgm:t>
    </dgm:pt>
    <dgm:pt modelId="{D7C015A3-525F-4D02-BDCA-48A3FE57090E}" type="sibTrans" cxnId="{A8D8FAE0-9A6A-4F3F-8AB9-52EBF0023EBD}">
      <dgm:prSet/>
      <dgm:spPr/>
      <dgm:t>
        <a:bodyPr/>
        <a:lstStyle/>
        <a:p>
          <a:endParaRPr lang="fr-FR"/>
        </a:p>
      </dgm:t>
    </dgm:pt>
    <dgm:pt modelId="{9B177C25-553B-46C4-A6B1-F6620FE07FFD}" type="pres">
      <dgm:prSet presAssocID="{96B5AF56-3491-4AA8-9FDF-ADD9AB212493}" presName="linearFlow" presStyleCnt="0">
        <dgm:presLayoutVars>
          <dgm:dir/>
          <dgm:animLvl val="lvl"/>
          <dgm:resizeHandles/>
        </dgm:presLayoutVars>
      </dgm:prSet>
      <dgm:spPr/>
    </dgm:pt>
    <dgm:pt modelId="{5050538E-47DC-4792-88F6-A3A2C7010610}" type="pres">
      <dgm:prSet presAssocID="{3AE36F5D-2CB9-4525-8D69-321248B7C5AC}" presName="compositeNode" presStyleCnt="0">
        <dgm:presLayoutVars>
          <dgm:bulletEnabled val="1"/>
        </dgm:presLayoutVars>
      </dgm:prSet>
      <dgm:spPr/>
    </dgm:pt>
    <dgm:pt modelId="{FE0D5644-090C-49DE-9653-3A053B553855}" type="pres">
      <dgm:prSet presAssocID="{3AE36F5D-2CB9-4525-8D69-321248B7C5AC}" presName="image" presStyleLbl="fgImgPlace1" presStyleIdx="0" presStyleCnt="2" custScaleX="34188" custScaleY="34554" custLinFactNeighborX="-8866" custLinFactNeighborY="-11865"/>
      <dgm:spPr>
        <a:blipFill rotWithShape="1">
          <a:blip xmlns:r="http://schemas.openxmlformats.org/officeDocument/2006/relationships" r:embed="rId1"/>
          <a:stretch>
            <a:fillRect/>
          </a:stretch>
        </a:blipFill>
      </dgm:spPr>
    </dgm:pt>
    <dgm:pt modelId="{F7D8E69C-99D4-4C81-8F87-197BAD44E743}" type="pres">
      <dgm:prSet presAssocID="{3AE36F5D-2CB9-4525-8D69-321248B7C5AC}" presName="childNode" presStyleLbl="node1" presStyleIdx="0" presStyleCnt="2" custScaleX="105688" custScaleY="112447" custLinFactNeighborX="3394" custLinFactNeighborY="-3618">
        <dgm:presLayoutVars>
          <dgm:bulletEnabled val="1"/>
        </dgm:presLayoutVars>
      </dgm:prSet>
      <dgm:spPr/>
    </dgm:pt>
    <dgm:pt modelId="{F44289F5-781C-4D58-ABC6-E883E589FCA0}" type="pres">
      <dgm:prSet presAssocID="{3AE36F5D-2CB9-4525-8D69-321248B7C5AC}" presName="parentNode" presStyleLbl="revTx" presStyleIdx="0" presStyleCnt="2" custScaleX="41745" custLinFactNeighborX="30820" custLinFactNeighborY="-14082">
        <dgm:presLayoutVars>
          <dgm:chMax val="0"/>
          <dgm:bulletEnabled val="1"/>
        </dgm:presLayoutVars>
      </dgm:prSet>
      <dgm:spPr/>
    </dgm:pt>
    <dgm:pt modelId="{446DC1BC-BCB6-4E14-A1A1-14D12BDB6505}" type="pres">
      <dgm:prSet presAssocID="{E0CC9500-310E-40A7-AD93-4F804AAF02E7}" presName="sibTrans" presStyleCnt="0"/>
      <dgm:spPr/>
    </dgm:pt>
    <dgm:pt modelId="{F864E426-0071-493A-BBD4-A72498C6C0F4}" type="pres">
      <dgm:prSet presAssocID="{AFAF80E5-5EA9-4BA4-8037-7F9B14D6F24B}" presName="compositeNode" presStyleCnt="0">
        <dgm:presLayoutVars>
          <dgm:bulletEnabled val="1"/>
        </dgm:presLayoutVars>
      </dgm:prSet>
      <dgm:spPr/>
    </dgm:pt>
    <dgm:pt modelId="{90DA1A9D-5348-47F0-91F9-0048466517D8}" type="pres">
      <dgm:prSet presAssocID="{AFAF80E5-5EA9-4BA4-8037-7F9B14D6F24B}" presName="image" presStyleLbl="fgImgPlace1" presStyleIdx="1" presStyleCnt="2" custScaleX="49376" custScaleY="34482" custLinFactNeighborX="-41924" custLinFactNeighborY="-11463"/>
      <dgm:spPr>
        <a:blipFill rotWithShape="1">
          <a:blip xmlns:r="http://schemas.openxmlformats.org/officeDocument/2006/relationships" r:embed="rId2"/>
          <a:stretch>
            <a:fillRect/>
          </a:stretch>
        </a:blipFill>
      </dgm:spPr>
    </dgm:pt>
    <dgm:pt modelId="{63FB1362-8366-4169-BA59-1BD9D5E6B39D}" type="pres">
      <dgm:prSet presAssocID="{AFAF80E5-5EA9-4BA4-8037-7F9B14D6F24B}" presName="childNode" presStyleLbl="node1" presStyleIdx="1" presStyleCnt="2" custScaleY="108855" custLinFactNeighborX="-15334" custLinFactNeighborY="-2963">
        <dgm:presLayoutVars>
          <dgm:bulletEnabled val="1"/>
        </dgm:presLayoutVars>
      </dgm:prSet>
      <dgm:spPr/>
    </dgm:pt>
    <dgm:pt modelId="{6293ECA6-8E4C-4E1A-969A-76F2F77FA36F}" type="pres">
      <dgm:prSet presAssocID="{AFAF80E5-5EA9-4BA4-8037-7F9B14D6F24B}" presName="parentNode" presStyleLbl="revTx" presStyleIdx="1" presStyleCnt="2" custScaleX="71809" custLinFactNeighborX="-40017" custLinFactNeighborY="-7583">
        <dgm:presLayoutVars>
          <dgm:chMax val="0"/>
          <dgm:bulletEnabled val="1"/>
        </dgm:presLayoutVars>
      </dgm:prSet>
      <dgm:spPr/>
    </dgm:pt>
  </dgm:ptLst>
  <dgm:cxnLst>
    <dgm:cxn modelId="{1DFCFB0D-C7A4-4325-B378-634EDF61337B}" type="presOf" srcId="{555A1182-5CD5-4B4E-9976-FD590B935999}" destId="{63FB1362-8366-4169-BA59-1BD9D5E6B39D}" srcOrd="0" destOrd="3" presId="urn:microsoft.com/office/officeart/2005/8/layout/hList2"/>
    <dgm:cxn modelId="{38B57934-E046-4580-BCFA-6BCDC855B554}" srcId="{3AE36F5D-2CB9-4525-8D69-321248B7C5AC}" destId="{20E873A0-BF19-431E-A0AA-5D123477EA76}" srcOrd="2" destOrd="0" parTransId="{342B09F6-9883-4EEB-8AF8-0BAEE3AA7ECB}" sibTransId="{5626A040-7BE5-4CD8-9342-47FD56EE3830}"/>
    <dgm:cxn modelId="{86CCEF3E-23FF-4E09-9365-993234B1DE20}" type="presOf" srcId="{20E873A0-BF19-431E-A0AA-5D123477EA76}" destId="{F7D8E69C-99D4-4C81-8F87-197BAD44E743}" srcOrd="0" destOrd="2" presId="urn:microsoft.com/office/officeart/2005/8/layout/hList2"/>
    <dgm:cxn modelId="{121ABC5F-2D4E-4F8B-9DBD-2382D2EF1DE8}" type="presOf" srcId="{3AE36F5D-2CB9-4525-8D69-321248B7C5AC}" destId="{F44289F5-781C-4D58-ABC6-E883E589FCA0}" srcOrd="0" destOrd="0" presId="urn:microsoft.com/office/officeart/2005/8/layout/hList2"/>
    <dgm:cxn modelId="{43231441-2E96-40F8-9B8E-EF01EADABA60}" srcId="{AFAF80E5-5EA9-4BA4-8037-7F9B14D6F24B}" destId="{0554CD96-3DAD-4300-A27F-08A1EA931A99}" srcOrd="8" destOrd="0" parTransId="{5B539EA9-B848-4886-BDA8-42B680E26B2C}" sibTransId="{E6F386E2-E298-408A-B838-7D3CE1B9E293}"/>
    <dgm:cxn modelId="{973E0D63-421F-4B9F-BD70-2E820C18F49D}" type="presOf" srcId="{3CDFC78E-BC00-4514-B97F-6FBAFD33861A}" destId="{63FB1362-8366-4169-BA59-1BD9D5E6B39D}" srcOrd="0" destOrd="7" presId="urn:microsoft.com/office/officeart/2005/8/layout/hList2"/>
    <dgm:cxn modelId="{A92ABE43-3111-4E54-A52E-A36056115BDC}" type="presOf" srcId="{EF40B9D2-3A0F-4637-B791-7290C592F3C6}" destId="{63FB1362-8366-4169-BA59-1BD9D5E6B39D}" srcOrd="0" destOrd="6" presId="urn:microsoft.com/office/officeart/2005/8/layout/hList2"/>
    <dgm:cxn modelId="{CC0FB565-E0F0-4447-9426-6419605D5209}" srcId="{3AE36F5D-2CB9-4525-8D69-321248B7C5AC}" destId="{F3C874A7-F91A-4559-8B84-30412E0BF87F}" srcOrd="0" destOrd="0" parTransId="{068F6484-CCBD-4774-9D1A-9E8D9618B649}" sibTransId="{6DC19B07-06B9-48BD-B2CB-5E3ADE717CCC}"/>
    <dgm:cxn modelId="{DCBF6C4B-042B-41A4-B7DF-FAC201AC8D43}" srcId="{96B5AF56-3491-4AA8-9FDF-ADD9AB212493}" destId="{3AE36F5D-2CB9-4525-8D69-321248B7C5AC}" srcOrd="0" destOrd="0" parTransId="{5C973EF7-13AE-4AC3-8783-8C3BB69479B6}" sibTransId="{E0CC9500-310E-40A7-AD93-4F804AAF02E7}"/>
    <dgm:cxn modelId="{AEABB955-220C-4781-8FB3-B0E3A4DB5F65}" type="presOf" srcId="{BE33315C-00D0-4A6B-88C2-7524FF205DB1}" destId="{63FB1362-8366-4169-BA59-1BD9D5E6B39D}" srcOrd="0" destOrd="0" presId="urn:microsoft.com/office/officeart/2005/8/layout/hList2"/>
    <dgm:cxn modelId="{30318577-DF06-4EDE-994C-F3B2A117948E}" srcId="{AFAF80E5-5EA9-4BA4-8037-7F9B14D6F24B}" destId="{E7BCE31D-F430-4059-91EB-1C300B503B27}" srcOrd="1" destOrd="0" parTransId="{5E253455-676D-422C-B515-F03666386AFB}" sibTransId="{70DB5A66-0CB1-46EF-944B-4C60D92B6052}"/>
    <dgm:cxn modelId="{CBEAD67A-9FCE-4722-9F2E-8A440805E2D7}" type="presOf" srcId="{234FBA66-A7C5-4049-8594-8FC560708E6A}" destId="{F7D8E69C-99D4-4C81-8F87-197BAD44E743}" srcOrd="0" destOrd="3" presId="urn:microsoft.com/office/officeart/2005/8/layout/hList2"/>
    <dgm:cxn modelId="{1FF4AD7D-2E3F-4A5B-AD67-B390C693A1CF}" srcId="{3AE36F5D-2CB9-4525-8D69-321248B7C5AC}" destId="{41223C5B-5543-4047-B76F-B99FE00C59B6}" srcOrd="1" destOrd="0" parTransId="{2683F1DA-C596-4F0E-BAFC-66894D7AC901}" sibTransId="{E4D23159-82E3-4511-AB19-415947A29D37}"/>
    <dgm:cxn modelId="{8F90E982-111D-43B4-BEC2-4E175A3794E2}" srcId="{AFAF80E5-5EA9-4BA4-8037-7F9B14D6F24B}" destId="{BE33315C-00D0-4A6B-88C2-7524FF205DB1}" srcOrd="0" destOrd="0" parTransId="{1AA601C4-F47A-4F52-875A-C147219B7B00}" sibTransId="{403B2DC9-2B6C-4AAB-8FE6-B6A320E9AA0D}"/>
    <dgm:cxn modelId="{9D0DDA88-35E1-4CD7-99A6-CF2503E924B4}" srcId="{3AE36F5D-2CB9-4525-8D69-321248B7C5AC}" destId="{23C9931F-092D-45B8-A9B6-3AC0FFAEB91E}" srcOrd="4" destOrd="0" parTransId="{ACD39A62-5180-49C6-A1B7-E0ACC6D13B2C}" sibTransId="{95DCB376-95D2-41D8-8CA8-EE53003D2126}"/>
    <dgm:cxn modelId="{5E49E589-5966-4449-85B7-3ACF22E74075}" type="presOf" srcId="{41223C5B-5543-4047-B76F-B99FE00C59B6}" destId="{F7D8E69C-99D4-4C81-8F87-197BAD44E743}" srcOrd="0" destOrd="1" presId="urn:microsoft.com/office/officeart/2005/8/layout/hList2"/>
    <dgm:cxn modelId="{7BF05695-04F2-461C-A7D1-A46F9940E727}" type="presOf" srcId="{96B5AF56-3491-4AA8-9FDF-ADD9AB212493}" destId="{9B177C25-553B-46C4-A6B1-F6620FE07FFD}" srcOrd="0" destOrd="0" presId="urn:microsoft.com/office/officeart/2005/8/layout/hList2"/>
    <dgm:cxn modelId="{68A9469A-CDFD-4412-9395-C1B8D86BCE92}" srcId="{96B5AF56-3491-4AA8-9FDF-ADD9AB212493}" destId="{AFAF80E5-5EA9-4BA4-8037-7F9B14D6F24B}" srcOrd="1" destOrd="0" parTransId="{8A22E4DB-B579-45EF-91CC-9BA81EBED50D}" sibTransId="{5B51B3AB-7C22-40DE-8BE9-FD306F6ADA42}"/>
    <dgm:cxn modelId="{6E10FE9B-779B-4402-9B5E-C3CD2FD9C6D2}" type="presOf" srcId="{B75BFA51-ED24-42AF-8BB8-F3AA771A1102}" destId="{63FB1362-8366-4169-BA59-1BD9D5E6B39D}" srcOrd="0" destOrd="4" presId="urn:microsoft.com/office/officeart/2005/8/layout/hList2"/>
    <dgm:cxn modelId="{72805BA9-D5C5-4FE0-ADAF-DB1648731B2C}" type="presOf" srcId="{0554CD96-3DAD-4300-A27F-08A1EA931A99}" destId="{63FB1362-8366-4169-BA59-1BD9D5E6B39D}" srcOrd="0" destOrd="8" presId="urn:microsoft.com/office/officeart/2005/8/layout/hList2"/>
    <dgm:cxn modelId="{5AD348B1-7371-4B2A-8371-4C167CD34091}" srcId="{3AE36F5D-2CB9-4525-8D69-321248B7C5AC}" destId="{234FBA66-A7C5-4049-8594-8FC560708E6A}" srcOrd="3" destOrd="0" parTransId="{2E2B62BD-6BF3-450A-8444-4160ED97E407}" sibTransId="{58F4F3A9-1A67-403F-AEFF-7DD7A8851EA0}"/>
    <dgm:cxn modelId="{AC99E5B3-20C4-47C6-8123-27DD10574D6B}" srcId="{AFAF80E5-5EA9-4BA4-8037-7F9B14D6F24B}" destId="{555A1182-5CD5-4B4E-9976-FD590B935999}" srcOrd="3" destOrd="0" parTransId="{92923D5F-7A3E-4205-A32D-85394A6ECD83}" sibTransId="{4F826472-0F42-486B-822E-9265B4C3822B}"/>
    <dgm:cxn modelId="{7C2675B4-5581-4ADA-88B3-FA170796B298}" srcId="{AFAF80E5-5EA9-4BA4-8037-7F9B14D6F24B}" destId="{A272D2F1-3769-4DAB-8974-3EA4D88B8BBD}" srcOrd="2" destOrd="0" parTransId="{D689B4C7-A0B9-4518-BD65-E5F0676019EF}" sibTransId="{DA463897-10B3-4D38-B745-2DE89150405B}"/>
    <dgm:cxn modelId="{AE00C2B4-8890-4510-9149-E714FBC3B0B8}" type="presOf" srcId="{E7BCE31D-F430-4059-91EB-1C300B503B27}" destId="{63FB1362-8366-4169-BA59-1BD9D5E6B39D}" srcOrd="0" destOrd="1" presId="urn:microsoft.com/office/officeart/2005/8/layout/hList2"/>
    <dgm:cxn modelId="{F34376CD-6564-4A94-A2BF-276C23F0D816}" srcId="{AFAF80E5-5EA9-4BA4-8037-7F9B14D6F24B}" destId="{B75BFA51-ED24-42AF-8BB8-F3AA771A1102}" srcOrd="4" destOrd="0" parTransId="{F00EAE36-78A8-4C89-AB66-4ACD93AFC10C}" sibTransId="{A36C6677-7F63-4197-8B2B-D938672869B5}"/>
    <dgm:cxn modelId="{C70A1ADD-EEF6-4BC8-9FE0-F0BF0D72C00B}" type="presOf" srcId="{A272D2F1-3769-4DAB-8974-3EA4D88B8BBD}" destId="{63FB1362-8366-4169-BA59-1BD9D5E6B39D}" srcOrd="0" destOrd="2" presId="urn:microsoft.com/office/officeart/2005/8/layout/hList2"/>
    <dgm:cxn modelId="{A8D8FAE0-9A6A-4F3F-8AB9-52EBF0023EBD}" srcId="{AFAF80E5-5EA9-4BA4-8037-7F9B14D6F24B}" destId="{0E71BB65-D00C-49FC-A76E-F5A8CA0856FF}" srcOrd="5" destOrd="0" parTransId="{181347F3-4671-4968-B40B-242457270013}" sibTransId="{D7C015A3-525F-4D02-BDCA-48A3FE57090E}"/>
    <dgm:cxn modelId="{E7278CE2-BAE0-44CA-947E-D35AFD193B93}" type="presOf" srcId="{F3C874A7-F91A-4559-8B84-30412E0BF87F}" destId="{F7D8E69C-99D4-4C81-8F87-197BAD44E743}" srcOrd="0" destOrd="0" presId="urn:microsoft.com/office/officeart/2005/8/layout/hList2"/>
    <dgm:cxn modelId="{090CCCE3-F780-4427-A6B0-838FF7AB23EC}" type="presOf" srcId="{0E71BB65-D00C-49FC-A76E-F5A8CA0856FF}" destId="{63FB1362-8366-4169-BA59-1BD9D5E6B39D}" srcOrd="0" destOrd="5" presId="urn:microsoft.com/office/officeart/2005/8/layout/hList2"/>
    <dgm:cxn modelId="{FA2C22E9-17B3-4FF0-B2E9-A1913AC6A0FA}" srcId="{AFAF80E5-5EA9-4BA4-8037-7F9B14D6F24B}" destId="{3CDFC78E-BC00-4514-B97F-6FBAFD33861A}" srcOrd="7" destOrd="0" parTransId="{446AF93B-A786-4678-BD49-114F728977B8}" sibTransId="{E73A38E8-88C7-4B7E-8D05-C8EE1FAE69A4}"/>
    <dgm:cxn modelId="{314D32F5-D508-4A46-B0AA-4F9B9C4432D2}" srcId="{AFAF80E5-5EA9-4BA4-8037-7F9B14D6F24B}" destId="{EF40B9D2-3A0F-4637-B791-7290C592F3C6}" srcOrd="6" destOrd="0" parTransId="{F884183F-9A8B-4FEC-9373-CC0E84AEFEEA}" sibTransId="{4082D862-CD7C-4A2E-9BFE-9B5A7C35B005}"/>
    <dgm:cxn modelId="{36FB80FC-4607-4DC6-8DAE-5F85759F06ED}" type="presOf" srcId="{23C9931F-092D-45B8-A9B6-3AC0FFAEB91E}" destId="{F7D8E69C-99D4-4C81-8F87-197BAD44E743}" srcOrd="0" destOrd="4" presId="urn:microsoft.com/office/officeart/2005/8/layout/hList2"/>
    <dgm:cxn modelId="{D8AA99FE-CAFD-4272-B592-ABAF582FCFC8}" type="presOf" srcId="{AFAF80E5-5EA9-4BA4-8037-7F9B14D6F24B}" destId="{6293ECA6-8E4C-4E1A-969A-76F2F77FA36F}" srcOrd="0" destOrd="0" presId="urn:microsoft.com/office/officeart/2005/8/layout/hList2"/>
    <dgm:cxn modelId="{AA85A199-A03A-41B4-839A-FE63A47D11A3}" type="presParOf" srcId="{9B177C25-553B-46C4-A6B1-F6620FE07FFD}" destId="{5050538E-47DC-4792-88F6-A3A2C7010610}" srcOrd="0" destOrd="0" presId="urn:microsoft.com/office/officeart/2005/8/layout/hList2"/>
    <dgm:cxn modelId="{CE9A48C9-F314-4AB6-9FCC-C2D4F18B99C6}" type="presParOf" srcId="{5050538E-47DC-4792-88F6-A3A2C7010610}" destId="{FE0D5644-090C-49DE-9653-3A053B553855}" srcOrd="0" destOrd="0" presId="urn:microsoft.com/office/officeart/2005/8/layout/hList2"/>
    <dgm:cxn modelId="{6416A984-606C-43BF-AAA4-579EB0E6B02F}" type="presParOf" srcId="{5050538E-47DC-4792-88F6-A3A2C7010610}" destId="{F7D8E69C-99D4-4C81-8F87-197BAD44E743}" srcOrd="1" destOrd="0" presId="urn:microsoft.com/office/officeart/2005/8/layout/hList2"/>
    <dgm:cxn modelId="{B227630F-ADB3-462D-ADC2-45CE3D6987C9}" type="presParOf" srcId="{5050538E-47DC-4792-88F6-A3A2C7010610}" destId="{F44289F5-781C-4D58-ABC6-E883E589FCA0}" srcOrd="2" destOrd="0" presId="urn:microsoft.com/office/officeart/2005/8/layout/hList2"/>
    <dgm:cxn modelId="{6B333D15-C050-45BE-A290-CBFAF69EC505}" type="presParOf" srcId="{9B177C25-553B-46C4-A6B1-F6620FE07FFD}" destId="{446DC1BC-BCB6-4E14-A1A1-14D12BDB6505}" srcOrd="1" destOrd="0" presId="urn:microsoft.com/office/officeart/2005/8/layout/hList2"/>
    <dgm:cxn modelId="{0D3F4E8E-0F1D-402F-B04E-97F2BB4F719B}" type="presParOf" srcId="{9B177C25-553B-46C4-A6B1-F6620FE07FFD}" destId="{F864E426-0071-493A-BBD4-A72498C6C0F4}" srcOrd="2" destOrd="0" presId="urn:microsoft.com/office/officeart/2005/8/layout/hList2"/>
    <dgm:cxn modelId="{D74DA8BF-BD99-42FD-9CC6-8D84092BB6FB}" type="presParOf" srcId="{F864E426-0071-493A-BBD4-A72498C6C0F4}" destId="{90DA1A9D-5348-47F0-91F9-0048466517D8}" srcOrd="0" destOrd="0" presId="urn:microsoft.com/office/officeart/2005/8/layout/hList2"/>
    <dgm:cxn modelId="{9946714A-6E53-4EB3-8FCD-A08A30EEDA49}" type="presParOf" srcId="{F864E426-0071-493A-BBD4-A72498C6C0F4}" destId="{63FB1362-8366-4169-BA59-1BD9D5E6B39D}" srcOrd="1" destOrd="0" presId="urn:microsoft.com/office/officeart/2005/8/layout/hList2"/>
    <dgm:cxn modelId="{AB5EB753-1EAB-4D9D-AC9C-131243007806}" type="presParOf" srcId="{F864E426-0071-493A-BBD4-A72498C6C0F4}" destId="{6293ECA6-8E4C-4E1A-969A-76F2F77FA3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5AF56-3491-4AA8-9FDF-ADD9AB212493}" type="doc">
      <dgm:prSet loTypeId="urn:microsoft.com/office/officeart/2005/8/layout/hList2" loCatId="list" qsTypeId="urn:microsoft.com/office/officeart/2005/8/quickstyle/simple5" qsCatId="simple" csTypeId="urn:microsoft.com/office/officeart/2005/8/colors/colorful3" csCatId="colorful" phldr="1"/>
      <dgm:spPr/>
      <dgm:t>
        <a:bodyPr/>
        <a:lstStyle/>
        <a:p>
          <a:endParaRPr lang="fr-FR"/>
        </a:p>
      </dgm:t>
    </dgm:pt>
    <dgm:pt modelId="{3AE36F5D-2CB9-4525-8D69-321248B7C5AC}">
      <dgm:prSet phldrT="[Texte]" custT="1"/>
      <dgm:spPr/>
      <dgm:t>
        <a:bodyPr/>
        <a:lstStyle/>
        <a:p>
          <a:pPr algn="r"/>
          <a:r>
            <a:rPr lang="fr-FR" sz="1400" dirty="0"/>
            <a:t>27/04/21</a:t>
          </a:r>
          <a:endParaRPr lang="fr-FR" sz="1600" dirty="0"/>
        </a:p>
      </dgm:t>
    </dgm:pt>
    <dgm:pt modelId="{5C973EF7-13AE-4AC3-8783-8C3BB69479B6}" type="parTrans" cxnId="{DCBF6C4B-042B-41A4-B7DF-FAC201AC8D43}">
      <dgm:prSet/>
      <dgm:spPr/>
      <dgm:t>
        <a:bodyPr/>
        <a:lstStyle/>
        <a:p>
          <a:endParaRPr lang="fr-FR"/>
        </a:p>
      </dgm:t>
    </dgm:pt>
    <dgm:pt modelId="{E0CC9500-310E-40A7-AD93-4F804AAF02E7}" type="sibTrans" cxnId="{DCBF6C4B-042B-41A4-B7DF-FAC201AC8D43}">
      <dgm:prSet/>
      <dgm:spPr/>
      <dgm:t>
        <a:bodyPr/>
        <a:lstStyle/>
        <a:p>
          <a:endParaRPr lang="fr-FR"/>
        </a:p>
      </dgm:t>
    </dgm:pt>
    <dgm:pt modelId="{AFAF80E5-5EA9-4BA4-8037-7F9B14D6F24B}">
      <dgm:prSet phldrT="[Texte]" custT="1"/>
      <dgm:spPr/>
      <dgm:t>
        <a:bodyPr/>
        <a:lstStyle/>
        <a:p>
          <a:r>
            <a:rPr lang="fr-FR" sz="1400" dirty="0"/>
            <a:t>16/04/21</a:t>
          </a:r>
        </a:p>
      </dgm:t>
    </dgm:pt>
    <dgm:pt modelId="{8A22E4DB-B579-45EF-91CC-9BA81EBED50D}" type="parTrans" cxnId="{68A9469A-CDFD-4412-9395-C1B8D86BCE92}">
      <dgm:prSet/>
      <dgm:spPr/>
      <dgm:t>
        <a:bodyPr/>
        <a:lstStyle/>
        <a:p>
          <a:endParaRPr lang="fr-FR"/>
        </a:p>
      </dgm:t>
    </dgm:pt>
    <dgm:pt modelId="{5B51B3AB-7C22-40DE-8BE9-FD306F6ADA42}" type="sibTrans" cxnId="{68A9469A-CDFD-4412-9395-C1B8D86BCE92}">
      <dgm:prSet/>
      <dgm:spPr/>
      <dgm:t>
        <a:bodyPr/>
        <a:lstStyle/>
        <a:p>
          <a:endParaRPr lang="fr-FR"/>
        </a:p>
      </dgm:t>
    </dgm:pt>
    <dgm:pt modelId="{BE33315C-00D0-4A6B-88C2-7524FF205DB1}">
      <dgm:prSet phldrT="[Texte]" custT="1"/>
      <dgm:spPr>
        <a:solidFill>
          <a:srgbClr val="00B050"/>
        </a:solidFill>
      </dgm:spPr>
      <dgm:t>
        <a:bodyPr/>
        <a:lstStyle/>
        <a:p>
          <a:r>
            <a:rPr lang="fr-FR" sz="1400" b="1" dirty="0"/>
            <a:t>Strongylose digestive et augmentation </a:t>
          </a:r>
          <a:br>
            <a:rPr lang="fr-FR" sz="1400" b="1" dirty="0"/>
          </a:br>
          <a:r>
            <a:rPr lang="fr-FR" sz="1400" b="1" dirty="0"/>
            <a:t>des résistances</a:t>
          </a:r>
          <a:br>
            <a:rPr lang="fr-FR" sz="1400" b="1" dirty="0"/>
          </a:br>
          <a:endParaRPr lang="fr-FR" sz="1400" b="1" dirty="0"/>
        </a:p>
      </dgm:t>
    </dgm:pt>
    <dgm:pt modelId="{1AA601C4-F47A-4F52-875A-C147219B7B00}" type="parTrans" cxnId="{8F90E982-111D-43B4-BEC2-4E175A3794E2}">
      <dgm:prSet/>
      <dgm:spPr/>
      <dgm:t>
        <a:bodyPr/>
        <a:lstStyle/>
        <a:p>
          <a:endParaRPr lang="fr-FR"/>
        </a:p>
      </dgm:t>
    </dgm:pt>
    <dgm:pt modelId="{403B2DC9-2B6C-4AAB-8FE6-B6A320E9AA0D}" type="sibTrans" cxnId="{8F90E982-111D-43B4-BEC2-4E175A3794E2}">
      <dgm:prSet/>
      <dgm:spPr/>
      <dgm:t>
        <a:bodyPr/>
        <a:lstStyle/>
        <a:p>
          <a:endParaRPr lang="fr-FR"/>
        </a:p>
      </dgm:t>
    </dgm:pt>
    <dgm:pt modelId="{1FE2DE40-532D-4552-9E09-C7657652087E}">
      <dgm:prSet phldrT="[Texte]" custT="1"/>
      <dgm:spPr>
        <a:solidFill>
          <a:srgbClr val="00B050"/>
        </a:solidFill>
      </dgm:spPr>
      <dgm:t>
        <a:bodyPr/>
        <a:lstStyle/>
        <a:p>
          <a:r>
            <a:rPr lang="fr-FR" sz="1400" b="1" dirty="0" err="1"/>
            <a:t>Cryptosporidiose</a:t>
          </a:r>
          <a:endParaRPr lang="fr-FR" sz="1400" b="1" dirty="0"/>
        </a:p>
      </dgm:t>
    </dgm:pt>
    <dgm:pt modelId="{00B897B9-E346-4A5E-B3F3-BF0E69325F51}" type="parTrans" cxnId="{2F5CB666-E534-4AFB-9BB9-169851EC38BC}">
      <dgm:prSet/>
      <dgm:spPr/>
      <dgm:t>
        <a:bodyPr/>
        <a:lstStyle/>
        <a:p>
          <a:endParaRPr lang="fr-FR"/>
        </a:p>
      </dgm:t>
    </dgm:pt>
    <dgm:pt modelId="{4A747BCD-DBDC-4BF6-904F-40C0F2DD0C75}" type="sibTrans" cxnId="{2F5CB666-E534-4AFB-9BB9-169851EC38BC}">
      <dgm:prSet/>
      <dgm:spPr/>
      <dgm:t>
        <a:bodyPr/>
        <a:lstStyle/>
        <a:p>
          <a:endParaRPr lang="fr-FR"/>
        </a:p>
      </dgm:t>
    </dgm:pt>
    <dgm:pt modelId="{D3C5FBC9-CEBA-41F3-A7C1-C694AEDDE94C}">
      <dgm:prSet phldrT="[Texte]" custT="1"/>
      <dgm:spPr/>
      <dgm:t>
        <a:bodyPr/>
        <a:lstStyle/>
        <a:p>
          <a:r>
            <a:rPr lang="fr-FR" sz="1400" dirty="0"/>
            <a:t>16/04/21</a:t>
          </a:r>
        </a:p>
      </dgm:t>
    </dgm:pt>
    <dgm:pt modelId="{E8354571-3DEE-4A30-A65F-16054A544666}" type="parTrans" cxnId="{69E50AB7-8552-4270-A564-06C68EBA7F7B}">
      <dgm:prSet/>
      <dgm:spPr/>
      <dgm:t>
        <a:bodyPr/>
        <a:lstStyle/>
        <a:p>
          <a:endParaRPr lang="fr-FR"/>
        </a:p>
      </dgm:t>
    </dgm:pt>
    <dgm:pt modelId="{D19BB565-2F18-424E-A535-5B859C8F3CD4}" type="sibTrans" cxnId="{69E50AB7-8552-4270-A564-06C68EBA7F7B}">
      <dgm:prSet/>
      <dgm:spPr/>
      <dgm:t>
        <a:bodyPr/>
        <a:lstStyle/>
        <a:p>
          <a:endParaRPr lang="fr-FR"/>
        </a:p>
      </dgm:t>
    </dgm:pt>
    <dgm:pt modelId="{B37CFBB5-2403-4A03-BC13-BEB90D620296}">
      <dgm:prSet phldrT="[Texte]" custT="1"/>
      <dgm:spPr>
        <a:solidFill>
          <a:srgbClr val="33CC33"/>
        </a:solidFill>
      </dgm:spPr>
      <dgm:t>
        <a:bodyPr/>
        <a:lstStyle/>
        <a:p>
          <a:r>
            <a:rPr lang="fr-FR" sz="1400" b="1" dirty="0"/>
            <a:t>Strongylose digestive et augmentation </a:t>
          </a:r>
          <a:br>
            <a:rPr lang="fr-FR" sz="1400" b="1" dirty="0"/>
          </a:br>
          <a:r>
            <a:rPr lang="fr-FR" sz="1400" b="1" dirty="0"/>
            <a:t>des résistances</a:t>
          </a:r>
        </a:p>
      </dgm:t>
    </dgm:pt>
    <dgm:pt modelId="{9F3EA5BF-32A4-46C8-AA4F-0062660F37F9}" type="parTrans" cxnId="{5DDA720F-50C8-4FB0-9FB6-1413C7E3508C}">
      <dgm:prSet/>
      <dgm:spPr/>
      <dgm:t>
        <a:bodyPr/>
        <a:lstStyle/>
        <a:p>
          <a:endParaRPr lang="fr-FR"/>
        </a:p>
      </dgm:t>
    </dgm:pt>
    <dgm:pt modelId="{9B041B45-070D-43D9-B3D3-ED08468C863C}" type="sibTrans" cxnId="{5DDA720F-50C8-4FB0-9FB6-1413C7E3508C}">
      <dgm:prSet/>
      <dgm:spPr/>
      <dgm:t>
        <a:bodyPr/>
        <a:lstStyle/>
        <a:p>
          <a:endParaRPr lang="fr-FR"/>
        </a:p>
      </dgm:t>
    </dgm:pt>
    <dgm:pt modelId="{392479D2-8C2E-4E72-92A0-1B4BF8DAEE27}">
      <dgm:prSet phldrT="[Texte]" custT="1"/>
      <dgm:spPr>
        <a:solidFill>
          <a:srgbClr val="33CC33"/>
        </a:solidFill>
      </dgm:spPr>
      <dgm:t>
        <a:bodyPr/>
        <a:lstStyle/>
        <a:p>
          <a:r>
            <a:rPr lang="fr-FR" sz="1400" b="1" dirty="0" err="1"/>
            <a:t>Cryptosporidiose</a:t>
          </a:r>
          <a:endParaRPr lang="fr-FR" sz="1400" b="1" dirty="0"/>
        </a:p>
      </dgm:t>
    </dgm:pt>
    <dgm:pt modelId="{44D836B8-2231-4D6E-94D3-1099B47DB372}" type="parTrans" cxnId="{0A910E3D-A02A-4C53-9E0A-A2BD0043293F}">
      <dgm:prSet/>
      <dgm:spPr/>
      <dgm:t>
        <a:bodyPr/>
        <a:lstStyle/>
        <a:p>
          <a:endParaRPr lang="fr-FR"/>
        </a:p>
      </dgm:t>
    </dgm:pt>
    <dgm:pt modelId="{5232BB0D-0595-4502-BA24-EDDB5051B170}" type="sibTrans" cxnId="{0A910E3D-A02A-4C53-9E0A-A2BD0043293F}">
      <dgm:prSet/>
      <dgm:spPr/>
      <dgm:t>
        <a:bodyPr/>
        <a:lstStyle/>
        <a:p>
          <a:endParaRPr lang="fr-FR"/>
        </a:p>
      </dgm:t>
    </dgm:pt>
    <dgm:pt modelId="{B75BFA51-ED24-42AF-8BB8-F3AA771A1102}">
      <dgm:prSet phldrT="[Texte]" custT="1"/>
      <dgm:spPr>
        <a:solidFill>
          <a:srgbClr val="00B050"/>
        </a:solidFill>
      </dgm:spPr>
      <dgm:t>
        <a:bodyPr/>
        <a:lstStyle/>
        <a:p>
          <a:r>
            <a:rPr lang="fr-FR" sz="1400" b="1" i="0" dirty="0"/>
            <a:t>Gale (</a:t>
          </a:r>
          <a:r>
            <a:rPr lang="fr-FR" sz="1400" b="1" dirty="0"/>
            <a:t>et risque</a:t>
          </a:r>
          <a:br>
            <a:rPr lang="fr-FR" sz="1400" b="1" dirty="0"/>
          </a:br>
          <a:r>
            <a:rPr lang="fr-FR" sz="1400" b="1" dirty="0"/>
            <a:t>résistances aux </a:t>
          </a:r>
          <a:r>
            <a:rPr lang="fr-FR" sz="1400" b="1" dirty="0" err="1"/>
            <a:t>strongylicides</a:t>
          </a:r>
          <a:r>
            <a:rPr lang="fr-FR" sz="1400" b="1" dirty="0"/>
            <a:t>)</a:t>
          </a:r>
          <a:endParaRPr lang="fr-FR" sz="1400" b="1" i="0" dirty="0"/>
        </a:p>
      </dgm:t>
    </dgm:pt>
    <dgm:pt modelId="{F00EAE36-78A8-4C89-AB66-4ACD93AFC10C}" type="parTrans" cxnId="{F34376CD-6564-4A94-A2BF-276C23F0D816}">
      <dgm:prSet/>
      <dgm:spPr/>
      <dgm:t>
        <a:bodyPr/>
        <a:lstStyle/>
        <a:p>
          <a:endParaRPr lang="fr-FR"/>
        </a:p>
      </dgm:t>
    </dgm:pt>
    <dgm:pt modelId="{A36C6677-7F63-4197-8B2B-D938672869B5}" type="sibTrans" cxnId="{F34376CD-6564-4A94-A2BF-276C23F0D816}">
      <dgm:prSet/>
      <dgm:spPr/>
      <dgm:t>
        <a:bodyPr/>
        <a:lstStyle/>
        <a:p>
          <a:endParaRPr lang="fr-FR"/>
        </a:p>
      </dgm:t>
    </dgm:pt>
    <dgm:pt modelId="{C47E0F3D-2631-4AD5-83AE-A8C90ADA82E5}">
      <dgm:prSet phldrT="[Texte]" custT="1"/>
      <dgm:spPr>
        <a:solidFill>
          <a:srgbClr val="00B050"/>
        </a:solidFill>
      </dgm:spPr>
      <dgm:t>
        <a:bodyPr/>
        <a:lstStyle/>
        <a:p>
          <a:endParaRPr lang="fr-FR" sz="1400" b="1" dirty="0"/>
        </a:p>
      </dgm:t>
    </dgm:pt>
    <dgm:pt modelId="{F124C1E6-3F6D-4597-BE04-A02B19B93413}" type="parTrans" cxnId="{1F7C2EDE-C192-421D-A59D-F445C67DD062}">
      <dgm:prSet/>
      <dgm:spPr/>
      <dgm:t>
        <a:bodyPr/>
        <a:lstStyle/>
        <a:p>
          <a:endParaRPr lang="fr-FR"/>
        </a:p>
      </dgm:t>
    </dgm:pt>
    <dgm:pt modelId="{976E2A25-6228-4B2E-9FD5-10B447CF3757}" type="sibTrans" cxnId="{1F7C2EDE-C192-421D-A59D-F445C67DD062}">
      <dgm:prSet/>
      <dgm:spPr/>
      <dgm:t>
        <a:bodyPr/>
        <a:lstStyle/>
        <a:p>
          <a:endParaRPr lang="fr-FR"/>
        </a:p>
      </dgm:t>
    </dgm:pt>
    <dgm:pt modelId="{3CDFC78E-BC00-4514-B97F-6FBAFD33861A}">
      <dgm:prSet phldrT="[Texte]" custT="1"/>
      <dgm:spPr>
        <a:solidFill>
          <a:srgbClr val="00B050"/>
        </a:solidFill>
      </dgm:spPr>
      <dgm:t>
        <a:bodyPr/>
        <a:lstStyle/>
        <a:p>
          <a:r>
            <a:rPr lang="fr-FR" sz="1400" b="1" i="0" dirty="0"/>
            <a:t>Myiase due à </a:t>
          </a:r>
          <a:r>
            <a:rPr lang="fr-FR" sz="1400" b="1" i="1" dirty="0" err="1"/>
            <a:t>Wohlfahrtia</a:t>
          </a:r>
          <a:endParaRPr lang="fr-FR" sz="1400" b="1" i="1" dirty="0"/>
        </a:p>
      </dgm:t>
    </dgm:pt>
    <dgm:pt modelId="{446AF93B-A786-4678-BD49-114F728977B8}" type="parTrans" cxnId="{FA2C22E9-17B3-4FF0-B2E9-A1913AC6A0FA}">
      <dgm:prSet/>
      <dgm:spPr/>
      <dgm:t>
        <a:bodyPr/>
        <a:lstStyle/>
        <a:p>
          <a:endParaRPr lang="fr-FR"/>
        </a:p>
      </dgm:t>
    </dgm:pt>
    <dgm:pt modelId="{E73A38E8-88C7-4B7E-8D05-C8EE1FAE69A4}" type="sibTrans" cxnId="{FA2C22E9-17B3-4FF0-B2E9-A1913AC6A0FA}">
      <dgm:prSet/>
      <dgm:spPr/>
      <dgm:t>
        <a:bodyPr/>
        <a:lstStyle/>
        <a:p>
          <a:endParaRPr lang="fr-FR"/>
        </a:p>
      </dgm:t>
    </dgm:pt>
    <dgm:pt modelId="{EF40B9D2-3A0F-4637-B791-7290C592F3C6}">
      <dgm:prSet phldrT="[Texte]" custT="1"/>
      <dgm:spPr>
        <a:solidFill>
          <a:srgbClr val="00B050"/>
        </a:solidFill>
      </dgm:spPr>
      <dgm:t>
        <a:bodyPr/>
        <a:lstStyle/>
        <a:p>
          <a:endParaRPr lang="fr-FR" sz="1400" b="1" i="1" dirty="0"/>
        </a:p>
      </dgm:t>
    </dgm:pt>
    <dgm:pt modelId="{F884183F-9A8B-4FEC-9373-CC0E84AEFEEA}" type="parTrans" cxnId="{314D32F5-D508-4A46-B0AA-4F9B9C4432D2}">
      <dgm:prSet/>
      <dgm:spPr/>
      <dgm:t>
        <a:bodyPr/>
        <a:lstStyle/>
        <a:p>
          <a:endParaRPr lang="fr-FR"/>
        </a:p>
      </dgm:t>
    </dgm:pt>
    <dgm:pt modelId="{4082D862-CD7C-4A2E-9BFE-9B5A7C35B005}" type="sibTrans" cxnId="{314D32F5-D508-4A46-B0AA-4F9B9C4432D2}">
      <dgm:prSet/>
      <dgm:spPr/>
      <dgm:t>
        <a:bodyPr/>
        <a:lstStyle/>
        <a:p>
          <a:endParaRPr lang="fr-FR"/>
        </a:p>
      </dgm:t>
    </dgm:pt>
    <dgm:pt modelId="{5BE1A25C-B18A-4624-9F4A-F8C5FC5F0704}">
      <dgm:prSet phldrT="[Texte]" custT="1"/>
      <dgm:spPr>
        <a:solidFill>
          <a:srgbClr val="00B050"/>
        </a:solidFill>
      </dgm:spPr>
      <dgm:t>
        <a:bodyPr/>
        <a:lstStyle/>
        <a:p>
          <a:r>
            <a:rPr lang="fr-FR" sz="1400" b="1" i="0" dirty="0"/>
            <a:t>Border </a:t>
          </a:r>
          <a:r>
            <a:rPr lang="fr-FR" sz="1400" b="1" i="0" dirty="0" err="1"/>
            <a:t>disease</a:t>
          </a:r>
          <a:endParaRPr lang="fr-FR" sz="1400" b="1" i="1" dirty="0"/>
        </a:p>
      </dgm:t>
    </dgm:pt>
    <dgm:pt modelId="{F30DB100-C193-4EE5-8D02-B54CAB27C626}" type="parTrans" cxnId="{C562DB3C-1726-4FBD-9F44-F1B132F6FB61}">
      <dgm:prSet/>
      <dgm:spPr/>
      <dgm:t>
        <a:bodyPr/>
        <a:lstStyle/>
        <a:p>
          <a:endParaRPr lang="fr-FR"/>
        </a:p>
      </dgm:t>
    </dgm:pt>
    <dgm:pt modelId="{3A7EF1DD-21D6-43B3-B974-041E9FD1EC12}" type="sibTrans" cxnId="{C562DB3C-1726-4FBD-9F44-F1B132F6FB61}">
      <dgm:prSet/>
      <dgm:spPr/>
      <dgm:t>
        <a:bodyPr/>
        <a:lstStyle/>
        <a:p>
          <a:endParaRPr lang="fr-FR"/>
        </a:p>
      </dgm:t>
    </dgm:pt>
    <dgm:pt modelId="{0554CD96-3DAD-4300-A27F-08A1EA931A99}">
      <dgm:prSet phldrT="[Texte]" custT="1"/>
      <dgm:spPr>
        <a:solidFill>
          <a:srgbClr val="00B050"/>
        </a:solidFill>
      </dgm:spPr>
      <dgm:t>
        <a:bodyPr/>
        <a:lstStyle/>
        <a:p>
          <a:endParaRPr lang="fr-FR" sz="1400" b="1" i="1" dirty="0"/>
        </a:p>
      </dgm:t>
    </dgm:pt>
    <dgm:pt modelId="{5B539EA9-B848-4886-BDA8-42B680E26B2C}" type="parTrans" cxnId="{43231441-2E96-40F8-9B8E-EF01EADABA60}">
      <dgm:prSet/>
      <dgm:spPr/>
      <dgm:t>
        <a:bodyPr/>
        <a:lstStyle/>
        <a:p>
          <a:endParaRPr lang="fr-FR"/>
        </a:p>
      </dgm:t>
    </dgm:pt>
    <dgm:pt modelId="{E6F386E2-E298-408A-B838-7D3CE1B9E293}" type="sibTrans" cxnId="{43231441-2E96-40F8-9B8E-EF01EADABA60}">
      <dgm:prSet/>
      <dgm:spPr/>
      <dgm:t>
        <a:bodyPr/>
        <a:lstStyle/>
        <a:p>
          <a:endParaRPr lang="fr-FR"/>
        </a:p>
      </dgm:t>
    </dgm:pt>
    <dgm:pt modelId="{C41ED12A-5ED7-4349-8618-11AC33AD3941}">
      <dgm:prSet custT="1"/>
      <dgm:spPr>
        <a:solidFill>
          <a:schemeClr val="accent2">
            <a:lumMod val="50000"/>
          </a:schemeClr>
        </a:solidFill>
      </dgm:spPr>
      <dgm:t>
        <a:bodyPr/>
        <a:lstStyle/>
        <a:p>
          <a:r>
            <a:rPr lang="fr-FR" sz="1400" b="1" dirty="0"/>
            <a:t>ATB topiques pour infections oculaires </a:t>
          </a:r>
          <a:br>
            <a:rPr lang="fr-FR" sz="1400" b="1" dirty="0"/>
          </a:br>
          <a:r>
            <a:rPr lang="fr-FR" sz="1400" b="1" dirty="0"/>
            <a:t>avec lésions cornée Lésions du trayon</a:t>
          </a:r>
        </a:p>
      </dgm:t>
    </dgm:pt>
    <dgm:pt modelId="{7C15B591-126E-4705-8EDE-0971B3815217}" type="parTrans" cxnId="{91864021-36CA-442D-A46C-B2AFE9595F4E}">
      <dgm:prSet/>
      <dgm:spPr/>
      <dgm:t>
        <a:bodyPr/>
        <a:lstStyle/>
        <a:p>
          <a:endParaRPr lang="fr-FR"/>
        </a:p>
      </dgm:t>
    </dgm:pt>
    <dgm:pt modelId="{B4A0639A-0B7B-466D-8C58-8849495E0129}" type="sibTrans" cxnId="{91864021-36CA-442D-A46C-B2AFE9595F4E}">
      <dgm:prSet/>
      <dgm:spPr/>
      <dgm:t>
        <a:bodyPr/>
        <a:lstStyle/>
        <a:p>
          <a:endParaRPr lang="fr-FR"/>
        </a:p>
      </dgm:t>
    </dgm:pt>
    <dgm:pt modelId="{ED023A19-7783-4755-9C59-14B16FFA2238}">
      <dgm:prSet custT="1"/>
      <dgm:spPr>
        <a:solidFill>
          <a:schemeClr val="accent2">
            <a:lumMod val="50000"/>
          </a:schemeClr>
        </a:solidFill>
      </dgm:spPr>
      <dgm:t>
        <a:bodyPr/>
        <a:lstStyle/>
        <a:p>
          <a:endParaRPr lang="fr-FR" sz="1400" b="1" dirty="0"/>
        </a:p>
      </dgm:t>
    </dgm:pt>
    <dgm:pt modelId="{F4C260B2-2725-466B-92A9-6746F383D9AC}" type="parTrans" cxnId="{5B4BB268-F145-491F-9621-C706C02A1FEA}">
      <dgm:prSet/>
      <dgm:spPr/>
      <dgm:t>
        <a:bodyPr/>
        <a:lstStyle/>
        <a:p>
          <a:endParaRPr lang="fr-FR"/>
        </a:p>
      </dgm:t>
    </dgm:pt>
    <dgm:pt modelId="{C9EECE61-238F-4F9F-9429-9431D85CAB79}" type="sibTrans" cxnId="{5B4BB268-F145-491F-9621-C706C02A1FEA}">
      <dgm:prSet/>
      <dgm:spPr/>
      <dgm:t>
        <a:bodyPr/>
        <a:lstStyle/>
        <a:p>
          <a:endParaRPr lang="fr-FR"/>
        </a:p>
      </dgm:t>
    </dgm:pt>
    <dgm:pt modelId="{A78D5E18-3A45-4E6E-8360-A287EEEF2B9A}">
      <dgm:prSet custT="1"/>
      <dgm:spPr>
        <a:solidFill>
          <a:schemeClr val="accent2">
            <a:lumMod val="50000"/>
          </a:schemeClr>
        </a:solidFill>
      </dgm:spPr>
      <dgm:t>
        <a:bodyPr/>
        <a:lstStyle/>
        <a:p>
          <a:r>
            <a:rPr lang="fr-FR" sz="1400" b="1" dirty="0" err="1"/>
            <a:t>Mycoplasmose</a:t>
          </a:r>
          <a:r>
            <a:rPr lang="fr-FR" sz="1400" b="1" dirty="0"/>
            <a:t> respiratoires</a:t>
          </a:r>
        </a:p>
      </dgm:t>
    </dgm:pt>
    <dgm:pt modelId="{27DB0989-1519-4922-A4A1-4CE4C4785379}" type="parTrans" cxnId="{DC2036E7-B8A8-4C19-AC77-167E8F9FA13B}">
      <dgm:prSet/>
      <dgm:spPr/>
      <dgm:t>
        <a:bodyPr/>
        <a:lstStyle/>
        <a:p>
          <a:endParaRPr lang="fr-FR"/>
        </a:p>
      </dgm:t>
    </dgm:pt>
    <dgm:pt modelId="{D430CDDD-8C7B-4898-9FFA-718BDF27FAEE}" type="sibTrans" cxnId="{DC2036E7-B8A8-4C19-AC77-167E8F9FA13B}">
      <dgm:prSet/>
      <dgm:spPr/>
      <dgm:t>
        <a:bodyPr/>
        <a:lstStyle/>
        <a:p>
          <a:endParaRPr lang="fr-FR"/>
        </a:p>
      </dgm:t>
    </dgm:pt>
    <dgm:pt modelId="{50D1E929-5616-43BE-895B-56D263B25DA8}">
      <dgm:prSet custT="1"/>
      <dgm:spPr>
        <a:solidFill>
          <a:schemeClr val="accent2">
            <a:lumMod val="50000"/>
          </a:schemeClr>
        </a:solidFill>
      </dgm:spPr>
      <dgm:t>
        <a:bodyPr/>
        <a:lstStyle/>
        <a:p>
          <a:endParaRPr lang="fr-FR" sz="1400" b="1" dirty="0"/>
        </a:p>
      </dgm:t>
    </dgm:pt>
    <dgm:pt modelId="{5A7590F0-CB86-4F36-B0ED-1E785804839C}" type="parTrans" cxnId="{36510D05-4CE0-4D4E-A5D1-E843F2053037}">
      <dgm:prSet/>
      <dgm:spPr/>
      <dgm:t>
        <a:bodyPr/>
        <a:lstStyle/>
        <a:p>
          <a:endParaRPr lang="fr-FR"/>
        </a:p>
      </dgm:t>
    </dgm:pt>
    <dgm:pt modelId="{03171048-9DDF-46C5-BCFE-4D3F9EEFBEF1}" type="sibTrans" cxnId="{36510D05-4CE0-4D4E-A5D1-E843F2053037}">
      <dgm:prSet/>
      <dgm:spPr/>
      <dgm:t>
        <a:bodyPr/>
        <a:lstStyle/>
        <a:p>
          <a:endParaRPr lang="fr-FR"/>
        </a:p>
      </dgm:t>
    </dgm:pt>
    <dgm:pt modelId="{7818B675-E6A2-4DE0-859F-E53CBE0D49FF}">
      <dgm:prSet custT="1"/>
      <dgm:spPr>
        <a:solidFill>
          <a:schemeClr val="accent2">
            <a:lumMod val="50000"/>
          </a:schemeClr>
        </a:solidFill>
      </dgm:spPr>
      <dgm:t>
        <a:bodyPr/>
        <a:lstStyle/>
        <a:p>
          <a:r>
            <a:rPr lang="fr-FR" sz="1400" b="1" dirty="0"/>
            <a:t>Antipyrétiques </a:t>
          </a:r>
          <a:br>
            <a:rPr lang="fr-FR" sz="1400" b="1" dirty="0"/>
          </a:br>
          <a:r>
            <a:rPr lang="fr-FR" sz="1400" b="1" i="1" dirty="0"/>
            <a:t>per os</a:t>
          </a:r>
        </a:p>
      </dgm:t>
    </dgm:pt>
    <dgm:pt modelId="{A5C34BD9-F57E-4ED6-90D8-FF42E3F215B1}" type="parTrans" cxnId="{C0204BA2-4519-4B17-8942-80DADBE7E48F}">
      <dgm:prSet/>
      <dgm:spPr/>
      <dgm:t>
        <a:bodyPr/>
        <a:lstStyle/>
        <a:p>
          <a:endParaRPr lang="fr-FR"/>
        </a:p>
      </dgm:t>
    </dgm:pt>
    <dgm:pt modelId="{02626EA5-D30C-4B56-82C8-6D6AA01D7795}" type="sibTrans" cxnId="{C0204BA2-4519-4B17-8942-80DADBE7E48F}">
      <dgm:prSet/>
      <dgm:spPr/>
      <dgm:t>
        <a:bodyPr/>
        <a:lstStyle/>
        <a:p>
          <a:endParaRPr lang="fr-FR"/>
        </a:p>
      </dgm:t>
    </dgm:pt>
    <dgm:pt modelId="{56C911FD-432B-4410-B84D-D0673F8C8050}">
      <dgm:prSet custT="1"/>
      <dgm:spPr>
        <a:solidFill>
          <a:schemeClr val="accent2">
            <a:lumMod val="50000"/>
          </a:schemeClr>
        </a:solidFill>
      </dgm:spPr>
      <dgm:t>
        <a:bodyPr/>
        <a:lstStyle/>
        <a:p>
          <a:r>
            <a:rPr lang="fr-FR" sz="1400" b="1" dirty="0" err="1"/>
            <a:t>Tranquilisants</a:t>
          </a:r>
          <a:br>
            <a:rPr lang="fr-FR" sz="1400" b="1" dirty="0"/>
          </a:br>
          <a:r>
            <a:rPr lang="fr-FR" sz="1400" b="1" i="1" dirty="0"/>
            <a:t>per os </a:t>
          </a:r>
        </a:p>
      </dgm:t>
    </dgm:pt>
    <dgm:pt modelId="{5B3D02E9-5E2A-4BCB-9FAE-BF4E67098234}" type="parTrans" cxnId="{1262E135-4998-452E-85A6-0D4EE7AE074E}">
      <dgm:prSet/>
      <dgm:spPr/>
      <dgm:t>
        <a:bodyPr/>
        <a:lstStyle/>
        <a:p>
          <a:endParaRPr lang="fr-FR"/>
        </a:p>
      </dgm:t>
    </dgm:pt>
    <dgm:pt modelId="{514366FD-DA82-4FE9-A2CF-CD64DFC91BB4}" type="sibTrans" cxnId="{1262E135-4998-452E-85A6-0D4EE7AE074E}">
      <dgm:prSet/>
      <dgm:spPr/>
      <dgm:t>
        <a:bodyPr/>
        <a:lstStyle/>
        <a:p>
          <a:endParaRPr lang="fr-FR"/>
        </a:p>
      </dgm:t>
    </dgm:pt>
    <dgm:pt modelId="{D3C7D80C-B820-47A1-BDD6-A7FCD743D0FC}">
      <dgm:prSet custT="1"/>
      <dgm:spPr>
        <a:solidFill>
          <a:schemeClr val="accent2">
            <a:lumMod val="50000"/>
          </a:schemeClr>
        </a:solidFill>
      </dgm:spPr>
      <dgm:t>
        <a:bodyPr/>
        <a:lstStyle/>
        <a:p>
          <a:r>
            <a:rPr lang="fr-FR" sz="1400" b="1" dirty="0" err="1"/>
            <a:t>Paramphistomose</a:t>
          </a:r>
          <a:endParaRPr lang="fr-FR" sz="1400" b="1" dirty="0"/>
        </a:p>
      </dgm:t>
    </dgm:pt>
    <dgm:pt modelId="{57405C67-6568-4D61-A01E-9314EF4F9897}" type="parTrans" cxnId="{6C5E9CF2-8FDA-488C-9F61-F32E4EFBA903}">
      <dgm:prSet/>
      <dgm:spPr/>
      <dgm:t>
        <a:bodyPr/>
        <a:lstStyle/>
        <a:p>
          <a:endParaRPr lang="fr-FR"/>
        </a:p>
      </dgm:t>
    </dgm:pt>
    <dgm:pt modelId="{D5C7F937-D4F1-4502-9E88-A91C3928D1D9}" type="sibTrans" cxnId="{6C5E9CF2-8FDA-488C-9F61-F32E4EFBA903}">
      <dgm:prSet/>
      <dgm:spPr/>
      <dgm:t>
        <a:bodyPr/>
        <a:lstStyle/>
        <a:p>
          <a:endParaRPr lang="fr-FR"/>
        </a:p>
      </dgm:t>
    </dgm:pt>
    <dgm:pt modelId="{974E9E15-B5A2-48A4-A5D6-1531752DE9DB}">
      <dgm:prSet custT="1"/>
      <dgm:spPr>
        <a:solidFill>
          <a:schemeClr val="accent2">
            <a:lumMod val="50000"/>
          </a:schemeClr>
        </a:solidFill>
      </dgm:spPr>
      <dgm:t>
        <a:bodyPr/>
        <a:lstStyle/>
        <a:p>
          <a:endParaRPr lang="fr-FR" sz="1400" b="1" dirty="0"/>
        </a:p>
      </dgm:t>
    </dgm:pt>
    <dgm:pt modelId="{CCC7E61B-39EF-4C30-83EE-811D60883796}" type="parTrans" cxnId="{97212110-EE63-4FDE-83F8-3F3615CA9766}">
      <dgm:prSet/>
      <dgm:spPr/>
      <dgm:t>
        <a:bodyPr/>
        <a:lstStyle/>
        <a:p>
          <a:endParaRPr lang="fr-FR"/>
        </a:p>
      </dgm:t>
    </dgm:pt>
    <dgm:pt modelId="{2C1293E9-2932-44A0-A0EA-CB5366D6503B}" type="sibTrans" cxnId="{97212110-EE63-4FDE-83F8-3F3615CA9766}">
      <dgm:prSet/>
      <dgm:spPr/>
      <dgm:t>
        <a:bodyPr/>
        <a:lstStyle/>
        <a:p>
          <a:endParaRPr lang="fr-FR"/>
        </a:p>
      </dgm:t>
    </dgm:pt>
    <dgm:pt modelId="{597BEB97-45BF-4907-BD67-C93276E54F89}">
      <dgm:prSet custT="1"/>
      <dgm:spPr>
        <a:solidFill>
          <a:schemeClr val="accent2">
            <a:lumMod val="50000"/>
          </a:schemeClr>
        </a:solidFill>
      </dgm:spPr>
      <dgm:t>
        <a:bodyPr/>
        <a:lstStyle/>
        <a:p>
          <a:endParaRPr lang="fr-FR" sz="1400" b="1" dirty="0"/>
        </a:p>
      </dgm:t>
    </dgm:pt>
    <dgm:pt modelId="{0E019A2A-B9A1-4BCF-BACC-640B4B021476}" type="parTrans" cxnId="{A81E362C-6021-4C94-9461-1140AB339B89}">
      <dgm:prSet/>
      <dgm:spPr/>
      <dgm:t>
        <a:bodyPr/>
        <a:lstStyle/>
        <a:p>
          <a:endParaRPr lang="fr-FR"/>
        </a:p>
      </dgm:t>
    </dgm:pt>
    <dgm:pt modelId="{604AA0BA-270D-468C-B5A1-C145594D5D01}" type="sibTrans" cxnId="{A81E362C-6021-4C94-9461-1140AB339B89}">
      <dgm:prSet/>
      <dgm:spPr/>
      <dgm:t>
        <a:bodyPr/>
        <a:lstStyle/>
        <a:p>
          <a:endParaRPr lang="fr-FR"/>
        </a:p>
      </dgm:t>
    </dgm:pt>
    <dgm:pt modelId="{39222675-92E8-4134-ADBE-AA42896C07AF}">
      <dgm:prSet phldrT="[Texte]" custT="1"/>
      <dgm:spPr>
        <a:solidFill>
          <a:srgbClr val="00B050"/>
        </a:solidFill>
      </dgm:spPr>
      <dgm:t>
        <a:bodyPr/>
        <a:lstStyle/>
        <a:p>
          <a:r>
            <a:rPr lang="fr-FR" sz="1400" b="1" dirty="0"/>
            <a:t>Colibacilloses néonatales </a:t>
          </a:r>
          <a:br>
            <a:rPr lang="fr-FR" sz="1400" b="1" dirty="0"/>
          </a:br>
          <a:endParaRPr lang="fr-FR" sz="1400" b="1" dirty="0"/>
        </a:p>
      </dgm:t>
    </dgm:pt>
    <dgm:pt modelId="{B87B67E9-332B-4351-9DF9-D894342807B1}" type="parTrans" cxnId="{BCBE6F49-AFC6-4B64-AB2F-18C8F771E9B5}">
      <dgm:prSet/>
      <dgm:spPr/>
      <dgm:t>
        <a:bodyPr/>
        <a:lstStyle/>
        <a:p>
          <a:endParaRPr lang="fr-FR"/>
        </a:p>
      </dgm:t>
    </dgm:pt>
    <dgm:pt modelId="{231A42B9-6CFB-433F-97E9-5471A6CFEDBB}" type="sibTrans" cxnId="{BCBE6F49-AFC6-4B64-AB2F-18C8F771E9B5}">
      <dgm:prSet/>
      <dgm:spPr/>
      <dgm:t>
        <a:bodyPr/>
        <a:lstStyle/>
        <a:p>
          <a:endParaRPr lang="fr-FR"/>
        </a:p>
      </dgm:t>
    </dgm:pt>
    <dgm:pt modelId="{13D629E3-AFA7-49C0-98ED-B6262AB61E61}">
      <dgm:prSet phldrT="[Texte]" custT="1"/>
      <dgm:spPr>
        <a:solidFill>
          <a:srgbClr val="33CC33"/>
        </a:solidFill>
      </dgm:spPr>
      <dgm:t>
        <a:bodyPr/>
        <a:lstStyle/>
        <a:p>
          <a:r>
            <a:rPr lang="fr-FR" sz="1400" b="1" dirty="0"/>
            <a:t>Pasteurellose respiratoire </a:t>
          </a:r>
          <a:br>
            <a:rPr lang="fr-FR" sz="1400" b="1" dirty="0"/>
          </a:br>
          <a:r>
            <a:rPr lang="fr-FR" sz="1400" b="1" dirty="0"/>
            <a:t>(</a:t>
          </a:r>
          <a:r>
            <a:rPr lang="fr-FR" sz="1400" b="1" i="1" dirty="0"/>
            <a:t>P. </a:t>
          </a:r>
          <a:r>
            <a:rPr lang="fr-FR" sz="1400" b="1" i="1" dirty="0" err="1"/>
            <a:t>multocida</a:t>
          </a:r>
          <a:r>
            <a:rPr lang="fr-FR" sz="1400" b="1" dirty="0"/>
            <a:t>)</a:t>
          </a:r>
        </a:p>
      </dgm:t>
    </dgm:pt>
    <dgm:pt modelId="{93B5FB6B-622F-402B-9581-ABC730B20722}" type="parTrans" cxnId="{7C082A2C-DC6C-4E11-93A3-2A9D1D798A9D}">
      <dgm:prSet/>
      <dgm:spPr/>
      <dgm:t>
        <a:bodyPr/>
        <a:lstStyle/>
        <a:p>
          <a:endParaRPr lang="fr-FR"/>
        </a:p>
      </dgm:t>
    </dgm:pt>
    <dgm:pt modelId="{C52009D7-9CA5-4538-9789-63F32D99177D}" type="sibTrans" cxnId="{7C082A2C-DC6C-4E11-93A3-2A9D1D798A9D}">
      <dgm:prSet/>
      <dgm:spPr/>
      <dgm:t>
        <a:bodyPr/>
        <a:lstStyle/>
        <a:p>
          <a:endParaRPr lang="fr-FR"/>
        </a:p>
      </dgm:t>
    </dgm:pt>
    <dgm:pt modelId="{654111E7-8863-40D5-AEE5-0A77E5F35560}">
      <dgm:prSet phldrT="[Texte]" custT="1"/>
      <dgm:spPr>
        <a:solidFill>
          <a:srgbClr val="33CC33"/>
        </a:solidFill>
      </dgm:spPr>
      <dgm:t>
        <a:bodyPr/>
        <a:lstStyle/>
        <a:p>
          <a:endParaRPr lang="fr-FR" sz="1400" b="1" dirty="0"/>
        </a:p>
      </dgm:t>
    </dgm:pt>
    <dgm:pt modelId="{66688F60-59BF-4C53-9433-02BE6E14A1B7}" type="parTrans" cxnId="{BAF01236-C013-4DAC-AB6F-149D1724A3E9}">
      <dgm:prSet/>
      <dgm:spPr/>
      <dgm:t>
        <a:bodyPr/>
        <a:lstStyle/>
        <a:p>
          <a:endParaRPr lang="fr-FR"/>
        </a:p>
      </dgm:t>
    </dgm:pt>
    <dgm:pt modelId="{BBF10527-5BAF-4F94-B52F-F25FA63A1AEC}" type="sibTrans" cxnId="{BAF01236-C013-4DAC-AB6F-149D1724A3E9}">
      <dgm:prSet/>
      <dgm:spPr/>
      <dgm:t>
        <a:bodyPr/>
        <a:lstStyle/>
        <a:p>
          <a:endParaRPr lang="fr-FR"/>
        </a:p>
      </dgm:t>
    </dgm:pt>
    <dgm:pt modelId="{CA67A7A1-3C5C-4917-8925-78F0316BFC8C}">
      <dgm:prSet phldrT="[Texte]" custT="1"/>
      <dgm:spPr>
        <a:solidFill>
          <a:srgbClr val="33CC33"/>
        </a:solidFill>
      </dgm:spPr>
      <dgm:t>
        <a:bodyPr/>
        <a:lstStyle/>
        <a:p>
          <a:r>
            <a:rPr lang="fr-FR" sz="1400" b="1" dirty="0"/>
            <a:t>Mammites à </a:t>
          </a:r>
          <a:r>
            <a:rPr lang="fr-FR" sz="1400" b="1" i="1" dirty="0" err="1"/>
            <a:t>Mycoplasma</a:t>
          </a:r>
          <a:endParaRPr lang="fr-FR" sz="1400" b="1" i="1" dirty="0"/>
        </a:p>
      </dgm:t>
    </dgm:pt>
    <dgm:pt modelId="{6BDC8659-5C8F-4C71-8233-A28CCDBF59AC}" type="parTrans" cxnId="{00407160-8D84-4FC1-A62E-E5C8EAAFDB52}">
      <dgm:prSet/>
      <dgm:spPr/>
      <dgm:t>
        <a:bodyPr/>
        <a:lstStyle/>
        <a:p>
          <a:endParaRPr lang="fr-FR"/>
        </a:p>
      </dgm:t>
    </dgm:pt>
    <dgm:pt modelId="{510F3417-8137-4B33-9054-78D0FFE279DD}" type="sibTrans" cxnId="{00407160-8D84-4FC1-A62E-E5C8EAAFDB52}">
      <dgm:prSet/>
      <dgm:spPr/>
      <dgm:t>
        <a:bodyPr/>
        <a:lstStyle/>
        <a:p>
          <a:endParaRPr lang="fr-FR"/>
        </a:p>
      </dgm:t>
    </dgm:pt>
    <dgm:pt modelId="{600722FD-93D0-4ECC-972D-F04A54CB9FD9}">
      <dgm:prSet phldrT="[Texte]" custT="1"/>
      <dgm:spPr>
        <a:solidFill>
          <a:srgbClr val="33CC33"/>
        </a:solidFill>
      </dgm:spPr>
      <dgm:t>
        <a:bodyPr/>
        <a:lstStyle/>
        <a:p>
          <a:endParaRPr lang="fr-FR" sz="1400" b="1" dirty="0"/>
        </a:p>
      </dgm:t>
    </dgm:pt>
    <dgm:pt modelId="{DE27BD75-A449-4C4C-B3C8-E29CED9DA80A}" type="parTrans" cxnId="{9ECFDDD3-65DE-42A2-81E0-682EFFC93847}">
      <dgm:prSet/>
      <dgm:spPr/>
      <dgm:t>
        <a:bodyPr/>
        <a:lstStyle/>
        <a:p>
          <a:endParaRPr lang="fr-FR"/>
        </a:p>
      </dgm:t>
    </dgm:pt>
    <dgm:pt modelId="{EFD0439D-94F3-4E27-A145-1B97E0461F02}" type="sibTrans" cxnId="{9ECFDDD3-65DE-42A2-81E0-682EFFC93847}">
      <dgm:prSet/>
      <dgm:spPr/>
      <dgm:t>
        <a:bodyPr/>
        <a:lstStyle/>
        <a:p>
          <a:endParaRPr lang="fr-FR"/>
        </a:p>
      </dgm:t>
    </dgm:pt>
    <dgm:pt modelId="{B3E93E72-3F3A-4728-8F67-DA91060EEAAE}">
      <dgm:prSet phldrT="[Texte]" custT="1"/>
      <dgm:spPr>
        <a:solidFill>
          <a:srgbClr val="33CC33"/>
        </a:solidFill>
      </dgm:spPr>
      <dgm:t>
        <a:bodyPr/>
        <a:lstStyle/>
        <a:p>
          <a:r>
            <a:rPr lang="fr-FR" sz="1400" b="1" dirty="0" err="1"/>
            <a:t>Paratuberculose</a:t>
          </a:r>
          <a:endParaRPr lang="fr-FR" sz="1400" b="1" dirty="0"/>
        </a:p>
      </dgm:t>
    </dgm:pt>
    <dgm:pt modelId="{29C37B1A-53D0-454E-BAAD-22A8DA609306}" type="parTrans" cxnId="{B0647D86-FF6E-4B93-BE37-DF1DF26F6E3D}">
      <dgm:prSet/>
      <dgm:spPr/>
      <dgm:t>
        <a:bodyPr/>
        <a:lstStyle/>
        <a:p>
          <a:endParaRPr lang="fr-FR"/>
        </a:p>
      </dgm:t>
    </dgm:pt>
    <dgm:pt modelId="{7F4C0CF0-353F-4B73-BD43-57E8716512AD}" type="sibTrans" cxnId="{B0647D86-FF6E-4B93-BE37-DF1DF26F6E3D}">
      <dgm:prSet/>
      <dgm:spPr/>
      <dgm:t>
        <a:bodyPr/>
        <a:lstStyle/>
        <a:p>
          <a:endParaRPr lang="fr-FR"/>
        </a:p>
      </dgm:t>
    </dgm:pt>
    <dgm:pt modelId="{A00B1131-4177-4C1A-B517-0F1344D80730}">
      <dgm:prSet phldrT="[Texte]" custT="1"/>
      <dgm:spPr>
        <a:solidFill>
          <a:srgbClr val="33CC33"/>
        </a:solidFill>
      </dgm:spPr>
      <dgm:t>
        <a:bodyPr/>
        <a:lstStyle/>
        <a:p>
          <a:endParaRPr lang="fr-FR" sz="1400" b="1" dirty="0"/>
        </a:p>
      </dgm:t>
    </dgm:pt>
    <dgm:pt modelId="{A8DAE168-CB6E-43D8-AC57-98B739570914}" type="parTrans" cxnId="{820F14CD-75A8-4183-8FF8-D43378F73817}">
      <dgm:prSet/>
      <dgm:spPr/>
      <dgm:t>
        <a:bodyPr/>
        <a:lstStyle/>
        <a:p>
          <a:endParaRPr lang="fr-FR"/>
        </a:p>
      </dgm:t>
    </dgm:pt>
    <dgm:pt modelId="{3A56A232-649C-48C9-A9CD-7932CA72216C}" type="sibTrans" cxnId="{820F14CD-75A8-4183-8FF8-D43378F73817}">
      <dgm:prSet/>
      <dgm:spPr/>
      <dgm:t>
        <a:bodyPr/>
        <a:lstStyle/>
        <a:p>
          <a:endParaRPr lang="fr-FR"/>
        </a:p>
      </dgm:t>
    </dgm:pt>
    <dgm:pt modelId="{157F153C-D9B0-458F-9166-C7CE4E9C3C4E}">
      <dgm:prSet phldrT="[Texte]" custT="1"/>
      <dgm:spPr>
        <a:solidFill>
          <a:srgbClr val="33CC33"/>
        </a:solidFill>
      </dgm:spPr>
      <dgm:t>
        <a:bodyPr/>
        <a:lstStyle/>
        <a:p>
          <a:endParaRPr lang="fr-FR" sz="1400" b="1" dirty="0"/>
        </a:p>
      </dgm:t>
    </dgm:pt>
    <dgm:pt modelId="{27FC01E4-FD67-4EBF-B16C-305942A768C2}" type="parTrans" cxnId="{83229D7C-8A35-4305-A693-374FD4627EDB}">
      <dgm:prSet/>
      <dgm:spPr/>
      <dgm:t>
        <a:bodyPr/>
        <a:lstStyle/>
        <a:p>
          <a:endParaRPr lang="fr-FR"/>
        </a:p>
      </dgm:t>
    </dgm:pt>
    <dgm:pt modelId="{EBD47DC6-9EAD-4644-BE33-6FD12259B60D}" type="sibTrans" cxnId="{83229D7C-8A35-4305-A693-374FD4627EDB}">
      <dgm:prSet/>
      <dgm:spPr/>
      <dgm:t>
        <a:bodyPr/>
        <a:lstStyle/>
        <a:p>
          <a:endParaRPr lang="fr-FR"/>
        </a:p>
      </dgm:t>
    </dgm:pt>
    <dgm:pt modelId="{6DB864A7-FDE3-41AC-84C3-C8887642114E}">
      <dgm:prSet phldrT="[Texte]" custT="1"/>
      <dgm:spPr>
        <a:solidFill>
          <a:srgbClr val="33CC33"/>
        </a:solidFill>
      </dgm:spPr>
      <dgm:t>
        <a:bodyPr/>
        <a:lstStyle/>
        <a:p>
          <a:r>
            <a:rPr lang="fr-FR" sz="1400" b="1" dirty="0"/>
            <a:t>Colibacilloses néonatales</a:t>
          </a:r>
        </a:p>
      </dgm:t>
    </dgm:pt>
    <dgm:pt modelId="{9D72E1DA-083B-45D6-8AE9-3D47CBEA5ACF}" type="parTrans" cxnId="{1F13FA6E-5D20-429B-9173-1700B5E87E22}">
      <dgm:prSet/>
      <dgm:spPr/>
      <dgm:t>
        <a:bodyPr/>
        <a:lstStyle/>
        <a:p>
          <a:endParaRPr lang="fr-FR"/>
        </a:p>
      </dgm:t>
    </dgm:pt>
    <dgm:pt modelId="{23F89D4D-ADF8-40AB-99B9-B743D75BAF18}" type="sibTrans" cxnId="{1F13FA6E-5D20-429B-9173-1700B5E87E22}">
      <dgm:prSet/>
      <dgm:spPr/>
      <dgm:t>
        <a:bodyPr/>
        <a:lstStyle/>
        <a:p>
          <a:endParaRPr lang="fr-FR"/>
        </a:p>
      </dgm:t>
    </dgm:pt>
    <dgm:pt modelId="{0FBCC2BA-8C9A-43EB-9228-9A25234FD0CF}">
      <dgm:prSet custT="1"/>
      <dgm:spPr>
        <a:solidFill>
          <a:schemeClr val="accent2">
            <a:lumMod val="50000"/>
          </a:schemeClr>
        </a:solidFill>
      </dgm:spPr>
      <dgm:t>
        <a:bodyPr/>
        <a:lstStyle/>
        <a:p>
          <a:r>
            <a:rPr lang="fr-FR" sz="1400" b="1" dirty="0" err="1"/>
            <a:t>Dicrocoeliose</a:t>
          </a:r>
          <a:endParaRPr lang="fr-FR" sz="1400" b="1" dirty="0"/>
        </a:p>
      </dgm:t>
    </dgm:pt>
    <dgm:pt modelId="{DFFFB673-1FE8-4B1B-A03D-F4D1DD0BEF4D}" type="parTrans" cxnId="{FB98F9A8-F548-43B2-9696-28B11B3C15BD}">
      <dgm:prSet/>
      <dgm:spPr/>
      <dgm:t>
        <a:bodyPr/>
        <a:lstStyle/>
        <a:p>
          <a:endParaRPr lang="fr-FR"/>
        </a:p>
      </dgm:t>
    </dgm:pt>
    <dgm:pt modelId="{CF23FC14-AB7E-471A-8120-BC0C8393D477}" type="sibTrans" cxnId="{FB98F9A8-F548-43B2-9696-28B11B3C15BD}">
      <dgm:prSet/>
      <dgm:spPr/>
      <dgm:t>
        <a:bodyPr/>
        <a:lstStyle/>
        <a:p>
          <a:endParaRPr lang="fr-FR"/>
        </a:p>
      </dgm:t>
    </dgm:pt>
    <dgm:pt modelId="{9B177C25-553B-46C4-A6B1-F6620FE07FFD}" type="pres">
      <dgm:prSet presAssocID="{96B5AF56-3491-4AA8-9FDF-ADD9AB212493}" presName="linearFlow" presStyleCnt="0">
        <dgm:presLayoutVars>
          <dgm:dir/>
          <dgm:animLvl val="lvl"/>
          <dgm:resizeHandles/>
        </dgm:presLayoutVars>
      </dgm:prSet>
      <dgm:spPr/>
    </dgm:pt>
    <dgm:pt modelId="{5050538E-47DC-4792-88F6-A3A2C7010610}" type="pres">
      <dgm:prSet presAssocID="{3AE36F5D-2CB9-4525-8D69-321248B7C5AC}" presName="compositeNode" presStyleCnt="0">
        <dgm:presLayoutVars>
          <dgm:bulletEnabled val="1"/>
        </dgm:presLayoutVars>
      </dgm:prSet>
      <dgm:spPr/>
    </dgm:pt>
    <dgm:pt modelId="{FE0D5644-090C-49DE-9653-3A053B553855}" type="pres">
      <dgm:prSet presAssocID="{3AE36F5D-2CB9-4525-8D69-321248B7C5AC}" presName="image" presStyleLbl="fgImgPlace1" presStyleIdx="0" presStyleCnt="3" custScaleY="79491" custLinFactNeighborX="-7470" custLinFactNeighborY="-24065"/>
      <dgm:spPr>
        <a:blipFill rotWithShape="1">
          <a:blip xmlns:r="http://schemas.openxmlformats.org/officeDocument/2006/relationships" r:embed="rId1"/>
          <a:stretch>
            <a:fillRect/>
          </a:stretch>
        </a:blipFill>
      </dgm:spPr>
    </dgm:pt>
    <dgm:pt modelId="{F7D8E69C-99D4-4C81-8F87-197BAD44E743}" type="pres">
      <dgm:prSet presAssocID="{3AE36F5D-2CB9-4525-8D69-321248B7C5AC}" presName="childNode" presStyleLbl="node1" presStyleIdx="0" presStyleCnt="3" custScaleX="137386" custScaleY="114239" custLinFactNeighborX="17515" custLinFactNeighborY="854">
        <dgm:presLayoutVars>
          <dgm:bulletEnabled val="1"/>
        </dgm:presLayoutVars>
      </dgm:prSet>
      <dgm:spPr/>
    </dgm:pt>
    <dgm:pt modelId="{F44289F5-781C-4D58-ABC6-E883E589FCA0}" type="pres">
      <dgm:prSet presAssocID="{3AE36F5D-2CB9-4525-8D69-321248B7C5AC}" presName="parentNode" presStyleLbl="revTx" presStyleIdx="0" presStyleCnt="3" custLinFactNeighborX="7420" custLinFactNeighborY="-102">
        <dgm:presLayoutVars>
          <dgm:chMax val="0"/>
          <dgm:bulletEnabled val="1"/>
        </dgm:presLayoutVars>
      </dgm:prSet>
      <dgm:spPr/>
    </dgm:pt>
    <dgm:pt modelId="{446DC1BC-BCB6-4E14-A1A1-14D12BDB6505}" type="pres">
      <dgm:prSet presAssocID="{E0CC9500-310E-40A7-AD93-4F804AAF02E7}" presName="sibTrans" presStyleCnt="0"/>
      <dgm:spPr/>
    </dgm:pt>
    <dgm:pt modelId="{F864E426-0071-493A-BBD4-A72498C6C0F4}" type="pres">
      <dgm:prSet presAssocID="{AFAF80E5-5EA9-4BA4-8037-7F9B14D6F24B}" presName="compositeNode" presStyleCnt="0">
        <dgm:presLayoutVars>
          <dgm:bulletEnabled val="1"/>
        </dgm:presLayoutVars>
      </dgm:prSet>
      <dgm:spPr/>
    </dgm:pt>
    <dgm:pt modelId="{90DA1A9D-5348-47F0-91F9-0048466517D8}" type="pres">
      <dgm:prSet presAssocID="{AFAF80E5-5EA9-4BA4-8037-7F9B14D6F24B}" presName="image" presStyleLbl="fgImgPlace1" presStyleIdx="1" presStyleCnt="3" custScaleX="68293" custScaleY="44390" custLinFactNeighborX="14119" custLinFactNeighborY="-5583"/>
      <dgm:spPr>
        <a:blipFill rotWithShape="1">
          <a:blip xmlns:r="http://schemas.openxmlformats.org/officeDocument/2006/relationships" r:embed="rId2"/>
          <a:stretch>
            <a:fillRect/>
          </a:stretch>
        </a:blipFill>
      </dgm:spPr>
    </dgm:pt>
    <dgm:pt modelId="{63FB1362-8366-4169-BA59-1BD9D5E6B39D}" type="pres">
      <dgm:prSet presAssocID="{AFAF80E5-5EA9-4BA4-8037-7F9B14D6F24B}" presName="childNode" presStyleLbl="node1" presStyleIdx="1" presStyleCnt="3" custScaleX="134842" custScaleY="117647" custLinFactNeighborX="21537" custLinFactNeighborY="2335">
        <dgm:presLayoutVars>
          <dgm:bulletEnabled val="1"/>
        </dgm:presLayoutVars>
      </dgm:prSet>
      <dgm:spPr/>
    </dgm:pt>
    <dgm:pt modelId="{6293ECA6-8E4C-4E1A-969A-76F2F77FA36F}" type="pres">
      <dgm:prSet presAssocID="{AFAF80E5-5EA9-4BA4-8037-7F9B14D6F24B}" presName="parentNode" presStyleLbl="revTx" presStyleIdx="1" presStyleCnt="3" custLinFactNeighborX="39279" custLinFactNeighborY="-47">
        <dgm:presLayoutVars>
          <dgm:chMax val="0"/>
          <dgm:bulletEnabled val="1"/>
        </dgm:presLayoutVars>
      </dgm:prSet>
      <dgm:spPr/>
    </dgm:pt>
    <dgm:pt modelId="{BFE5E482-6466-4EF4-9510-40811D3CEB4C}" type="pres">
      <dgm:prSet presAssocID="{5B51B3AB-7C22-40DE-8BE9-FD306F6ADA42}" presName="sibTrans" presStyleCnt="0"/>
      <dgm:spPr/>
    </dgm:pt>
    <dgm:pt modelId="{058143FB-F0FA-4719-B17F-58057C7ED8EC}" type="pres">
      <dgm:prSet presAssocID="{D3C5FBC9-CEBA-41F3-A7C1-C694AEDDE94C}" presName="compositeNode" presStyleCnt="0">
        <dgm:presLayoutVars>
          <dgm:bulletEnabled val="1"/>
        </dgm:presLayoutVars>
      </dgm:prSet>
      <dgm:spPr/>
    </dgm:pt>
    <dgm:pt modelId="{FDB666B2-2E77-4290-BCDF-FA84F7DBA1DD}" type="pres">
      <dgm:prSet presAssocID="{D3C5FBC9-CEBA-41F3-A7C1-C694AEDDE94C}" presName="image" presStyleLbl="fgImgPlace1" presStyleIdx="2" presStyleCnt="3" custScaleX="67047" custScaleY="54467" custLinFactNeighborX="9904" custLinFactNeighborY="4750"/>
      <dgm:spPr>
        <a:blipFill rotWithShape="1">
          <a:blip xmlns:r="http://schemas.openxmlformats.org/officeDocument/2006/relationships" r:embed="rId3"/>
          <a:stretch>
            <a:fillRect/>
          </a:stretch>
        </a:blipFill>
      </dgm:spPr>
    </dgm:pt>
    <dgm:pt modelId="{D5B51938-0A65-4D26-9E76-D47341BB01DB}" type="pres">
      <dgm:prSet presAssocID="{D3C5FBC9-CEBA-41F3-A7C1-C694AEDDE94C}" presName="childNode" presStyleLbl="node1" presStyleIdx="2" presStyleCnt="3" custScaleX="135077" custScaleY="115943" custLinFactNeighborX="15282" custLinFactNeighborY="3159">
        <dgm:presLayoutVars>
          <dgm:bulletEnabled val="1"/>
        </dgm:presLayoutVars>
      </dgm:prSet>
      <dgm:spPr/>
    </dgm:pt>
    <dgm:pt modelId="{59E95D06-35D4-4A69-9AD7-5E782B4D49D1}" type="pres">
      <dgm:prSet presAssocID="{D3C5FBC9-CEBA-41F3-A7C1-C694AEDDE94C}" presName="parentNode" presStyleLbl="revTx" presStyleIdx="2" presStyleCnt="3">
        <dgm:presLayoutVars>
          <dgm:chMax val="0"/>
          <dgm:bulletEnabled val="1"/>
        </dgm:presLayoutVars>
      </dgm:prSet>
      <dgm:spPr/>
    </dgm:pt>
  </dgm:ptLst>
  <dgm:cxnLst>
    <dgm:cxn modelId="{36510D05-4CE0-4D4E-A5D1-E843F2053037}" srcId="{3AE36F5D-2CB9-4525-8D69-321248B7C5AC}" destId="{50D1E929-5616-43BE-895B-56D263B25DA8}" srcOrd="3" destOrd="0" parTransId="{5A7590F0-CB86-4F36-B0ED-1E785804839C}" sibTransId="{03171048-9DDF-46C5-BCFE-4D3F9EEFBEF1}"/>
    <dgm:cxn modelId="{957CDE0E-A8CF-4113-B319-E75B3B7DADF0}" type="presOf" srcId="{C47E0F3D-2631-4AD5-83AE-A8C90ADA82E5}" destId="{63FB1362-8366-4169-BA59-1BD9D5E6B39D}" srcOrd="0" destOrd="8" presId="urn:microsoft.com/office/officeart/2005/8/layout/hList2"/>
    <dgm:cxn modelId="{5DDA720F-50C8-4FB0-9FB6-1413C7E3508C}" srcId="{D3C5FBC9-CEBA-41F3-A7C1-C694AEDDE94C}" destId="{B37CFBB5-2403-4A03-BC13-BEB90D620296}" srcOrd="0" destOrd="0" parTransId="{9F3EA5BF-32A4-46C8-AA4F-0062660F37F9}" sibTransId="{9B041B45-070D-43D9-B3D3-ED08468C863C}"/>
    <dgm:cxn modelId="{97212110-EE63-4FDE-83F8-3F3615CA9766}" srcId="{3AE36F5D-2CB9-4525-8D69-321248B7C5AC}" destId="{974E9E15-B5A2-48A4-A5D6-1531752DE9DB}" srcOrd="7" destOrd="0" parTransId="{CCC7E61B-39EF-4C30-83EE-811D60883796}" sibTransId="{2C1293E9-2932-44A0-A0EA-CB5366D6503B}"/>
    <dgm:cxn modelId="{BA063F17-6738-4E03-828B-7B3F1C70D6C4}" type="presOf" srcId="{56C911FD-432B-4410-B84D-D0673F8C8050}" destId="{F7D8E69C-99D4-4C81-8F87-197BAD44E743}" srcOrd="0" destOrd="6" presId="urn:microsoft.com/office/officeart/2005/8/layout/hList2"/>
    <dgm:cxn modelId="{8C89B417-C0AE-49D4-A656-8BDA5F2E4512}" type="presOf" srcId="{597BEB97-45BF-4907-BD67-C93276E54F89}" destId="{F7D8E69C-99D4-4C81-8F87-197BAD44E743}" srcOrd="0" destOrd="5" presId="urn:microsoft.com/office/officeart/2005/8/layout/hList2"/>
    <dgm:cxn modelId="{DD70F71B-CD34-4C3D-85A2-1D3CFEB85F3E}" type="presOf" srcId="{A78D5E18-3A45-4E6E-8360-A287EEEF2B9A}" destId="{F7D8E69C-99D4-4C81-8F87-197BAD44E743}" srcOrd="0" destOrd="2" presId="urn:microsoft.com/office/officeart/2005/8/layout/hList2"/>
    <dgm:cxn modelId="{E5C0C320-D56A-45AC-AE47-2DCFA72E1402}" type="presOf" srcId="{13D629E3-AFA7-49C0-98ED-B6262AB61E61}" destId="{D5B51938-0A65-4D26-9E76-D47341BB01DB}" srcOrd="0" destOrd="2" presId="urn:microsoft.com/office/officeart/2005/8/layout/hList2"/>
    <dgm:cxn modelId="{91864021-36CA-442D-A46C-B2AFE9595F4E}" srcId="{3AE36F5D-2CB9-4525-8D69-321248B7C5AC}" destId="{C41ED12A-5ED7-4349-8618-11AC33AD3941}" srcOrd="0" destOrd="0" parTransId="{7C15B591-126E-4705-8EDE-0971B3815217}" sibTransId="{B4A0639A-0B7B-466D-8C58-8849495E0129}"/>
    <dgm:cxn modelId="{A3C7F227-73AA-43F9-9A45-207D9559E2F5}" type="presOf" srcId="{ED023A19-7783-4755-9C59-14B16FFA2238}" destId="{F7D8E69C-99D4-4C81-8F87-197BAD44E743}" srcOrd="0" destOrd="1" presId="urn:microsoft.com/office/officeart/2005/8/layout/hList2"/>
    <dgm:cxn modelId="{A7400C2C-4B2F-4D65-9EC6-DFB7058BCE28}" type="presOf" srcId="{C41ED12A-5ED7-4349-8618-11AC33AD3941}" destId="{F7D8E69C-99D4-4C81-8F87-197BAD44E743}" srcOrd="0" destOrd="0" presId="urn:microsoft.com/office/officeart/2005/8/layout/hList2"/>
    <dgm:cxn modelId="{7C082A2C-DC6C-4E11-93A3-2A9D1D798A9D}" srcId="{D3C5FBC9-CEBA-41F3-A7C1-C694AEDDE94C}" destId="{13D629E3-AFA7-49C0-98ED-B6262AB61E61}" srcOrd="2" destOrd="0" parTransId="{93B5FB6B-622F-402B-9581-ABC730B20722}" sibTransId="{C52009D7-9CA5-4538-9789-63F32D99177D}"/>
    <dgm:cxn modelId="{A81E362C-6021-4C94-9461-1140AB339B89}" srcId="{3AE36F5D-2CB9-4525-8D69-321248B7C5AC}" destId="{597BEB97-45BF-4907-BD67-C93276E54F89}" srcOrd="5" destOrd="0" parTransId="{0E019A2A-B9A1-4BCF-BACC-640B4B021476}" sibTransId="{604AA0BA-270D-468C-B5A1-C145594D5D01}"/>
    <dgm:cxn modelId="{1262E135-4998-452E-85A6-0D4EE7AE074E}" srcId="{3AE36F5D-2CB9-4525-8D69-321248B7C5AC}" destId="{56C911FD-432B-4410-B84D-D0673F8C8050}" srcOrd="6" destOrd="0" parTransId="{5B3D02E9-5E2A-4BCB-9FAE-BF4E67098234}" sibTransId="{514366FD-DA82-4FE9-A2CF-CD64DFC91BB4}"/>
    <dgm:cxn modelId="{BAF01236-C013-4DAC-AB6F-149D1724A3E9}" srcId="{D3C5FBC9-CEBA-41F3-A7C1-C694AEDDE94C}" destId="{654111E7-8863-40D5-AEE5-0A77E5F35560}" srcOrd="1" destOrd="0" parTransId="{66688F60-59BF-4C53-9433-02BE6E14A1B7}" sibTransId="{BBF10527-5BAF-4F94-B52F-F25FA63A1AEC}"/>
    <dgm:cxn modelId="{C562DB3C-1726-4FBD-9F44-F1B132F6FB61}" srcId="{AFAF80E5-5EA9-4BA4-8037-7F9B14D6F24B}" destId="{5BE1A25C-B18A-4624-9F4A-F8C5FC5F0704}" srcOrd="7" destOrd="0" parTransId="{F30DB100-C193-4EE5-8D02-B54CAB27C626}" sibTransId="{3A7EF1DD-21D6-43B3-B974-041E9FD1EC12}"/>
    <dgm:cxn modelId="{0A910E3D-A02A-4C53-9E0A-A2BD0043293F}" srcId="{D3C5FBC9-CEBA-41F3-A7C1-C694AEDDE94C}" destId="{392479D2-8C2E-4E72-92A0-1B4BF8DAEE27}" srcOrd="8" destOrd="0" parTransId="{44D836B8-2231-4D6E-94D3-1099B47DB372}" sibTransId="{5232BB0D-0595-4502-BA24-EDDB5051B170}"/>
    <dgm:cxn modelId="{F459E55E-1017-4E3E-B943-921E7BAE8F63}" type="presOf" srcId="{39222675-92E8-4134-ADBE-AA42896C07AF}" destId="{63FB1362-8366-4169-BA59-1BD9D5E6B39D}" srcOrd="0" destOrd="2" presId="urn:microsoft.com/office/officeart/2005/8/layout/hList2"/>
    <dgm:cxn modelId="{121ABC5F-2D4E-4F8B-9DBD-2382D2EF1DE8}" type="presOf" srcId="{3AE36F5D-2CB9-4525-8D69-321248B7C5AC}" destId="{F44289F5-781C-4D58-ABC6-E883E589FCA0}" srcOrd="0" destOrd="0" presId="urn:microsoft.com/office/officeart/2005/8/layout/hList2"/>
    <dgm:cxn modelId="{CDD2DC5F-08B4-40FC-8520-F51C0553189B}" type="presOf" srcId="{B3E93E72-3F3A-4728-8F67-DA91060EEAAE}" destId="{D5B51938-0A65-4D26-9E76-D47341BB01DB}" srcOrd="0" destOrd="6" presId="urn:microsoft.com/office/officeart/2005/8/layout/hList2"/>
    <dgm:cxn modelId="{00407160-8D84-4FC1-A62E-E5C8EAAFDB52}" srcId="{D3C5FBC9-CEBA-41F3-A7C1-C694AEDDE94C}" destId="{CA67A7A1-3C5C-4917-8925-78F0316BFC8C}" srcOrd="4" destOrd="0" parTransId="{6BDC8659-5C8F-4C71-8233-A28CCDBF59AC}" sibTransId="{510F3417-8137-4B33-9054-78D0FFE279DD}"/>
    <dgm:cxn modelId="{43231441-2E96-40F8-9B8E-EF01EADABA60}" srcId="{AFAF80E5-5EA9-4BA4-8037-7F9B14D6F24B}" destId="{0554CD96-3DAD-4300-A27F-08A1EA931A99}" srcOrd="6" destOrd="0" parTransId="{5B539EA9-B848-4886-BDA8-42B680E26B2C}" sibTransId="{E6F386E2-E298-408A-B838-7D3CE1B9E293}"/>
    <dgm:cxn modelId="{973E0D63-421F-4B9F-BD70-2E820C18F49D}" type="presOf" srcId="{3CDFC78E-BC00-4514-B97F-6FBAFD33861A}" destId="{63FB1362-8366-4169-BA59-1BD9D5E6B39D}" srcOrd="0" destOrd="5" presId="urn:microsoft.com/office/officeart/2005/8/layout/hList2"/>
    <dgm:cxn modelId="{A92ABE43-3111-4E54-A52E-A36056115BDC}" type="presOf" srcId="{EF40B9D2-3A0F-4637-B791-7290C592F3C6}" destId="{63FB1362-8366-4169-BA59-1BD9D5E6B39D}" srcOrd="0" destOrd="4" presId="urn:microsoft.com/office/officeart/2005/8/layout/hList2"/>
    <dgm:cxn modelId="{D3191445-2417-48DF-BEF1-67677DA884E5}" type="presOf" srcId="{5BE1A25C-B18A-4624-9F4A-F8C5FC5F0704}" destId="{63FB1362-8366-4169-BA59-1BD9D5E6B39D}" srcOrd="0" destOrd="7" presId="urn:microsoft.com/office/officeart/2005/8/layout/hList2"/>
    <dgm:cxn modelId="{2F5CB666-E534-4AFB-9BB9-169851EC38BC}" srcId="{AFAF80E5-5EA9-4BA4-8037-7F9B14D6F24B}" destId="{1FE2DE40-532D-4552-9E09-C7657652087E}" srcOrd="1" destOrd="0" parTransId="{00B897B9-E346-4A5E-B3F3-BF0E69325F51}" sibTransId="{4A747BCD-DBDC-4BF6-904F-40C0F2DD0C75}"/>
    <dgm:cxn modelId="{D0E67448-694E-4047-BEC6-6323699A25D0}" type="presOf" srcId="{654111E7-8863-40D5-AEE5-0A77E5F35560}" destId="{D5B51938-0A65-4D26-9E76-D47341BB01DB}" srcOrd="0" destOrd="1" presId="urn:microsoft.com/office/officeart/2005/8/layout/hList2"/>
    <dgm:cxn modelId="{5B4BB268-F145-491F-9621-C706C02A1FEA}" srcId="{3AE36F5D-2CB9-4525-8D69-321248B7C5AC}" destId="{ED023A19-7783-4755-9C59-14B16FFA2238}" srcOrd="1" destOrd="0" parTransId="{F4C260B2-2725-466B-92A9-6746F383D9AC}" sibTransId="{C9EECE61-238F-4F9F-9429-9431D85CAB79}"/>
    <dgm:cxn modelId="{BCBE6F49-AFC6-4B64-AB2F-18C8F771E9B5}" srcId="{AFAF80E5-5EA9-4BA4-8037-7F9B14D6F24B}" destId="{39222675-92E8-4134-ADBE-AA42896C07AF}" srcOrd="2" destOrd="0" parTransId="{B87B67E9-332B-4351-9DF9-D894342807B1}" sibTransId="{231A42B9-6CFB-433F-97E9-5471A6CFEDBB}"/>
    <dgm:cxn modelId="{DCBF6C4B-042B-41A4-B7DF-FAC201AC8D43}" srcId="{96B5AF56-3491-4AA8-9FDF-ADD9AB212493}" destId="{3AE36F5D-2CB9-4525-8D69-321248B7C5AC}" srcOrd="0" destOrd="0" parTransId="{5C973EF7-13AE-4AC3-8783-8C3BB69479B6}" sibTransId="{E0CC9500-310E-40A7-AD93-4F804AAF02E7}"/>
    <dgm:cxn modelId="{A705AF4E-0AE3-4C84-8786-2998EBB982EB}" type="presOf" srcId="{157F153C-D9B0-458F-9166-C7CE4E9C3C4E}" destId="{D5B51938-0A65-4D26-9E76-D47341BB01DB}" srcOrd="0" destOrd="7" presId="urn:microsoft.com/office/officeart/2005/8/layout/hList2"/>
    <dgm:cxn modelId="{1F13FA6E-5D20-429B-9173-1700B5E87E22}" srcId="{D3C5FBC9-CEBA-41F3-A7C1-C694AEDDE94C}" destId="{6DB864A7-FDE3-41AC-84C3-C8887642114E}" srcOrd="9" destOrd="0" parTransId="{9D72E1DA-083B-45D6-8AE9-3D47CBEA5ACF}" sibTransId="{23F89D4D-ADF8-40AB-99B9-B743D75BAF18}"/>
    <dgm:cxn modelId="{AEABB955-220C-4781-8FB3-B0E3A4DB5F65}" type="presOf" srcId="{BE33315C-00D0-4A6B-88C2-7524FF205DB1}" destId="{63FB1362-8366-4169-BA59-1BD9D5E6B39D}" srcOrd="0" destOrd="0" presId="urn:microsoft.com/office/officeart/2005/8/layout/hList2"/>
    <dgm:cxn modelId="{603CA277-5A36-46AA-B41B-EB083258C43C}" type="presOf" srcId="{B37CFBB5-2403-4A03-BC13-BEB90D620296}" destId="{D5B51938-0A65-4D26-9E76-D47341BB01DB}" srcOrd="0" destOrd="0" presId="urn:microsoft.com/office/officeart/2005/8/layout/hList2"/>
    <dgm:cxn modelId="{C873FB78-B4BB-4B08-8F69-5775778EA971}" type="presOf" srcId="{D3C7D80C-B820-47A1-BDD6-A7FCD743D0FC}" destId="{F7D8E69C-99D4-4C81-8F87-197BAD44E743}" srcOrd="0" destOrd="8" presId="urn:microsoft.com/office/officeart/2005/8/layout/hList2"/>
    <dgm:cxn modelId="{D1E7C079-5333-4FA3-BF21-06AFA7E1E9A4}" type="presOf" srcId="{1FE2DE40-532D-4552-9E09-C7657652087E}" destId="{63FB1362-8366-4169-BA59-1BD9D5E6B39D}" srcOrd="0" destOrd="1" presId="urn:microsoft.com/office/officeart/2005/8/layout/hList2"/>
    <dgm:cxn modelId="{83229D7C-8A35-4305-A693-374FD4627EDB}" srcId="{D3C5FBC9-CEBA-41F3-A7C1-C694AEDDE94C}" destId="{157F153C-D9B0-458F-9166-C7CE4E9C3C4E}" srcOrd="7" destOrd="0" parTransId="{27FC01E4-FD67-4EBF-B16C-305942A768C2}" sibTransId="{EBD47DC6-9EAD-4644-BE33-6FD12259B60D}"/>
    <dgm:cxn modelId="{8F90E982-111D-43B4-BEC2-4E175A3794E2}" srcId="{AFAF80E5-5EA9-4BA4-8037-7F9B14D6F24B}" destId="{BE33315C-00D0-4A6B-88C2-7524FF205DB1}" srcOrd="0" destOrd="0" parTransId="{1AA601C4-F47A-4F52-875A-C147219B7B00}" sibTransId="{403B2DC9-2B6C-4AAB-8FE6-B6A320E9AA0D}"/>
    <dgm:cxn modelId="{B0647D86-FF6E-4B93-BE37-DF1DF26F6E3D}" srcId="{D3C5FBC9-CEBA-41F3-A7C1-C694AEDDE94C}" destId="{B3E93E72-3F3A-4728-8F67-DA91060EEAAE}" srcOrd="6" destOrd="0" parTransId="{29C37B1A-53D0-454E-BAAD-22A8DA609306}" sibTransId="{7F4C0CF0-353F-4B73-BD43-57E8716512AD}"/>
    <dgm:cxn modelId="{A45D7194-24E7-4AB8-8770-E4FA43B26035}" type="presOf" srcId="{600722FD-93D0-4ECC-972D-F04A54CB9FD9}" destId="{D5B51938-0A65-4D26-9E76-D47341BB01DB}" srcOrd="0" destOrd="3" presId="urn:microsoft.com/office/officeart/2005/8/layout/hList2"/>
    <dgm:cxn modelId="{7BF05695-04F2-461C-A7D1-A46F9940E727}" type="presOf" srcId="{96B5AF56-3491-4AA8-9FDF-ADD9AB212493}" destId="{9B177C25-553B-46C4-A6B1-F6620FE07FFD}" srcOrd="0" destOrd="0" presId="urn:microsoft.com/office/officeart/2005/8/layout/hList2"/>
    <dgm:cxn modelId="{68A9469A-CDFD-4412-9395-C1B8D86BCE92}" srcId="{96B5AF56-3491-4AA8-9FDF-ADD9AB212493}" destId="{AFAF80E5-5EA9-4BA4-8037-7F9B14D6F24B}" srcOrd="1" destOrd="0" parTransId="{8A22E4DB-B579-45EF-91CC-9BA81EBED50D}" sibTransId="{5B51B3AB-7C22-40DE-8BE9-FD306F6ADA42}"/>
    <dgm:cxn modelId="{6E10FE9B-779B-4402-9B5E-C3CD2FD9C6D2}" type="presOf" srcId="{B75BFA51-ED24-42AF-8BB8-F3AA771A1102}" destId="{63FB1362-8366-4169-BA59-1BD9D5E6B39D}" srcOrd="0" destOrd="3" presId="urn:microsoft.com/office/officeart/2005/8/layout/hList2"/>
    <dgm:cxn modelId="{1138379F-1E10-41BB-94A7-6B1E9D0118F7}" type="presOf" srcId="{974E9E15-B5A2-48A4-A5D6-1531752DE9DB}" destId="{F7D8E69C-99D4-4C81-8F87-197BAD44E743}" srcOrd="0" destOrd="7" presId="urn:microsoft.com/office/officeart/2005/8/layout/hList2"/>
    <dgm:cxn modelId="{A49AE59F-EC1F-4C73-8AA0-CDF104BF23B5}" type="presOf" srcId="{0FBCC2BA-8C9A-43EB-9228-9A25234FD0CF}" destId="{F7D8E69C-99D4-4C81-8F87-197BAD44E743}" srcOrd="0" destOrd="9" presId="urn:microsoft.com/office/officeart/2005/8/layout/hList2"/>
    <dgm:cxn modelId="{C0204BA2-4519-4B17-8942-80DADBE7E48F}" srcId="{3AE36F5D-2CB9-4525-8D69-321248B7C5AC}" destId="{7818B675-E6A2-4DE0-859F-E53CBE0D49FF}" srcOrd="4" destOrd="0" parTransId="{A5C34BD9-F57E-4ED6-90D8-FF42E3F215B1}" sibTransId="{02626EA5-D30C-4B56-82C8-6D6AA01D7795}"/>
    <dgm:cxn modelId="{5A4D2CA8-60C2-4961-B780-8AC89A6F80B1}" type="presOf" srcId="{392479D2-8C2E-4E72-92A0-1B4BF8DAEE27}" destId="{D5B51938-0A65-4D26-9E76-D47341BB01DB}" srcOrd="0" destOrd="8" presId="urn:microsoft.com/office/officeart/2005/8/layout/hList2"/>
    <dgm:cxn modelId="{FB98F9A8-F548-43B2-9696-28B11B3C15BD}" srcId="{3AE36F5D-2CB9-4525-8D69-321248B7C5AC}" destId="{0FBCC2BA-8C9A-43EB-9228-9A25234FD0CF}" srcOrd="9" destOrd="0" parTransId="{DFFFB673-1FE8-4B1B-A03D-F4D1DD0BEF4D}" sibTransId="{CF23FC14-AB7E-471A-8120-BC0C8393D477}"/>
    <dgm:cxn modelId="{72805BA9-D5C5-4FE0-ADAF-DB1648731B2C}" type="presOf" srcId="{0554CD96-3DAD-4300-A27F-08A1EA931A99}" destId="{63FB1362-8366-4169-BA59-1BD9D5E6B39D}" srcOrd="0" destOrd="6" presId="urn:microsoft.com/office/officeart/2005/8/layout/hList2"/>
    <dgm:cxn modelId="{BDAE64AE-2C52-4EE4-BC5C-7D8C15172318}" type="presOf" srcId="{D3C5FBC9-CEBA-41F3-A7C1-C694AEDDE94C}" destId="{59E95D06-35D4-4A69-9AD7-5E782B4D49D1}" srcOrd="0" destOrd="0" presId="urn:microsoft.com/office/officeart/2005/8/layout/hList2"/>
    <dgm:cxn modelId="{69E50AB7-8552-4270-A564-06C68EBA7F7B}" srcId="{96B5AF56-3491-4AA8-9FDF-ADD9AB212493}" destId="{D3C5FBC9-CEBA-41F3-A7C1-C694AEDDE94C}" srcOrd="2" destOrd="0" parTransId="{E8354571-3DEE-4A30-A65F-16054A544666}" sibTransId="{D19BB565-2F18-424E-A535-5B859C8F3CD4}"/>
    <dgm:cxn modelId="{3C87F5BD-4FB9-4A6E-BD45-238D1DBD4DBA}" type="presOf" srcId="{6DB864A7-FDE3-41AC-84C3-C8887642114E}" destId="{D5B51938-0A65-4D26-9E76-D47341BB01DB}" srcOrd="0" destOrd="9" presId="urn:microsoft.com/office/officeart/2005/8/layout/hList2"/>
    <dgm:cxn modelId="{820F14CD-75A8-4183-8FF8-D43378F73817}" srcId="{D3C5FBC9-CEBA-41F3-A7C1-C694AEDDE94C}" destId="{A00B1131-4177-4C1A-B517-0F1344D80730}" srcOrd="5" destOrd="0" parTransId="{A8DAE168-CB6E-43D8-AC57-98B739570914}" sibTransId="{3A56A232-649C-48C9-A9CD-7932CA72216C}"/>
    <dgm:cxn modelId="{F34376CD-6564-4A94-A2BF-276C23F0D816}" srcId="{AFAF80E5-5EA9-4BA4-8037-7F9B14D6F24B}" destId="{B75BFA51-ED24-42AF-8BB8-F3AA771A1102}" srcOrd="3" destOrd="0" parTransId="{F00EAE36-78A8-4C89-AB66-4ACD93AFC10C}" sibTransId="{A36C6677-7F63-4197-8B2B-D938672869B5}"/>
    <dgm:cxn modelId="{ABC56DD2-D054-43D9-AF38-D5D56A3CE6DC}" type="presOf" srcId="{A00B1131-4177-4C1A-B517-0F1344D80730}" destId="{D5B51938-0A65-4D26-9E76-D47341BB01DB}" srcOrd="0" destOrd="5" presId="urn:microsoft.com/office/officeart/2005/8/layout/hList2"/>
    <dgm:cxn modelId="{677DB8D3-2843-41B3-B03B-8C39E084C15D}" type="presOf" srcId="{CA67A7A1-3C5C-4917-8925-78F0316BFC8C}" destId="{D5B51938-0A65-4D26-9E76-D47341BB01DB}" srcOrd="0" destOrd="4" presId="urn:microsoft.com/office/officeart/2005/8/layout/hList2"/>
    <dgm:cxn modelId="{9ECFDDD3-65DE-42A2-81E0-682EFFC93847}" srcId="{D3C5FBC9-CEBA-41F3-A7C1-C694AEDDE94C}" destId="{600722FD-93D0-4ECC-972D-F04A54CB9FD9}" srcOrd="3" destOrd="0" parTransId="{DE27BD75-A449-4C4C-B3C8-E29CED9DA80A}" sibTransId="{EFD0439D-94F3-4E27-A145-1B97E0461F02}"/>
    <dgm:cxn modelId="{BBA71CDE-3868-4054-A39E-3CB76A0DE828}" type="presOf" srcId="{7818B675-E6A2-4DE0-859F-E53CBE0D49FF}" destId="{F7D8E69C-99D4-4C81-8F87-197BAD44E743}" srcOrd="0" destOrd="4" presId="urn:microsoft.com/office/officeart/2005/8/layout/hList2"/>
    <dgm:cxn modelId="{1F7C2EDE-C192-421D-A59D-F445C67DD062}" srcId="{AFAF80E5-5EA9-4BA4-8037-7F9B14D6F24B}" destId="{C47E0F3D-2631-4AD5-83AE-A8C90ADA82E5}" srcOrd="8" destOrd="0" parTransId="{F124C1E6-3F6D-4597-BE04-A02B19B93413}" sibTransId="{976E2A25-6228-4B2E-9FD5-10B447CF3757}"/>
    <dgm:cxn modelId="{DC2036E7-B8A8-4C19-AC77-167E8F9FA13B}" srcId="{3AE36F5D-2CB9-4525-8D69-321248B7C5AC}" destId="{A78D5E18-3A45-4E6E-8360-A287EEEF2B9A}" srcOrd="2" destOrd="0" parTransId="{27DB0989-1519-4922-A4A1-4CE4C4785379}" sibTransId="{D430CDDD-8C7B-4898-9FFA-718BDF27FAEE}"/>
    <dgm:cxn modelId="{5BADC0E8-2A32-414E-8C9E-0DBF0A39C29D}" type="presOf" srcId="{50D1E929-5616-43BE-895B-56D263B25DA8}" destId="{F7D8E69C-99D4-4C81-8F87-197BAD44E743}" srcOrd="0" destOrd="3" presId="urn:microsoft.com/office/officeart/2005/8/layout/hList2"/>
    <dgm:cxn modelId="{FA2C22E9-17B3-4FF0-B2E9-A1913AC6A0FA}" srcId="{AFAF80E5-5EA9-4BA4-8037-7F9B14D6F24B}" destId="{3CDFC78E-BC00-4514-B97F-6FBAFD33861A}" srcOrd="5" destOrd="0" parTransId="{446AF93B-A786-4678-BD49-114F728977B8}" sibTransId="{E73A38E8-88C7-4B7E-8D05-C8EE1FAE69A4}"/>
    <dgm:cxn modelId="{6C5E9CF2-8FDA-488C-9F61-F32E4EFBA903}" srcId="{3AE36F5D-2CB9-4525-8D69-321248B7C5AC}" destId="{D3C7D80C-B820-47A1-BDD6-A7FCD743D0FC}" srcOrd="8" destOrd="0" parTransId="{57405C67-6568-4D61-A01E-9314EF4F9897}" sibTransId="{D5C7F937-D4F1-4502-9E88-A91C3928D1D9}"/>
    <dgm:cxn modelId="{314D32F5-D508-4A46-B0AA-4F9B9C4432D2}" srcId="{AFAF80E5-5EA9-4BA4-8037-7F9B14D6F24B}" destId="{EF40B9D2-3A0F-4637-B791-7290C592F3C6}" srcOrd="4" destOrd="0" parTransId="{F884183F-9A8B-4FEC-9373-CC0E84AEFEEA}" sibTransId="{4082D862-CD7C-4A2E-9BFE-9B5A7C35B005}"/>
    <dgm:cxn modelId="{D8AA99FE-CAFD-4272-B592-ABAF582FCFC8}" type="presOf" srcId="{AFAF80E5-5EA9-4BA4-8037-7F9B14D6F24B}" destId="{6293ECA6-8E4C-4E1A-969A-76F2F77FA36F}" srcOrd="0" destOrd="0" presId="urn:microsoft.com/office/officeart/2005/8/layout/hList2"/>
    <dgm:cxn modelId="{AA85A199-A03A-41B4-839A-FE63A47D11A3}" type="presParOf" srcId="{9B177C25-553B-46C4-A6B1-F6620FE07FFD}" destId="{5050538E-47DC-4792-88F6-A3A2C7010610}" srcOrd="0" destOrd="0" presId="urn:microsoft.com/office/officeart/2005/8/layout/hList2"/>
    <dgm:cxn modelId="{CE9A48C9-F314-4AB6-9FCC-C2D4F18B99C6}" type="presParOf" srcId="{5050538E-47DC-4792-88F6-A3A2C7010610}" destId="{FE0D5644-090C-49DE-9653-3A053B553855}" srcOrd="0" destOrd="0" presId="urn:microsoft.com/office/officeart/2005/8/layout/hList2"/>
    <dgm:cxn modelId="{6416A984-606C-43BF-AAA4-579EB0E6B02F}" type="presParOf" srcId="{5050538E-47DC-4792-88F6-A3A2C7010610}" destId="{F7D8E69C-99D4-4C81-8F87-197BAD44E743}" srcOrd="1" destOrd="0" presId="urn:microsoft.com/office/officeart/2005/8/layout/hList2"/>
    <dgm:cxn modelId="{B227630F-ADB3-462D-ADC2-45CE3D6987C9}" type="presParOf" srcId="{5050538E-47DC-4792-88F6-A3A2C7010610}" destId="{F44289F5-781C-4D58-ABC6-E883E589FCA0}" srcOrd="2" destOrd="0" presId="urn:microsoft.com/office/officeart/2005/8/layout/hList2"/>
    <dgm:cxn modelId="{6B333D15-C050-45BE-A290-CBFAF69EC505}" type="presParOf" srcId="{9B177C25-553B-46C4-A6B1-F6620FE07FFD}" destId="{446DC1BC-BCB6-4E14-A1A1-14D12BDB6505}" srcOrd="1" destOrd="0" presId="urn:microsoft.com/office/officeart/2005/8/layout/hList2"/>
    <dgm:cxn modelId="{0D3F4E8E-0F1D-402F-B04E-97F2BB4F719B}" type="presParOf" srcId="{9B177C25-553B-46C4-A6B1-F6620FE07FFD}" destId="{F864E426-0071-493A-BBD4-A72498C6C0F4}" srcOrd="2" destOrd="0" presId="urn:microsoft.com/office/officeart/2005/8/layout/hList2"/>
    <dgm:cxn modelId="{D74DA8BF-BD99-42FD-9CC6-8D84092BB6FB}" type="presParOf" srcId="{F864E426-0071-493A-BBD4-A72498C6C0F4}" destId="{90DA1A9D-5348-47F0-91F9-0048466517D8}" srcOrd="0" destOrd="0" presId="urn:microsoft.com/office/officeart/2005/8/layout/hList2"/>
    <dgm:cxn modelId="{9946714A-6E53-4EB3-8FCD-A08A30EEDA49}" type="presParOf" srcId="{F864E426-0071-493A-BBD4-A72498C6C0F4}" destId="{63FB1362-8366-4169-BA59-1BD9D5E6B39D}" srcOrd="1" destOrd="0" presId="urn:microsoft.com/office/officeart/2005/8/layout/hList2"/>
    <dgm:cxn modelId="{AB5EB753-1EAB-4D9D-AC9C-131243007806}" type="presParOf" srcId="{F864E426-0071-493A-BBD4-A72498C6C0F4}" destId="{6293ECA6-8E4C-4E1A-969A-76F2F77FA36F}" srcOrd="2" destOrd="0" presId="urn:microsoft.com/office/officeart/2005/8/layout/hList2"/>
    <dgm:cxn modelId="{4F63F518-D50F-4E23-B9E7-48F57E672B4D}" type="presParOf" srcId="{9B177C25-553B-46C4-A6B1-F6620FE07FFD}" destId="{BFE5E482-6466-4EF4-9510-40811D3CEB4C}" srcOrd="3" destOrd="0" presId="urn:microsoft.com/office/officeart/2005/8/layout/hList2"/>
    <dgm:cxn modelId="{AD355776-77EC-45E9-B9F4-95795D800039}" type="presParOf" srcId="{9B177C25-553B-46C4-A6B1-F6620FE07FFD}" destId="{058143FB-F0FA-4719-B17F-58057C7ED8EC}" srcOrd="4" destOrd="0" presId="urn:microsoft.com/office/officeart/2005/8/layout/hList2"/>
    <dgm:cxn modelId="{295AE431-5FB7-4CA7-B787-85A227FF6A4E}" type="presParOf" srcId="{058143FB-F0FA-4719-B17F-58057C7ED8EC}" destId="{FDB666B2-2E77-4290-BCDF-FA84F7DBA1DD}" srcOrd="0" destOrd="0" presId="urn:microsoft.com/office/officeart/2005/8/layout/hList2"/>
    <dgm:cxn modelId="{1F7F5BAB-D52A-40D4-BD16-0B1C36568FF3}" type="presParOf" srcId="{058143FB-F0FA-4719-B17F-58057C7ED8EC}" destId="{D5B51938-0A65-4D26-9E76-D47341BB01DB}" srcOrd="1" destOrd="0" presId="urn:microsoft.com/office/officeart/2005/8/layout/hList2"/>
    <dgm:cxn modelId="{F6706689-B5EE-4885-A851-9BDCE3AB4998}" type="presParOf" srcId="{058143FB-F0FA-4719-B17F-58057C7ED8EC}" destId="{59E95D06-35D4-4A69-9AD7-5E782B4D49D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5AF56-3491-4AA8-9FDF-ADD9AB212493}" type="doc">
      <dgm:prSet loTypeId="urn:microsoft.com/office/officeart/2005/8/layout/hList2" loCatId="list" qsTypeId="urn:microsoft.com/office/officeart/2005/8/quickstyle/simple5" qsCatId="simple" csTypeId="urn:microsoft.com/office/officeart/2005/8/colors/colorful3" csCatId="colorful" phldr="1"/>
      <dgm:spPr/>
      <dgm:t>
        <a:bodyPr/>
        <a:lstStyle/>
        <a:p>
          <a:endParaRPr lang="fr-FR"/>
        </a:p>
      </dgm:t>
    </dgm:pt>
    <dgm:pt modelId="{3AE36F5D-2CB9-4525-8D69-321248B7C5AC}">
      <dgm:prSet phldrT="[Texte]" custT="1"/>
      <dgm:spPr/>
      <dgm:t>
        <a:bodyPr/>
        <a:lstStyle/>
        <a:p>
          <a:pPr algn="r"/>
          <a:r>
            <a:rPr lang="fr-FR" sz="1400" dirty="0"/>
            <a:t>15/10/21</a:t>
          </a:r>
          <a:endParaRPr lang="fr-FR" sz="1600" dirty="0"/>
        </a:p>
      </dgm:t>
    </dgm:pt>
    <dgm:pt modelId="{5C973EF7-13AE-4AC3-8783-8C3BB69479B6}" type="parTrans" cxnId="{DCBF6C4B-042B-41A4-B7DF-FAC201AC8D43}">
      <dgm:prSet/>
      <dgm:spPr/>
      <dgm:t>
        <a:bodyPr/>
        <a:lstStyle/>
        <a:p>
          <a:endParaRPr lang="fr-FR"/>
        </a:p>
      </dgm:t>
    </dgm:pt>
    <dgm:pt modelId="{E0CC9500-310E-40A7-AD93-4F804AAF02E7}" type="sibTrans" cxnId="{DCBF6C4B-042B-41A4-B7DF-FAC201AC8D43}">
      <dgm:prSet/>
      <dgm:spPr/>
      <dgm:t>
        <a:bodyPr/>
        <a:lstStyle/>
        <a:p>
          <a:endParaRPr lang="fr-FR"/>
        </a:p>
      </dgm:t>
    </dgm:pt>
    <dgm:pt modelId="{F3C874A7-F91A-4559-8B84-30412E0BF87F}">
      <dgm:prSet phldrT="[Texte]" custT="1"/>
      <dgm:spPr>
        <a:solidFill>
          <a:schemeClr val="accent1"/>
        </a:solidFill>
      </dgm:spPr>
      <dgm:t>
        <a:bodyPr/>
        <a:lstStyle/>
        <a:p>
          <a:r>
            <a:rPr lang="fr-FR" sz="1600" b="1" u="sng" dirty="0" err="1">
              <a:solidFill>
                <a:schemeClr val="tx1"/>
              </a:solidFill>
            </a:rPr>
            <a:t>Varroose</a:t>
          </a:r>
          <a:r>
            <a:rPr lang="fr-FR" sz="1600" b="1" u="sng" dirty="0">
              <a:solidFill>
                <a:schemeClr val="tx1"/>
              </a:solidFill>
            </a:rPr>
            <a:t>:</a:t>
          </a:r>
        </a:p>
      </dgm:t>
    </dgm:pt>
    <dgm:pt modelId="{068F6484-CCBD-4774-9D1A-9E8D9618B649}" type="parTrans" cxnId="{CC0FB565-E0F0-4447-9426-6419605D5209}">
      <dgm:prSet/>
      <dgm:spPr/>
      <dgm:t>
        <a:bodyPr/>
        <a:lstStyle/>
        <a:p>
          <a:endParaRPr lang="fr-FR"/>
        </a:p>
      </dgm:t>
    </dgm:pt>
    <dgm:pt modelId="{6DC19B07-06B9-48BD-B2CB-5E3ADE717CCC}" type="sibTrans" cxnId="{CC0FB565-E0F0-4447-9426-6419605D5209}">
      <dgm:prSet/>
      <dgm:spPr/>
      <dgm:t>
        <a:bodyPr/>
        <a:lstStyle/>
        <a:p>
          <a:endParaRPr lang="fr-FR"/>
        </a:p>
      </dgm:t>
    </dgm:pt>
    <dgm:pt modelId="{41223C5B-5543-4047-B76F-B99FE00C59B6}">
      <dgm:prSet phldrT="[Texte]" custT="1"/>
      <dgm:spPr>
        <a:solidFill>
          <a:schemeClr val="accent1"/>
        </a:solidFill>
      </dgm:spPr>
      <dgm:t>
        <a:bodyPr/>
        <a:lstStyle/>
        <a:p>
          <a:r>
            <a:rPr lang="fr-FR" sz="1400" b="1" dirty="0">
              <a:solidFill>
                <a:schemeClr val="tx1"/>
              </a:solidFill>
            </a:rPr>
            <a:t>Souhaits d’amélioration des</a:t>
          </a:r>
          <a:br>
            <a:rPr lang="fr-FR" sz="1400" b="1" dirty="0">
              <a:solidFill>
                <a:schemeClr val="tx1"/>
              </a:solidFill>
            </a:rPr>
          </a:br>
          <a:r>
            <a:rPr lang="fr-FR" sz="1400" b="1" dirty="0">
              <a:solidFill>
                <a:schemeClr val="tx1"/>
              </a:solidFill>
            </a:rPr>
            <a:t>modes d’</a:t>
          </a:r>
          <a:r>
            <a:rPr lang="fr-FR" sz="1400" b="1" dirty="0" err="1">
              <a:solidFill>
                <a:schemeClr val="tx1"/>
              </a:solidFill>
            </a:rPr>
            <a:t>administation</a:t>
          </a:r>
          <a:r>
            <a:rPr lang="fr-FR" sz="1400" b="1" dirty="0">
              <a:solidFill>
                <a:schemeClr val="tx1"/>
              </a:solidFill>
            </a:rPr>
            <a:t> (APIBIOXAL &amp; VARROMED)</a:t>
          </a:r>
          <a:br>
            <a:rPr lang="fr-FR" sz="1400" b="1" dirty="0">
              <a:solidFill>
                <a:schemeClr val="tx1"/>
              </a:solidFill>
            </a:rPr>
          </a:br>
          <a:endParaRPr lang="fr-FR" sz="1400" b="1" dirty="0">
            <a:solidFill>
              <a:schemeClr val="tx1"/>
            </a:solidFill>
          </a:endParaRPr>
        </a:p>
      </dgm:t>
    </dgm:pt>
    <dgm:pt modelId="{2683F1DA-C596-4F0E-BAFC-66894D7AC901}" type="parTrans" cxnId="{1FF4AD7D-2E3F-4A5B-AD67-B390C693A1CF}">
      <dgm:prSet/>
      <dgm:spPr/>
      <dgm:t>
        <a:bodyPr/>
        <a:lstStyle/>
        <a:p>
          <a:endParaRPr lang="fr-FR"/>
        </a:p>
      </dgm:t>
    </dgm:pt>
    <dgm:pt modelId="{E4D23159-82E3-4511-AB19-415947A29D37}" type="sibTrans" cxnId="{1FF4AD7D-2E3F-4A5B-AD67-B390C693A1CF}">
      <dgm:prSet/>
      <dgm:spPr/>
      <dgm:t>
        <a:bodyPr/>
        <a:lstStyle/>
        <a:p>
          <a:endParaRPr lang="fr-FR"/>
        </a:p>
      </dgm:t>
    </dgm:pt>
    <dgm:pt modelId="{88F05698-6528-4A32-9543-77A08D71E5A1}">
      <dgm:prSet phldrT="[Texte]" custT="1"/>
      <dgm:spPr>
        <a:solidFill>
          <a:schemeClr val="accent1"/>
        </a:solidFill>
      </dgm:spPr>
      <dgm:t>
        <a:bodyPr/>
        <a:lstStyle/>
        <a:p>
          <a:endParaRPr lang="fr-FR" sz="1600" b="1" dirty="0">
            <a:solidFill>
              <a:schemeClr val="tx1"/>
            </a:solidFill>
          </a:endParaRPr>
        </a:p>
      </dgm:t>
    </dgm:pt>
    <dgm:pt modelId="{C13B7A5B-3082-45C5-9C22-56815A64B3EF}" type="parTrans" cxnId="{A41ABE26-8AE5-4316-85DA-995050BE9BCC}">
      <dgm:prSet/>
      <dgm:spPr/>
      <dgm:t>
        <a:bodyPr/>
        <a:lstStyle/>
        <a:p>
          <a:endParaRPr lang="fr-FR"/>
        </a:p>
      </dgm:t>
    </dgm:pt>
    <dgm:pt modelId="{0F74371F-A4D6-4B1C-9741-07B45050FCCF}" type="sibTrans" cxnId="{A41ABE26-8AE5-4316-85DA-995050BE9BCC}">
      <dgm:prSet/>
      <dgm:spPr/>
      <dgm:t>
        <a:bodyPr/>
        <a:lstStyle/>
        <a:p>
          <a:endParaRPr lang="fr-FR"/>
        </a:p>
      </dgm:t>
    </dgm:pt>
    <dgm:pt modelId="{D3F0A8B5-D06F-40E1-8256-A5D0F64A4E7C}">
      <dgm:prSet phldrT="[Texte]" custT="1"/>
      <dgm:spPr>
        <a:solidFill>
          <a:schemeClr val="accent1"/>
        </a:solidFill>
      </dgm:spPr>
      <dgm:t>
        <a:bodyPr/>
        <a:lstStyle/>
        <a:p>
          <a:r>
            <a:rPr lang="fr-FR" sz="1400" b="1" dirty="0">
              <a:solidFill>
                <a:schemeClr val="tx1"/>
              </a:solidFill>
            </a:rPr>
            <a:t>Souhait pour de nouveaux  systèmes « </a:t>
          </a:r>
          <a:r>
            <a:rPr lang="fr-FR" sz="1400" b="1" dirty="0" err="1">
              <a:solidFill>
                <a:schemeClr val="tx1"/>
              </a:solidFill>
            </a:rPr>
            <a:t>repidosing</a:t>
          </a:r>
          <a:r>
            <a:rPr lang="fr-FR" sz="1400" b="1" dirty="0">
              <a:solidFill>
                <a:schemeClr val="tx1"/>
              </a:solidFill>
            </a:rPr>
            <a:t> »</a:t>
          </a:r>
          <a:br>
            <a:rPr lang="fr-FR" sz="1400" b="1" dirty="0">
              <a:solidFill>
                <a:schemeClr val="tx1"/>
              </a:solidFill>
            </a:rPr>
          </a:br>
          <a:endParaRPr lang="fr-FR" sz="1400" b="1" dirty="0">
            <a:solidFill>
              <a:schemeClr val="tx1"/>
            </a:solidFill>
          </a:endParaRPr>
        </a:p>
      </dgm:t>
    </dgm:pt>
    <dgm:pt modelId="{BB6ECB5B-8D5E-4DEE-8E9C-FC742BD24793}" type="parTrans" cxnId="{FB82B6B8-9A43-498F-96E2-82AB6201D4EE}">
      <dgm:prSet/>
      <dgm:spPr/>
      <dgm:t>
        <a:bodyPr/>
        <a:lstStyle/>
        <a:p>
          <a:endParaRPr lang="fr-FR"/>
        </a:p>
      </dgm:t>
    </dgm:pt>
    <dgm:pt modelId="{A5D2A10E-CC55-4AA3-8E5B-BE5ADFE1BCF1}" type="sibTrans" cxnId="{FB82B6B8-9A43-498F-96E2-82AB6201D4EE}">
      <dgm:prSet/>
      <dgm:spPr/>
      <dgm:t>
        <a:bodyPr/>
        <a:lstStyle/>
        <a:p>
          <a:endParaRPr lang="fr-FR"/>
        </a:p>
      </dgm:t>
    </dgm:pt>
    <dgm:pt modelId="{9A1B2D6D-95A8-44C1-9F93-929E4056A359}">
      <dgm:prSet phldrT="[Texte]" custT="1"/>
      <dgm:spPr>
        <a:solidFill>
          <a:schemeClr val="accent1"/>
        </a:solidFill>
      </dgm:spPr>
      <dgm:t>
        <a:bodyPr/>
        <a:lstStyle/>
        <a:p>
          <a:r>
            <a:rPr lang="fr-FR" sz="1400" b="1" dirty="0">
              <a:solidFill>
                <a:schemeClr val="tx1"/>
              </a:solidFill>
            </a:rPr>
            <a:t>Diminution de l’efficacité </a:t>
          </a:r>
          <a:br>
            <a:rPr lang="fr-FR" sz="1400" b="1" dirty="0">
              <a:solidFill>
                <a:schemeClr val="tx1"/>
              </a:solidFill>
            </a:rPr>
          </a:br>
          <a:r>
            <a:rPr lang="fr-FR" sz="1400" b="1" dirty="0">
              <a:solidFill>
                <a:schemeClr val="tx1"/>
              </a:solidFill>
            </a:rPr>
            <a:t>ou résistances à l’</a:t>
          </a:r>
          <a:r>
            <a:rPr lang="fr-FR" sz="1400" b="1" dirty="0" err="1">
              <a:solidFill>
                <a:schemeClr val="tx1"/>
              </a:solidFill>
            </a:rPr>
            <a:t>amitraz</a:t>
          </a:r>
          <a:endParaRPr lang="fr-FR" sz="1400" b="1" dirty="0">
            <a:solidFill>
              <a:schemeClr val="tx1"/>
            </a:solidFill>
          </a:endParaRPr>
        </a:p>
      </dgm:t>
    </dgm:pt>
    <dgm:pt modelId="{B3A583B6-CA03-46CB-9208-C36E931358F6}" type="parTrans" cxnId="{8A85A021-BDFA-4AB3-A3DB-3A49675FE8FC}">
      <dgm:prSet/>
      <dgm:spPr/>
      <dgm:t>
        <a:bodyPr/>
        <a:lstStyle/>
        <a:p>
          <a:endParaRPr lang="fr-FR"/>
        </a:p>
      </dgm:t>
    </dgm:pt>
    <dgm:pt modelId="{D5C17CD0-EA89-4418-8A42-DABA9F7C9B2B}" type="sibTrans" cxnId="{8A85A021-BDFA-4AB3-A3DB-3A49675FE8FC}">
      <dgm:prSet/>
      <dgm:spPr/>
      <dgm:t>
        <a:bodyPr/>
        <a:lstStyle/>
        <a:p>
          <a:endParaRPr lang="fr-FR"/>
        </a:p>
      </dgm:t>
    </dgm:pt>
    <dgm:pt modelId="{AFAF80E5-5EA9-4BA4-8037-7F9B14D6F24B}">
      <dgm:prSet phldrT="[Texte]" custT="1"/>
      <dgm:spPr/>
      <dgm:t>
        <a:bodyPr/>
        <a:lstStyle/>
        <a:p>
          <a:r>
            <a:rPr lang="fr-FR" sz="1400" dirty="0"/>
            <a:t>13/12/21</a:t>
          </a:r>
        </a:p>
      </dgm:t>
    </dgm:pt>
    <dgm:pt modelId="{5B51B3AB-7C22-40DE-8BE9-FD306F6ADA42}" type="sibTrans" cxnId="{68A9469A-CDFD-4412-9395-C1B8D86BCE92}">
      <dgm:prSet/>
      <dgm:spPr/>
      <dgm:t>
        <a:bodyPr/>
        <a:lstStyle/>
        <a:p>
          <a:endParaRPr lang="fr-FR"/>
        </a:p>
      </dgm:t>
    </dgm:pt>
    <dgm:pt modelId="{8A22E4DB-B579-45EF-91CC-9BA81EBED50D}" type="parTrans" cxnId="{68A9469A-CDFD-4412-9395-C1B8D86BCE92}">
      <dgm:prSet/>
      <dgm:spPr/>
      <dgm:t>
        <a:bodyPr/>
        <a:lstStyle/>
        <a:p>
          <a:endParaRPr lang="fr-FR"/>
        </a:p>
      </dgm:t>
    </dgm:pt>
    <dgm:pt modelId="{BE33315C-00D0-4A6B-88C2-7524FF205DB1}">
      <dgm:prSet phldrT="[Texte]" custT="1"/>
      <dgm:spPr>
        <a:solidFill>
          <a:srgbClr val="0070C0"/>
        </a:solidFill>
      </dgm:spPr>
      <dgm:t>
        <a:bodyPr/>
        <a:lstStyle/>
        <a:p>
          <a:r>
            <a:rPr lang="fr-FR" sz="1600" b="1" u="sng" dirty="0"/>
            <a:t>Parasitisme externe:</a:t>
          </a:r>
          <a:endParaRPr lang="fr-FR" sz="1400" b="1" u="sng" dirty="0"/>
        </a:p>
      </dgm:t>
    </dgm:pt>
    <dgm:pt modelId="{403B2DC9-2B6C-4AAB-8FE6-B6A320E9AA0D}" type="sibTrans" cxnId="{8F90E982-111D-43B4-BEC2-4E175A3794E2}">
      <dgm:prSet/>
      <dgm:spPr/>
      <dgm:t>
        <a:bodyPr/>
        <a:lstStyle/>
        <a:p>
          <a:endParaRPr lang="fr-FR"/>
        </a:p>
      </dgm:t>
    </dgm:pt>
    <dgm:pt modelId="{1AA601C4-F47A-4F52-875A-C147219B7B00}" type="parTrans" cxnId="{8F90E982-111D-43B4-BEC2-4E175A3794E2}">
      <dgm:prSet/>
      <dgm:spPr/>
      <dgm:t>
        <a:bodyPr/>
        <a:lstStyle/>
        <a:p>
          <a:endParaRPr lang="fr-FR"/>
        </a:p>
      </dgm:t>
    </dgm:pt>
    <dgm:pt modelId="{0AC66FDD-CAB7-44E6-A5AB-AEAD9769695C}">
      <dgm:prSet phldrT="[Texte]" custT="1"/>
      <dgm:spPr>
        <a:solidFill>
          <a:srgbClr val="0070C0"/>
        </a:solidFill>
      </dgm:spPr>
      <dgm:t>
        <a:bodyPr/>
        <a:lstStyle/>
        <a:p>
          <a:endParaRPr lang="fr-FR" sz="700" b="1" dirty="0"/>
        </a:p>
      </dgm:t>
    </dgm:pt>
    <dgm:pt modelId="{6DC4FEB3-4AF6-4C71-90E7-8B0E2E4253E7}" type="sibTrans" cxnId="{1751BEF7-0994-4D14-BDEC-D4EE29C18969}">
      <dgm:prSet/>
      <dgm:spPr/>
      <dgm:t>
        <a:bodyPr/>
        <a:lstStyle/>
        <a:p>
          <a:endParaRPr lang="fr-FR"/>
        </a:p>
      </dgm:t>
    </dgm:pt>
    <dgm:pt modelId="{A9234AEE-5016-411C-8DCB-0C75B61E9060}" type="parTrans" cxnId="{1751BEF7-0994-4D14-BDEC-D4EE29C18969}">
      <dgm:prSet/>
      <dgm:spPr/>
      <dgm:t>
        <a:bodyPr/>
        <a:lstStyle/>
        <a:p>
          <a:endParaRPr lang="fr-FR"/>
        </a:p>
      </dgm:t>
    </dgm:pt>
    <dgm:pt modelId="{1FE2DE40-532D-4552-9E09-C7657652087E}">
      <dgm:prSet phldrT="[Texte]" custT="1"/>
      <dgm:spPr>
        <a:solidFill>
          <a:srgbClr val="0070C0"/>
        </a:solidFill>
      </dgm:spPr>
      <dgm:t>
        <a:bodyPr/>
        <a:lstStyle/>
        <a:p>
          <a:r>
            <a:rPr lang="fr-FR" sz="1600" b="1" u="sng" dirty="0"/>
            <a:t>Maladies bactériennes:</a:t>
          </a:r>
        </a:p>
      </dgm:t>
    </dgm:pt>
    <dgm:pt modelId="{4A747BCD-DBDC-4BF6-904F-40C0F2DD0C75}" type="sibTrans" cxnId="{2F5CB666-E534-4AFB-9BB9-169851EC38BC}">
      <dgm:prSet/>
      <dgm:spPr/>
      <dgm:t>
        <a:bodyPr/>
        <a:lstStyle/>
        <a:p>
          <a:endParaRPr lang="fr-FR"/>
        </a:p>
      </dgm:t>
    </dgm:pt>
    <dgm:pt modelId="{00B897B9-E346-4A5E-B3F3-BF0E69325F51}" type="parTrans" cxnId="{2F5CB666-E534-4AFB-9BB9-169851EC38BC}">
      <dgm:prSet/>
      <dgm:spPr/>
      <dgm:t>
        <a:bodyPr/>
        <a:lstStyle/>
        <a:p>
          <a:endParaRPr lang="fr-FR"/>
        </a:p>
      </dgm:t>
    </dgm:pt>
    <dgm:pt modelId="{5911D195-F1DB-47DF-9095-B0FDBC7F92C7}">
      <dgm:prSet phldrT="[Texte]" custT="1"/>
      <dgm:spPr>
        <a:solidFill>
          <a:srgbClr val="0070C0"/>
        </a:solidFill>
      </dgm:spPr>
      <dgm:t>
        <a:bodyPr/>
        <a:lstStyle/>
        <a:p>
          <a:endParaRPr lang="fr-FR" sz="1600" b="1" dirty="0"/>
        </a:p>
      </dgm:t>
    </dgm:pt>
    <dgm:pt modelId="{D93858F8-F1AB-4F48-872B-540338C1288E}" type="sibTrans" cxnId="{AA8F6077-35AC-4816-AACF-C712A16526F7}">
      <dgm:prSet/>
      <dgm:spPr/>
      <dgm:t>
        <a:bodyPr/>
        <a:lstStyle/>
        <a:p>
          <a:endParaRPr lang="fr-FR"/>
        </a:p>
      </dgm:t>
    </dgm:pt>
    <dgm:pt modelId="{8063848D-5DAA-4052-AD70-60C40E38092D}" type="parTrans" cxnId="{AA8F6077-35AC-4816-AACF-C712A16526F7}">
      <dgm:prSet/>
      <dgm:spPr/>
      <dgm:t>
        <a:bodyPr/>
        <a:lstStyle/>
        <a:p>
          <a:endParaRPr lang="fr-FR"/>
        </a:p>
      </dgm:t>
    </dgm:pt>
    <dgm:pt modelId="{B75BFA51-ED24-42AF-8BB8-F3AA771A1102}">
      <dgm:prSet phldrT="[Texte]" custT="1"/>
      <dgm:spPr>
        <a:solidFill>
          <a:srgbClr val="0070C0"/>
        </a:solidFill>
      </dgm:spPr>
      <dgm:t>
        <a:bodyPr/>
        <a:lstStyle/>
        <a:p>
          <a:r>
            <a:rPr lang="fr-FR" sz="1600" b="1" dirty="0"/>
            <a:t> </a:t>
          </a:r>
          <a:endParaRPr lang="fr-FR" sz="1600" b="1" i="1" dirty="0"/>
        </a:p>
      </dgm:t>
    </dgm:pt>
    <dgm:pt modelId="{A36C6677-7F63-4197-8B2B-D938672869B5}" type="sibTrans" cxnId="{F34376CD-6564-4A94-A2BF-276C23F0D816}">
      <dgm:prSet/>
      <dgm:spPr/>
      <dgm:t>
        <a:bodyPr/>
        <a:lstStyle/>
        <a:p>
          <a:endParaRPr lang="fr-FR"/>
        </a:p>
      </dgm:t>
    </dgm:pt>
    <dgm:pt modelId="{F00EAE36-78A8-4C89-AB66-4ACD93AFC10C}" type="parTrans" cxnId="{F34376CD-6564-4A94-A2BF-276C23F0D816}">
      <dgm:prSet/>
      <dgm:spPr/>
      <dgm:t>
        <a:bodyPr/>
        <a:lstStyle/>
        <a:p>
          <a:endParaRPr lang="fr-FR"/>
        </a:p>
      </dgm:t>
    </dgm:pt>
    <dgm:pt modelId="{EC7BCF41-67A7-42A3-B491-032B9CA53684}">
      <dgm:prSet phldrT="[Texte]" custT="1"/>
      <dgm:spPr>
        <a:solidFill>
          <a:srgbClr val="0070C0"/>
        </a:solidFill>
      </dgm:spPr>
      <dgm:t>
        <a:bodyPr/>
        <a:lstStyle/>
        <a:p>
          <a:r>
            <a:rPr lang="fr-FR" sz="1400" b="1" u="none" dirty="0"/>
            <a:t>Usage thérapeutique de biocides (formaldéhyde), </a:t>
          </a:r>
        </a:p>
      </dgm:t>
    </dgm:pt>
    <dgm:pt modelId="{F698CA23-D5F4-4B30-93A2-D0EFF9CF1AC6}" type="parTrans" cxnId="{1682ABD3-0FD0-4967-A959-C7A376FF2C37}">
      <dgm:prSet/>
      <dgm:spPr/>
      <dgm:t>
        <a:bodyPr/>
        <a:lstStyle/>
        <a:p>
          <a:endParaRPr lang="fr-FR"/>
        </a:p>
      </dgm:t>
    </dgm:pt>
    <dgm:pt modelId="{D5D577F1-CA59-4DB7-9B40-9B264080CE64}" type="sibTrans" cxnId="{1682ABD3-0FD0-4967-A959-C7A376FF2C37}">
      <dgm:prSet/>
      <dgm:spPr/>
      <dgm:t>
        <a:bodyPr/>
        <a:lstStyle/>
        <a:p>
          <a:endParaRPr lang="fr-FR"/>
        </a:p>
      </dgm:t>
    </dgm:pt>
    <dgm:pt modelId="{6C1869EF-5A39-463A-BB62-D5386A88E86B}">
      <dgm:prSet phldrT="[Texte]" custT="1"/>
      <dgm:spPr>
        <a:solidFill>
          <a:srgbClr val="0070C0"/>
        </a:solidFill>
      </dgm:spPr>
      <dgm:t>
        <a:bodyPr/>
        <a:lstStyle/>
        <a:p>
          <a:r>
            <a:rPr lang="fr-FR" sz="1400" b="1" u="none" dirty="0"/>
            <a:t>Un seul MV en Fr (</a:t>
          </a:r>
          <a:r>
            <a:rPr lang="fr-FR" sz="1400" b="1" u="none" dirty="0" err="1"/>
            <a:t>Pyceze</a:t>
          </a:r>
          <a:r>
            <a:rPr lang="fr-FR" sz="1400" b="1" u="none" dirty="0"/>
            <a:t>, </a:t>
          </a:r>
          <a:br>
            <a:rPr lang="fr-FR" sz="1400" b="1" u="none" dirty="0"/>
          </a:br>
          <a:r>
            <a:rPr lang="fr-FR" sz="1400" b="1" u="none" dirty="0"/>
            <a:t>avec </a:t>
          </a:r>
          <a:r>
            <a:rPr lang="fr-FR" sz="1400" b="1" u="none" dirty="0" err="1"/>
            <a:t>pb</a:t>
          </a:r>
          <a:r>
            <a:rPr lang="fr-FR" sz="1400" b="1" u="none" dirty="0"/>
            <a:t> disponibilité)</a:t>
          </a:r>
        </a:p>
      </dgm:t>
    </dgm:pt>
    <dgm:pt modelId="{94481073-70E0-4FF2-9D94-B6D5DF27F070}" type="parTrans" cxnId="{74677333-AFE6-4F00-AC84-FB99AE0775CE}">
      <dgm:prSet/>
      <dgm:spPr/>
      <dgm:t>
        <a:bodyPr/>
        <a:lstStyle/>
        <a:p>
          <a:endParaRPr lang="fr-FR"/>
        </a:p>
      </dgm:t>
    </dgm:pt>
    <dgm:pt modelId="{111E5A8A-D40D-4FA0-910E-33C2FDCB797F}" type="sibTrans" cxnId="{74677333-AFE6-4F00-AC84-FB99AE0775CE}">
      <dgm:prSet/>
      <dgm:spPr/>
      <dgm:t>
        <a:bodyPr/>
        <a:lstStyle/>
        <a:p>
          <a:endParaRPr lang="fr-FR"/>
        </a:p>
      </dgm:t>
    </dgm:pt>
    <dgm:pt modelId="{096F4B2F-C2CB-4194-85E5-F3D06873C4E9}">
      <dgm:prSet phldrT="[Texte]" custT="1"/>
      <dgm:spPr>
        <a:solidFill>
          <a:srgbClr val="0070C0"/>
        </a:solidFill>
      </dgm:spPr>
      <dgm:t>
        <a:bodyPr/>
        <a:lstStyle/>
        <a:p>
          <a:r>
            <a:rPr lang="fr-FR" sz="1400" b="1" dirty="0"/>
            <a:t>Presque plus de MV ATB </a:t>
          </a:r>
          <a:br>
            <a:rPr lang="fr-FR" sz="1400" b="1" dirty="0"/>
          </a:br>
          <a:r>
            <a:rPr lang="fr-FR" sz="1400" b="1" dirty="0"/>
            <a:t>pour poissons</a:t>
          </a:r>
        </a:p>
      </dgm:t>
    </dgm:pt>
    <dgm:pt modelId="{3211C664-4A6A-4D76-BFE9-4E1B2E0180A8}" type="parTrans" cxnId="{5B77D2D4-6527-4D14-B9D6-85A740FAF8C0}">
      <dgm:prSet/>
      <dgm:spPr/>
      <dgm:t>
        <a:bodyPr/>
        <a:lstStyle/>
        <a:p>
          <a:endParaRPr lang="fr-FR"/>
        </a:p>
      </dgm:t>
    </dgm:pt>
    <dgm:pt modelId="{0E89A161-50C5-4766-86BA-94BF7C0CAF59}" type="sibTrans" cxnId="{5B77D2D4-6527-4D14-B9D6-85A740FAF8C0}">
      <dgm:prSet/>
      <dgm:spPr/>
      <dgm:t>
        <a:bodyPr/>
        <a:lstStyle/>
        <a:p>
          <a:endParaRPr lang="fr-FR"/>
        </a:p>
      </dgm:t>
    </dgm:pt>
    <dgm:pt modelId="{24F8D5FF-EB24-4FA6-B166-5DB307D8C8E9}">
      <dgm:prSet phldrT="[Texte]" custT="1"/>
      <dgm:spPr>
        <a:solidFill>
          <a:srgbClr val="0070C0"/>
        </a:solidFill>
      </dgm:spPr>
      <dgm:t>
        <a:bodyPr/>
        <a:lstStyle/>
        <a:p>
          <a:endParaRPr lang="fr-FR" sz="1400" b="1" dirty="0"/>
        </a:p>
      </dgm:t>
    </dgm:pt>
    <dgm:pt modelId="{EBA4CA4E-EC04-4064-85B8-E5A7DE7B0704}" type="parTrans" cxnId="{E8B029E9-71F7-4DEF-81EC-54B9A480A44B}">
      <dgm:prSet/>
      <dgm:spPr/>
      <dgm:t>
        <a:bodyPr/>
        <a:lstStyle/>
        <a:p>
          <a:endParaRPr lang="fr-FR"/>
        </a:p>
      </dgm:t>
    </dgm:pt>
    <dgm:pt modelId="{99E6DD11-93BF-4208-91C6-16D0C4B5F724}" type="sibTrans" cxnId="{E8B029E9-71F7-4DEF-81EC-54B9A480A44B}">
      <dgm:prSet/>
      <dgm:spPr/>
      <dgm:t>
        <a:bodyPr/>
        <a:lstStyle/>
        <a:p>
          <a:endParaRPr lang="fr-FR"/>
        </a:p>
      </dgm:t>
    </dgm:pt>
    <dgm:pt modelId="{90207434-5BB1-4ABF-B43C-9147AD1D9543}">
      <dgm:prSet phldrT="[Texte]" custT="1"/>
      <dgm:spPr>
        <a:solidFill>
          <a:srgbClr val="0070C0"/>
        </a:solidFill>
      </dgm:spPr>
      <dgm:t>
        <a:bodyPr/>
        <a:lstStyle/>
        <a:p>
          <a:r>
            <a:rPr lang="fr-FR" sz="1400" b="1" dirty="0"/>
            <a:t>Vaccins: ruptures, </a:t>
          </a:r>
          <a:br>
            <a:rPr lang="fr-FR" sz="1400" b="1" dirty="0"/>
          </a:br>
          <a:r>
            <a:rPr lang="fr-FR" sz="1400" b="1" dirty="0"/>
            <a:t>pas d’AMM en Fr ou </a:t>
          </a:r>
          <a:br>
            <a:rPr lang="fr-FR" sz="1400" b="1" dirty="0"/>
          </a:br>
          <a:r>
            <a:rPr lang="fr-FR" sz="1400" b="1" dirty="0" err="1"/>
            <a:t>pb</a:t>
          </a:r>
          <a:r>
            <a:rPr lang="fr-FR" sz="1400" b="1" dirty="0"/>
            <a:t> efficacité des auto-vaccins</a:t>
          </a:r>
        </a:p>
      </dgm:t>
    </dgm:pt>
    <dgm:pt modelId="{4691D10B-FDFD-489A-B753-2451DB88C131}" type="parTrans" cxnId="{1B06789F-0606-448A-B996-A582DF905E45}">
      <dgm:prSet/>
      <dgm:spPr/>
      <dgm:t>
        <a:bodyPr/>
        <a:lstStyle/>
        <a:p>
          <a:endParaRPr lang="fr-FR"/>
        </a:p>
      </dgm:t>
    </dgm:pt>
    <dgm:pt modelId="{C5A6ED0A-2E5B-4A3F-955D-B46C19EFB033}" type="sibTrans" cxnId="{1B06789F-0606-448A-B996-A582DF905E45}">
      <dgm:prSet/>
      <dgm:spPr/>
      <dgm:t>
        <a:bodyPr/>
        <a:lstStyle/>
        <a:p>
          <a:endParaRPr lang="fr-FR"/>
        </a:p>
      </dgm:t>
    </dgm:pt>
    <dgm:pt modelId="{B3EA14DB-4A38-473F-AC6D-6CA281498CF9}">
      <dgm:prSet phldrT="[Texte]" custT="1"/>
      <dgm:spPr>
        <a:solidFill>
          <a:srgbClr val="0070C0"/>
        </a:solidFill>
      </dgm:spPr>
      <dgm:t>
        <a:bodyPr/>
        <a:lstStyle/>
        <a:p>
          <a:r>
            <a:rPr lang="fr-FR" sz="1600" b="1" u="sng" dirty="0"/>
            <a:t>Prévention des viroses:</a:t>
          </a:r>
        </a:p>
      </dgm:t>
    </dgm:pt>
    <dgm:pt modelId="{BEC010CC-5BF8-41C2-8000-7F55F7C69DCE}" type="parTrans" cxnId="{92E86B3D-DA43-4547-B53F-F699F0F91AC4}">
      <dgm:prSet/>
      <dgm:spPr/>
      <dgm:t>
        <a:bodyPr/>
        <a:lstStyle/>
        <a:p>
          <a:endParaRPr lang="fr-FR"/>
        </a:p>
      </dgm:t>
    </dgm:pt>
    <dgm:pt modelId="{12359A3A-E5BA-4FE0-B231-BDFCCF206DB8}" type="sibTrans" cxnId="{92E86B3D-DA43-4547-B53F-F699F0F91AC4}">
      <dgm:prSet/>
      <dgm:spPr/>
      <dgm:t>
        <a:bodyPr/>
        <a:lstStyle/>
        <a:p>
          <a:endParaRPr lang="fr-FR"/>
        </a:p>
      </dgm:t>
    </dgm:pt>
    <dgm:pt modelId="{A10DB9B9-244A-4487-84DA-ABC5054FA96F}">
      <dgm:prSet phldrT="[Texte]" custT="1"/>
      <dgm:spPr>
        <a:solidFill>
          <a:srgbClr val="0070C0"/>
        </a:solidFill>
      </dgm:spPr>
      <dgm:t>
        <a:bodyPr/>
        <a:lstStyle/>
        <a:p>
          <a:r>
            <a:rPr lang="fr-FR" sz="1400" b="1" dirty="0"/>
            <a:t>Risques environnementaux </a:t>
          </a:r>
          <a:br>
            <a:rPr lang="fr-FR" sz="1400" b="1" dirty="0"/>
          </a:br>
          <a:r>
            <a:rPr lang="fr-FR" sz="1400" b="1" dirty="0"/>
            <a:t>à l’usage des vaccins</a:t>
          </a:r>
        </a:p>
      </dgm:t>
    </dgm:pt>
    <dgm:pt modelId="{B08B9264-6B03-4D37-92D8-29772BEBFF41}" type="parTrans" cxnId="{4F2053C6-9F02-4D86-8DA6-867068A7CD3F}">
      <dgm:prSet/>
      <dgm:spPr/>
      <dgm:t>
        <a:bodyPr/>
        <a:lstStyle/>
        <a:p>
          <a:endParaRPr lang="fr-FR"/>
        </a:p>
      </dgm:t>
    </dgm:pt>
    <dgm:pt modelId="{B89BD7B6-085C-49C8-8AFF-5FEABCCF4E41}" type="sibTrans" cxnId="{4F2053C6-9F02-4D86-8DA6-867068A7CD3F}">
      <dgm:prSet/>
      <dgm:spPr/>
      <dgm:t>
        <a:bodyPr/>
        <a:lstStyle/>
        <a:p>
          <a:endParaRPr lang="fr-FR"/>
        </a:p>
      </dgm:t>
    </dgm:pt>
    <dgm:pt modelId="{9C5B7B7E-EA77-4CB0-BAAC-9B9BB0A46F11}">
      <dgm:prSet phldrT="[Texte]" custT="1"/>
      <dgm:spPr>
        <a:solidFill>
          <a:srgbClr val="0070C0"/>
        </a:solidFill>
      </dgm:spPr>
      <dgm:t>
        <a:bodyPr/>
        <a:lstStyle/>
        <a:p>
          <a:r>
            <a:rPr lang="fr-FR" sz="1400" b="1" dirty="0"/>
            <a:t>Pas de vaccins</a:t>
          </a:r>
        </a:p>
      </dgm:t>
    </dgm:pt>
    <dgm:pt modelId="{1D4F97EA-5E58-49E7-9631-06201585072B}" type="parTrans" cxnId="{CE1D9967-0EF4-4089-BB3E-793D087C36C0}">
      <dgm:prSet/>
      <dgm:spPr/>
      <dgm:t>
        <a:bodyPr/>
        <a:lstStyle/>
        <a:p>
          <a:endParaRPr lang="fr-FR"/>
        </a:p>
      </dgm:t>
    </dgm:pt>
    <dgm:pt modelId="{CF1E0896-0A26-4908-B7CC-84E8E9B1A553}" type="sibTrans" cxnId="{CE1D9967-0EF4-4089-BB3E-793D087C36C0}">
      <dgm:prSet/>
      <dgm:spPr/>
      <dgm:t>
        <a:bodyPr/>
        <a:lstStyle/>
        <a:p>
          <a:endParaRPr lang="fr-FR"/>
        </a:p>
      </dgm:t>
    </dgm:pt>
    <dgm:pt modelId="{8A46061B-6546-4051-95C0-E8A7E66B8417}">
      <dgm:prSet phldrT="[Texte]" custT="1"/>
      <dgm:spPr>
        <a:solidFill>
          <a:srgbClr val="0070C0"/>
        </a:solidFill>
      </dgm:spPr>
      <dgm:t>
        <a:bodyPr/>
        <a:lstStyle/>
        <a:p>
          <a:endParaRPr lang="fr-FR" sz="700" b="1" dirty="0"/>
        </a:p>
      </dgm:t>
    </dgm:pt>
    <dgm:pt modelId="{1B75DF6E-0330-47A3-8B7D-4236D9D5B38F}" type="parTrans" cxnId="{3ED7D670-7ED4-474B-8C3A-CC1E9E4C9A19}">
      <dgm:prSet/>
      <dgm:spPr/>
      <dgm:t>
        <a:bodyPr/>
        <a:lstStyle/>
        <a:p>
          <a:endParaRPr lang="fr-FR"/>
        </a:p>
      </dgm:t>
    </dgm:pt>
    <dgm:pt modelId="{9216ECBB-AF7F-4251-9EF4-371C554ED1A3}" type="sibTrans" cxnId="{3ED7D670-7ED4-474B-8C3A-CC1E9E4C9A19}">
      <dgm:prSet/>
      <dgm:spPr/>
      <dgm:t>
        <a:bodyPr/>
        <a:lstStyle/>
        <a:p>
          <a:endParaRPr lang="fr-FR"/>
        </a:p>
      </dgm:t>
    </dgm:pt>
    <dgm:pt modelId="{9B177C25-553B-46C4-A6B1-F6620FE07FFD}" type="pres">
      <dgm:prSet presAssocID="{96B5AF56-3491-4AA8-9FDF-ADD9AB212493}" presName="linearFlow" presStyleCnt="0">
        <dgm:presLayoutVars>
          <dgm:dir/>
          <dgm:animLvl val="lvl"/>
          <dgm:resizeHandles/>
        </dgm:presLayoutVars>
      </dgm:prSet>
      <dgm:spPr/>
    </dgm:pt>
    <dgm:pt modelId="{5050538E-47DC-4792-88F6-A3A2C7010610}" type="pres">
      <dgm:prSet presAssocID="{3AE36F5D-2CB9-4525-8D69-321248B7C5AC}" presName="compositeNode" presStyleCnt="0">
        <dgm:presLayoutVars>
          <dgm:bulletEnabled val="1"/>
        </dgm:presLayoutVars>
      </dgm:prSet>
      <dgm:spPr/>
    </dgm:pt>
    <dgm:pt modelId="{FE0D5644-090C-49DE-9653-3A053B553855}" type="pres">
      <dgm:prSet presAssocID="{3AE36F5D-2CB9-4525-8D69-321248B7C5AC}" presName="image" presStyleLbl="fgImgPlace1" presStyleIdx="0" presStyleCnt="2" custScaleX="52978" custScaleY="37663" custLinFactNeighborX="-8866" custLinFactNeighborY="-11865"/>
      <dgm:spPr>
        <a:blipFill rotWithShape="1">
          <a:blip xmlns:r="http://schemas.openxmlformats.org/officeDocument/2006/relationships" r:embed="rId1"/>
          <a:stretch>
            <a:fillRect/>
          </a:stretch>
        </a:blipFill>
      </dgm:spPr>
    </dgm:pt>
    <dgm:pt modelId="{F7D8E69C-99D4-4C81-8F87-197BAD44E743}" type="pres">
      <dgm:prSet presAssocID="{3AE36F5D-2CB9-4525-8D69-321248B7C5AC}" presName="childNode" presStyleLbl="node1" presStyleIdx="0" presStyleCnt="2" custScaleY="128205" custLinFactNeighborX="1070" custLinFactNeighborY="-4321">
        <dgm:presLayoutVars>
          <dgm:bulletEnabled val="1"/>
        </dgm:presLayoutVars>
      </dgm:prSet>
      <dgm:spPr/>
    </dgm:pt>
    <dgm:pt modelId="{F44289F5-781C-4D58-ABC6-E883E589FCA0}" type="pres">
      <dgm:prSet presAssocID="{3AE36F5D-2CB9-4525-8D69-321248B7C5AC}" presName="parentNode" presStyleLbl="revTx" presStyleIdx="0" presStyleCnt="2" custScaleX="41745" custLinFactNeighborX="30820" custLinFactNeighborY="-14082">
        <dgm:presLayoutVars>
          <dgm:chMax val="0"/>
          <dgm:bulletEnabled val="1"/>
        </dgm:presLayoutVars>
      </dgm:prSet>
      <dgm:spPr/>
    </dgm:pt>
    <dgm:pt modelId="{446DC1BC-BCB6-4E14-A1A1-14D12BDB6505}" type="pres">
      <dgm:prSet presAssocID="{E0CC9500-310E-40A7-AD93-4F804AAF02E7}" presName="sibTrans" presStyleCnt="0"/>
      <dgm:spPr/>
    </dgm:pt>
    <dgm:pt modelId="{F864E426-0071-493A-BBD4-A72498C6C0F4}" type="pres">
      <dgm:prSet presAssocID="{AFAF80E5-5EA9-4BA4-8037-7F9B14D6F24B}" presName="compositeNode" presStyleCnt="0">
        <dgm:presLayoutVars>
          <dgm:bulletEnabled val="1"/>
        </dgm:presLayoutVars>
      </dgm:prSet>
      <dgm:spPr/>
    </dgm:pt>
    <dgm:pt modelId="{90DA1A9D-5348-47F0-91F9-0048466517D8}" type="pres">
      <dgm:prSet presAssocID="{AFAF80E5-5EA9-4BA4-8037-7F9B14D6F24B}" presName="image" presStyleLbl="fgImgPlace1" presStyleIdx="1" presStyleCnt="2" custScaleX="49376" custScaleY="17682" custLinFactNeighborX="-41924" custLinFactNeighborY="-11463"/>
      <dgm:spPr>
        <a:blipFill rotWithShape="1">
          <a:blip xmlns:r="http://schemas.openxmlformats.org/officeDocument/2006/relationships" r:embed="rId2"/>
          <a:stretch>
            <a:fillRect/>
          </a:stretch>
        </a:blipFill>
      </dgm:spPr>
    </dgm:pt>
    <dgm:pt modelId="{63FB1362-8366-4169-BA59-1BD9D5E6B39D}" type="pres">
      <dgm:prSet presAssocID="{AFAF80E5-5EA9-4BA4-8037-7F9B14D6F24B}" presName="childNode" presStyleLbl="node1" presStyleIdx="1" presStyleCnt="2" custScaleY="128205" custLinFactNeighborX="-11110" custLinFactNeighborY="-5824">
        <dgm:presLayoutVars>
          <dgm:bulletEnabled val="1"/>
        </dgm:presLayoutVars>
      </dgm:prSet>
      <dgm:spPr/>
    </dgm:pt>
    <dgm:pt modelId="{6293ECA6-8E4C-4E1A-969A-76F2F77FA36F}" type="pres">
      <dgm:prSet presAssocID="{AFAF80E5-5EA9-4BA4-8037-7F9B14D6F24B}" presName="parentNode" presStyleLbl="revTx" presStyleIdx="1" presStyleCnt="2" custScaleX="56354" custLinFactNeighborX="-32412" custLinFactNeighborY="-17021">
        <dgm:presLayoutVars>
          <dgm:chMax val="0"/>
          <dgm:bulletEnabled val="1"/>
        </dgm:presLayoutVars>
      </dgm:prSet>
      <dgm:spPr/>
    </dgm:pt>
  </dgm:ptLst>
  <dgm:cxnLst>
    <dgm:cxn modelId="{8B9CCD0F-EAE7-46E6-9548-CD5417F262FF}" type="presOf" srcId="{24F8D5FF-EB24-4FA6-B166-5DB307D8C8E9}" destId="{63FB1362-8366-4169-BA59-1BD9D5E6B39D}" srcOrd="0" destOrd="11" presId="urn:microsoft.com/office/officeart/2005/8/layout/hList2"/>
    <dgm:cxn modelId="{F49A3810-6737-421C-9D7B-7CEB53127AD1}" type="presOf" srcId="{A10DB9B9-244A-4487-84DA-ABC5054FA96F}" destId="{63FB1362-8366-4169-BA59-1BD9D5E6B39D}" srcOrd="0" destOrd="9" presId="urn:microsoft.com/office/officeart/2005/8/layout/hList2"/>
    <dgm:cxn modelId="{8A85A021-BDFA-4AB3-A3DB-3A49675FE8FC}" srcId="{88F05698-6528-4A32-9543-77A08D71E5A1}" destId="{9A1B2D6D-95A8-44C1-9F93-929E4056A359}" srcOrd="2" destOrd="0" parTransId="{B3A583B6-CA03-46CB-9208-C36E931358F6}" sibTransId="{D5C17CD0-EA89-4418-8A42-DABA9F7C9B2B}"/>
    <dgm:cxn modelId="{61939B23-32F8-47E0-A61D-C2B34295EFA4}" type="presOf" srcId="{096F4B2F-C2CB-4194-85E5-F3D06873C4E9}" destId="{63FB1362-8366-4169-BA59-1BD9D5E6B39D}" srcOrd="0" destOrd="5" presId="urn:microsoft.com/office/officeart/2005/8/layout/hList2"/>
    <dgm:cxn modelId="{A41ABE26-8AE5-4316-85DA-995050BE9BCC}" srcId="{3AE36F5D-2CB9-4525-8D69-321248B7C5AC}" destId="{88F05698-6528-4A32-9543-77A08D71E5A1}" srcOrd="1" destOrd="0" parTransId="{C13B7A5B-3082-45C5-9C22-56815A64B3EF}" sibTransId="{0F74371F-A4D6-4B1C-9741-07B45050FCCF}"/>
    <dgm:cxn modelId="{547F3B2F-4218-422A-AA2C-834200E933ED}" type="presOf" srcId="{D3F0A8B5-D06F-40E1-8256-A5D0F64A4E7C}" destId="{F7D8E69C-99D4-4C81-8F87-197BAD44E743}" srcOrd="0" destOrd="3" presId="urn:microsoft.com/office/officeart/2005/8/layout/hList2"/>
    <dgm:cxn modelId="{74677333-AFE6-4F00-AC84-FB99AE0775CE}" srcId="{BE33315C-00D0-4A6B-88C2-7524FF205DB1}" destId="{6C1869EF-5A39-463A-BB62-D5386A88E86B}" srcOrd="1" destOrd="0" parTransId="{94481073-70E0-4FF2-9D94-B6D5DF27F070}" sibTransId="{111E5A8A-D40D-4FA0-910E-33C2FDCB797F}"/>
    <dgm:cxn modelId="{577A573B-5179-4237-9E62-809619DFDF64}" type="presOf" srcId="{9A1B2D6D-95A8-44C1-9F93-929E4056A359}" destId="{F7D8E69C-99D4-4C81-8F87-197BAD44E743}" srcOrd="0" destOrd="4" presId="urn:microsoft.com/office/officeart/2005/8/layout/hList2"/>
    <dgm:cxn modelId="{92E86B3D-DA43-4547-B53F-F699F0F91AC4}" srcId="{AFAF80E5-5EA9-4BA4-8037-7F9B14D6F24B}" destId="{B3EA14DB-4A38-473F-AC6D-6CA281498CF9}" srcOrd="3" destOrd="0" parTransId="{BEC010CC-5BF8-41C2-8000-7F55F7C69DCE}" sibTransId="{12359A3A-E5BA-4FE0-B231-BDFCCF206DB8}"/>
    <dgm:cxn modelId="{5BFD4B5C-348C-4B60-85BD-7C3E98619010}" type="presOf" srcId="{6C1869EF-5A39-463A-BB62-D5386A88E86B}" destId="{63FB1362-8366-4169-BA59-1BD9D5E6B39D}" srcOrd="0" destOrd="2" presId="urn:microsoft.com/office/officeart/2005/8/layout/hList2"/>
    <dgm:cxn modelId="{121ABC5F-2D4E-4F8B-9DBD-2382D2EF1DE8}" type="presOf" srcId="{3AE36F5D-2CB9-4525-8D69-321248B7C5AC}" destId="{F44289F5-781C-4D58-ABC6-E883E589FCA0}" srcOrd="0" destOrd="0" presId="urn:microsoft.com/office/officeart/2005/8/layout/hList2"/>
    <dgm:cxn modelId="{C8708645-808B-41F7-82E9-5966CF0282E4}" type="presOf" srcId="{B3EA14DB-4A38-473F-AC6D-6CA281498CF9}" destId="{63FB1362-8366-4169-BA59-1BD9D5E6B39D}" srcOrd="0" destOrd="8" presId="urn:microsoft.com/office/officeart/2005/8/layout/hList2"/>
    <dgm:cxn modelId="{CC0FB565-E0F0-4447-9426-6419605D5209}" srcId="{3AE36F5D-2CB9-4525-8D69-321248B7C5AC}" destId="{F3C874A7-F91A-4559-8B84-30412E0BF87F}" srcOrd="0" destOrd="0" parTransId="{068F6484-CCBD-4774-9D1A-9E8D9618B649}" sibTransId="{6DC19B07-06B9-48BD-B2CB-5E3ADE717CCC}"/>
    <dgm:cxn modelId="{2F5CB666-E534-4AFB-9BB9-169851EC38BC}" srcId="{AFAF80E5-5EA9-4BA4-8037-7F9B14D6F24B}" destId="{1FE2DE40-532D-4552-9E09-C7657652087E}" srcOrd="2" destOrd="0" parTransId="{00B897B9-E346-4A5E-B3F3-BF0E69325F51}" sibTransId="{4A747BCD-DBDC-4BF6-904F-40C0F2DD0C75}"/>
    <dgm:cxn modelId="{CE1D9967-0EF4-4089-BB3E-793D087C36C0}" srcId="{B3EA14DB-4A38-473F-AC6D-6CA281498CF9}" destId="{9C5B7B7E-EA77-4CB0-BAAC-9B9BB0A46F11}" srcOrd="1" destOrd="0" parTransId="{1D4F97EA-5E58-49E7-9631-06201585072B}" sibTransId="{CF1E0896-0A26-4908-B7CC-84E8E9B1A553}"/>
    <dgm:cxn modelId="{DE636249-B165-4DED-AF44-B4164581124B}" type="presOf" srcId="{8A46061B-6546-4051-95C0-E8A7E66B8417}" destId="{63FB1362-8366-4169-BA59-1BD9D5E6B39D}" srcOrd="0" destOrd="7" presId="urn:microsoft.com/office/officeart/2005/8/layout/hList2"/>
    <dgm:cxn modelId="{DCBF6C4B-042B-41A4-B7DF-FAC201AC8D43}" srcId="{96B5AF56-3491-4AA8-9FDF-ADD9AB212493}" destId="{3AE36F5D-2CB9-4525-8D69-321248B7C5AC}" srcOrd="0" destOrd="0" parTransId="{5C973EF7-13AE-4AC3-8783-8C3BB69479B6}" sibTransId="{E0CC9500-310E-40A7-AD93-4F804AAF02E7}"/>
    <dgm:cxn modelId="{3ED7D670-7ED4-474B-8C3A-CC1E9E4C9A19}" srcId="{1FE2DE40-532D-4552-9E09-C7657652087E}" destId="{8A46061B-6546-4051-95C0-E8A7E66B8417}" srcOrd="2" destOrd="0" parTransId="{1B75DF6E-0330-47A3-8B7D-4236D9D5B38F}" sibTransId="{9216ECBB-AF7F-4251-9EF4-371C554ED1A3}"/>
    <dgm:cxn modelId="{AEABB955-220C-4781-8FB3-B0E3A4DB5F65}" type="presOf" srcId="{BE33315C-00D0-4A6B-88C2-7524FF205DB1}" destId="{63FB1362-8366-4169-BA59-1BD9D5E6B39D}" srcOrd="0" destOrd="0" presId="urn:microsoft.com/office/officeart/2005/8/layout/hList2"/>
    <dgm:cxn modelId="{AA8F6077-35AC-4816-AACF-C712A16526F7}" srcId="{AFAF80E5-5EA9-4BA4-8037-7F9B14D6F24B}" destId="{5911D195-F1DB-47DF-9095-B0FDBC7F92C7}" srcOrd="4" destOrd="0" parTransId="{8063848D-5DAA-4052-AD70-60C40E38092D}" sibTransId="{D93858F8-F1AB-4F48-872B-540338C1288E}"/>
    <dgm:cxn modelId="{D1E7C079-5333-4FA3-BF21-06AFA7E1E9A4}" type="presOf" srcId="{1FE2DE40-532D-4552-9E09-C7657652087E}" destId="{63FB1362-8366-4169-BA59-1BD9D5E6B39D}" srcOrd="0" destOrd="4" presId="urn:microsoft.com/office/officeart/2005/8/layout/hList2"/>
    <dgm:cxn modelId="{1FF4AD7D-2E3F-4A5B-AD67-B390C693A1CF}" srcId="{88F05698-6528-4A32-9543-77A08D71E5A1}" destId="{41223C5B-5543-4047-B76F-B99FE00C59B6}" srcOrd="0" destOrd="0" parTransId="{2683F1DA-C596-4F0E-BAFC-66894D7AC901}" sibTransId="{E4D23159-82E3-4511-AB19-415947A29D37}"/>
    <dgm:cxn modelId="{8F90E982-111D-43B4-BEC2-4E175A3794E2}" srcId="{AFAF80E5-5EA9-4BA4-8037-7F9B14D6F24B}" destId="{BE33315C-00D0-4A6B-88C2-7524FF205DB1}" srcOrd="0" destOrd="0" parTransId="{1AA601C4-F47A-4F52-875A-C147219B7B00}" sibTransId="{403B2DC9-2B6C-4AAB-8FE6-B6A320E9AA0D}"/>
    <dgm:cxn modelId="{5E49E589-5966-4449-85B7-3ACF22E74075}" type="presOf" srcId="{41223C5B-5543-4047-B76F-B99FE00C59B6}" destId="{F7D8E69C-99D4-4C81-8F87-197BAD44E743}" srcOrd="0" destOrd="2" presId="urn:microsoft.com/office/officeart/2005/8/layout/hList2"/>
    <dgm:cxn modelId="{7BF05695-04F2-461C-A7D1-A46F9940E727}" type="presOf" srcId="{96B5AF56-3491-4AA8-9FDF-ADD9AB212493}" destId="{9B177C25-553B-46C4-A6B1-F6620FE07FFD}" srcOrd="0" destOrd="0" presId="urn:microsoft.com/office/officeart/2005/8/layout/hList2"/>
    <dgm:cxn modelId="{68A9469A-CDFD-4412-9395-C1B8D86BCE92}" srcId="{96B5AF56-3491-4AA8-9FDF-ADD9AB212493}" destId="{AFAF80E5-5EA9-4BA4-8037-7F9B14D6F24B}" srcOrd="1" destOrd="0" parTransId="{8A22E4DB-B579-45EF-91CC-9BA81EBED50D}" sibTransId="{5B51B3AB-7C22-40DE-8BE9-FD306F6ADA42}"/>
    <dgm:cxn modelId="{6E10FE9B-779B-4402-9B5E-C3CD2FD9C6D2}" type="presOf" srcId="{B75BFA51-ED24-42AF-8BB8-F3AA771A1102}" destId="{63FB1362-8366-4169-BA59-1BD9D5E6B39D}" srcOrd="0" destOrd="13" presId="urn:microsoft.com/office/officeart/2005/8/layout/hList2"/>
    <dgm:cxn modelId="{1B06789F-0606-448A-B996-A582DF905E45}" srcId="{1FE2DE40-532D-4552-9E09-C7657652087E}" destId="{90207434-5BB1-4ABF-B43C-9147AD1D9543}" srcOrd="1" destOrd="0" parTransId="{4691D10B-FDFD-489A-B753-2451DB88C131}" sibTransId="{C5A6ED0A-2E5B-4A3F-955D-B46C19EFB033}"/>
    <dgm:cxn modelId="{37A4789F-9450-4D60-9440-615CB828E93F}" type="presOf" srcId="{9C5B7B7E-EA77-4CB0-BAAC-9B9BB0A46F11}" destId="{63FB1362-8366-4169-BA59-1BD9D5E6B39D}" srcOrd="0" destOrd="10" presId="urn:microsoft.com/office/officeart/2005/8/layout/hList2"/>
    <dgm:cxn modelId="{FB82B6B8-9A43-498F-96E2-82AB6201D4EE}" srcId="{88F05698-6528-4A32-9543-77A08D71E5A1}" destId="{D3F0A8B5-D06F-40E1-8256-A5D0F64A4E7C}" srcOrd="1" destOrd="0" parTransId="{BB6ECB5B-8D5E-4DEE-8E9C-FC742BD24793}" sibTransId="{A5D2A10E-CC55-4AA3-8E5B-BE5ADFE1BCF1}"/>
    <dgm:cxn modelId="{4F2053C6-9F02-4D86-8DA6-867068A7CD3F}" srcId="{B3EA14DB-4A38-473F-AC6D-6CA281498CF9}" destId="{A10DB9B9-244A-4487-84DA-ABC5054FA96F}" srcOrd="0" destOrd="0" parTransId="{B08B9264-6B03-4D37-92D8-29772BEBFF41}" sibTransId="{B89BD7B6-085C-49C8-8AFF-5FEABCCF4E41}"/>
    <dgm:cxn modelId="{F34376CD-6564-4A94-A2BF-276C23F0D816}" srcId="{AFAF80E5-5EA9-4BA4-8037-7F9B14D6F24B}" destId="{B75BFA51-ED24-42AF-8BB8-F3AA771A1102}" srcOrd="5" destOrd="0" parTransId="{F00EAE36-78A8-4C89-AB66-4ACD93AFC10C}" sibTransId="{A36C6677-7F63-4197-8B2B-D938672869B5}"/>
    <dgm:cxn modelId="{C2849FD0-1881-4ACB-B071-B25E083AB079}" type="presOf" srcId="{90207434-5BB1-4ABF-B43C-9147AD1D9543}" destId="{63FB1362-8366-4169-BA59-1BD9D5E6B39D}" srcOrd="0" destOrd="6" presId="urn:microsoft.com/office/officeart/2005/8/layout/hList2"/>
    <dgm:cxn modelId="{1682ABD3-0FD0-4967-A959-C7A376FF2C37}" srcId="{BE33315C-00D0-4A6B-88C2-7524FF205DB1}" destId="{EC7BCF41-67A7-42A3-B491-032B9CA53684}" srcOrd="0" destOrd="0" parTransId="{F698CA23-D5F4-4B30-93A2-D0EFF9CF1AC6}" sibTransId="{D5D577F1-CA59-4DB7-9B40-9B264080CE64}"/>
    <dgm:cxn modelId="{5B77D2D4-6527-4D14-B9D6-85A740FAF8C0}" srcId="{1FE2DE40-532D-4552-9E09-C7657652087E}" destId="{096F4B2F-C2CB-4194-85E5-F3D06873C4E9}" srcOrd="0" destOrd="0" parTransId="{3211C664-4A6A-4D76-BFE9-4E1B2E0180A8}" sibTransId="{0E89A161-50C5-4766-86BA-94BF7C0CAF59}"/>
    <dgm:cxn modelId="{AFFF72E1-A1E1-4763-BFEE-CD3DC6ACD1F8}" type="presOf" srcId="{5911D195-F1DB-47DF-9095-B0FDBC7F92C7}" destId="{63FB1362-8366-4169-BA59-1BD9D5E6B39D}" srcOrd="0" destOrd="12" presId="urn:microsoft.com/office/officeart/2005/8/layout/hList2"/>
    <dgm:cxn modelId="{E7278CE2-BAE0-44CA-947E-D35AFD193B93}" type="presOf" srcId="{F3C874A7-F91A-4559-8B84-30412E0BF87F}" destId="{F7D8E69C-99D4-4C81-8F87-197BAD44E743}" srcOrd="0" destOrd="0" presId="urn:microsoft.com/office/officeart/2005/8/layout/hList2"/>
    <dgm:cxn modelId="{E8B029E9-71F7-4DEF-81EC-54B9A480A44B}" srcId="{B3EA14DB-4A38-473F-AC6D-6CA281498CF9}" destId="{24F8D5FF-EB24-4FA6-B166-5DB307D8C8E9}" srcOrd="2" destOrd="0" parTransId="{EBA4CA4E-EC04-4064-85B8-E5A7DE7B0704}" sibTransId="{99E6DD11-93BF-4208-91C6-16D0C4B5F724}"/>
    <dgm:cxn modelId="{C617AAF4-B046-4E74-83F8-5C4318219EDA}" type="presOf" srcId="{88F05698-6528-4A32-9543-77A08D71E5A1}" destId="{F7D8E69C-99D4-4C81-8F87-197BAD44E743}" srcOrd="0" destOrd="1" presId="urn:microsoft.com/office/officeart/2005/8/layout/hList2"/>
    <dgm:cxn modelId="{A73883F5-0961-4DBE-BCA0-7CACEC54E879}" type="presOf" srcId="{EC7BCF41-67A7-42A3-B491-032B9CA53684}" destId="{63FB1362-8366-4169-BA59-1BD9D5E6B39D}" srcOrd="0" destOrd="1" presId="urn:microsoft.com/office/officeart/2005/8/layout/hList2"/>
    <dgm:cxn modelId="{1751BEF7-0994-4D14-BDEC-D4EE29C18969}" srcId="{AFAF80E5-5EA9-4BA4-8037-7F9B14D6F24B}" destId="{0AC66FDD-CAB7-44E6-A5AB-AEAD9769695C}" srcOrd="1" destOrd="0" parTransId="{A9234AEE-5016-411C-8DCB-0C75B61E9060}" sibTransId="{6DC4FEB3-4AF6-4C71-90E7-8B0E2E4253E7}"/>
    <dgm:cxn modelId="{9596DBFC-62DC-43B8-B2D8-04CFE52846BA}" type="presOf" srcId="{0AC66FDD-CAB7-44E6-A5AB-AEAD9769695C}" destId="{63FB1362-8366-4169-BA59-1BD9D5E6B39D}" srcOrd="0" destOrd="3" presId="urn:microsoft.com/office/officeart/2005/8/layout/hList2"/>
    <dgm:cxn modelId="{D8AA99FE-CAFD-4272-B592-ABAF582FCFC8}" type="presOf" srcId="{AFAF80E5-5EA9-4BA4-8037-7F9B14D6F24B}" destId="{6293ECA6-8E4C-4E1A-969A-76F2F77FA36F}" srcOrd="0" destOrd="0" presId="urn:microsoft.com/office/officeart/2005/8/layout/hList2"/>
    <dgm:cxn modelId="{AA85A199-A03A-41B4-839A-FE63A47D11A3}" type="presParOf" srcId="{9B177C25-553B-46C4-A6B1-F6620FE07FFD}" destId="{5050538E-47DC-4792-88F6-A3A2C7010610}" srcOrd="0" destOrd="0" presId="urn:microsoft.com/office/officeart/2005/8/layout/hList2"/>
    <dgm:cxn modelId="{CE9A48C9-F314-4AB6-9FCC-C2D4F18B99C6}" type="presParOf" srcId="{5050538E-47DC-4792-88F6-A3A2C7010610}" destId="{FE0D5644-090C-49DE-9653-3A053B553855}" srcOrd="0" destOrd="0" presId="urn:microsoft.com/office/officeart/2005/8/layout/hList2"/>
    <dgm:cxn modelId="{6416A984-606C-43BF-AAA4-579EB0E6B02F}" type="presParOf" srcId="{5050538E-47DC-4792-88F6-A3A2C7010610}" destId="{F7D8E69C-99D4-4C81-8F87-197BAD44E743}" srcOrd="1" destOrd="0" presId="urn:microsoft.com/office/officeart/2005/8/layout/hList2"/>
    <dgm:cxn modelId="{B227630F-ADB3-462D-ADC2-45CE3D6987C9}" type="presParOf" srcId="{5050538E-47DC-4792-88F6-A3A2C7010610}" destId="{F44289F5-781C-4D58-ABC6-E883E589FCA0}" srcOrd="2" destOrd="0" presId="urn:microsoft.com/office/officeart/2005/8/layout/hList2"/>
    <dgm:cxn modelId="{6B333D15-C050-45BE-A290-CBFAF69EC505}" type="presParOf" srcId="{9B177C25-553B-46C4-A6B1-F6620FE07FFD}" destId="{446DC1BC-BCB6-4E14-A1A1-14D12BDB6505}" srcOrd="1" destOrd="0" presId="urn:microsoft.com/office/officeart/2005/8/layout/hList2"/>
    <dgm:cxn modelId="{0D3F4E8E-0F1D-402F-B04E-97F2BB4F719B}" type="presParOf" srcId="{9B177C25-553B-46C4-A6B1-F6620FE07FFD}" destId="{F864E426-0071-493A-BBD4-A72498C6C0F4}" srcOrd="2" destOrd="0" presId="urn:microsoft.com/office/officeart/2005/8/layout/hList2"/>
    <dgm:cxn modelId="{D74DA8BF-BD99-42FD-9CC6-8D84092BB6FB}" type="presParOf" srcId="{F864E426-0071-493A-BBD4-A72498C6C0F4}" destId="{90DA1A9D-5348-47F0-91F9-0048466517D8}" srcOrd="0" destOrd="0" presId="urn:microsoft.com/office/officeart/2005/8/layout/hList2"/>
    <dgm:cxn modelId="{9946714A-6E53-4EB3-8FCD-A08A30EEDA49}" type="presParOf" srcId="{F864E426-0071-493A-BBD4-A72498C6C0F4}" destId="{63FB1362-8366-4169-BA59-1BD9D5E6B39D}" srcOrd="1" destOrd="0" presId="urn:microsoft.com/office/officeart/2005/8/layout/hList2"/>
    <dgm:cxn modelId="{AB5EB753-1EAB-4D9D-AC9C-131243007806}" type="presParOf" srcId="{F864E426-0071-493A-BBD4-A72498C6C0F4}" destId="{6293ECA6-8E4C-4E1A-969A-76F2F77FA3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B5AF56-3491-4AA8-9FDF-ADD9AB212493}" type="doc">
      <dgm:prSet loTypeId="urn:microsoft.com/office/officeart/2005/8/layout/hList2" loCatId="list" qsTypeId="urn:microsoft.com/office/officeart/2005/8/quickstyle/simple5" qsCatId="simple" csTypeId="urn:microsoft.com/office/officeart/2005/8/colors/colorful3" csCatId="colorful" phldr="1"/>
      <dgm:spPr/>
      <dgm:t>
        <a:bodyPr/>
        <a:lstStyle/>
        <a:p>
          <a:endParaRPr lang="fr-FR"/>
        </a:p>
      </dgm:t>
    </dgm:pt>
    <dgm:pt modelId="{3AE36F5D-2CB9-4525-8D69-321248B7C5AC}">
      <dgm:prSet phldrT="[Texte]" custT="1"/>
      <dgm:spPr/>
      <dgm:t>
        <a:bodyPr/>
        <a:lstStyle/>
        <a:p>
          <a:pPr algn="r"/>
          <a:r>
            <a:rPr lang="fr-FR" sz="1200" dirty="0"/>
            <a:t>19/10/21</a:t>
          </a:r>
        </a:p>
        <a:p>
          <a:pPr algn="r"/>
          <a:endParaRPr lang="fr-FR" sz="1400" dirty="0"/>
        </a:p>
      </dgm:t>
    </dgm:pt>
    <dgm:pt modelId="{5C973EF7-13AE-4AC3-8783-8C3BB69479B6}" type="parTrans" cxnId="{DCBF6C4B-042B-41A4-B7DF-FAC201AC8D43}">
      <dgm:prSet/>
      <dgm:spPr/>
      <dgm:t>
        <a:bodyPr/>
        <a:lstStyle/>
        <a:p>
          <a:endParaRPr lang="fr-FR" sz="1600"/>
        </a:p>
      </dgm:t>
    </dgm:pt>
    <dgm:pt modelId="{E0CC9500-310E-40A7-AD93-4F804AAF02E7}" type="sibTrans" cxnId="{DCBF6C4B-042B-41A4-B7DF-FAC201AC8D43}">
      <dgm:prSet/>
      <dgm:spPr/>
      <dgm:t>
        <a:bodyPr/>
        <a:lstStyle/>
        <a:p>
          <a:endParaRPr lang="fr-FR" sz="1600"/>
        </a:p>
      </dgm:t>
    </dgm:pt>
    <dgm:pt modelId="{F3C874A7-F91A-4559-8B84-30412E0BF87F}">
      <dgm:prSet phldrT="[Texte]" custT="1"/>
      <dgm:spPr>
        <a:solidFill>
          <a:srgbClr val="993300"/>
        </a:solidFill>
      </dgm:spPr>
      <dgm:t>
        <a:bodyPr/>
        <a:lstStyle/>
        <a:p>
          <a:r>
            <a:rPr lang="fr-FR" sz="1400" b="1" dirty="0"/>
            <a:t>Absence d’ATB </a:t>
          </a:r>
          <a:br>
            <a:rPr lang="fr-FR" sz="1400" b="1" dirty="0"/>
          </a:br>
          <a:r>
            <a:rPr lang="fr-FR" sz="1400" b="1" dirty="0"/>
            <a:t>non critiques injectables</a:t>
          </a:r>
          <a:br>
            <a:rPr lang="fr-FR" sz="1400" b="1" dirty="0"/>
          </a:br>
          <a:r>
            <a:rPr lang="fr-FR" sz="1400" b="1" dirty="0"/>
            <a:t>en IV</a:t>
          </a:r>
        </a:p>
      </dgm:t>
    </dgm:pt>
    <dgm:pt modelId="{068F6484-CCBD-4774-9D1A-9E8D9618B649}" type="parTrans" cxnId="{CC0FB565-E0F0-4447-9426-6419605D5209}">
      <dgm:prSet/>
      <dgm:spPr/>
      <dgm:t>
        <a:bodyPr/>
        <a:lstStyle/>
        <a:p>
          <a:endParaRPr lang="fr-FR" sz="1600"/>
        </a:p>
      </dgm:t>
    </dgm:pt>
    <dgm:pt modelId="{6DC19B07-06B9-48BD-B2CB-5E3ADE717CCC}" type="sibTrans" cxnId="{CC0FB565-E0F0-4447-9426-6419605D5209}">
      <dgm:prSet/>
      <dgm:spPr/>
      <dgm:t>
        <a:bodyPr/>
        <a:lstStyle/>
        <a:p>
          <a:endParaRPr lang="fr-FR" sz="1600"/>
        </a:p>
      </dgm:t>
    </dgm:pt>
    <dgm:pt modelId="{41223C5B-5543-4047-B76F-B99FE00C59B6}">
      <dgm:prSet phldrT="[Texte]" custT="1"/>
      <dgm:spPr>
        <a:solidFill>
          <a:srgbClr val="993300"/>
        </a:solidFill>
      </dgm:spPr>
      <dgm:t>
        <a:bodyPr/>
        <a:lstStyle/>
        <a:p>
          <a:r>
            <a:rPr lang="fr-FR" sz="1400" b="1" dirty="0"/>
            <a:t>Chondroprotection:</a:t>
          </a:r>
          <a:br>
            <a:rPr lang="fr-FR" sz="1400" b="1" dirty="0"/>
          </a:br>
          <a:r>
            <a:rPr lang="fr-FR" sz="1400" b="1" dirty="0"/>
            <a:t>utilisation interdite de présentations « humaines » </a:t>
          </a:r>
          <a:r>
            <a:rPr lang="fr-FR" sz="1400" b="1" dirty="0" err="1"/>
            <a:t>monodoses</a:t>
          </a:r>
          <a:r>
            <a:rPr lang="fr-FR" sz="1400" b="1" dirty="0"/>
            <a:t> injectables en </a:t>
          </a:r>
          <a:r>
            <a:rPr lang="fr-FR" sz="1400" b="1" dirty="0" err="1"/>
            <a:t>intra-articulaire</a:t>
          </a:r>
          <a:r>
            <a:rPr lang="fr-FR" sz="1400" b="1" dirty="0"/>
            <a:t> injectable </a:t>
          </a:r>
          <a:br>
            <a:rPr lang="fr-FR" sz="1400" b="1" dirty="0"/>
          </a:br>
          <a:r>
            <a:rPr lang="fr-FR" sz="1400" b="1" dirty="0"/>
            <a:t>(moins chères)</a:t>
          </a:r>
        </a:p>
      </dgm:t>
    </dgm:pt>
    <dgm:pt modelId="{2683F1DA-C596-4F0E-BAFC-66894D7AC901}" type="parTrans" cxnId="{1FF4AD7D-2E3F-4A5B-AD67-B390C693A1CF}">
      <dgm:prSet/>
      <dgm:spPr/>
      <dgm:t>
        <a:bodyPr/>
        <a:lstStyle/>
        <a:p>
          <a:endParaRPr lang="fr-FR" sz="1600"/>
        </a:p>
      </dgm:t>
    </dgm:pt>
    <dgm:pt modelId="{E4D23159-82E3-4511-AB19-415947A29D37}" type="sibTrans" cxnId="{1FF4AD7D-2E3F-4A5B-AD67-B390C693A1CF}">
      <dgm:prSet/>
      <dgm:spPr/>
      <dgm:t>
        <a:bodyPr/>
        <a:lstStyle/>
        <a:p>
          <a:endParaRPr lang="fr-FR" sz="1600"/>
        </a:p>
      </dgm:t>
    </dgm:pt>
    <dgm:pt modelId="{AFAF80E5-5EA9-4BA4-8037-7F9B14D6F24B}">
      <dgm:prSet phldrT="[Texte]" custT="1"/>
      <dgm:spPr/>
      <dgm:t>
        <a:bodyPr/>
        <a:lstStyle/>
        <a:p>
          <a:r>
            <a:rPr lang="fr-FR" sz="1200" dirty="0"/>
            <a:t>15/12/22</a:t>
          </a:r>
        </a:p>
      </dgm:t>
    </dgm:pt>
    <dgm:pt modelId="{8A22E4DB-B579-45EF-91CC-9BA81EBED50D}" type="parTrans" cxnId="{68A9469A-CDFD-4412-9395-C1B8D86BCE92}">
      <dgm:prSet/>
      <dgm:spPr/>
      <dgm:t>
        <a:bodyPr/>
        <a:lstStyle/>
        <a:p>
          <a:endParaRPr lang="fr-FR" sz="1600"/>
        </a:p>
      </dgm:t>
    </dgm:pt>
    <dgm:pt modelId="{5B51B3AB-7C22-40DE-8BE9-FD306F6ADA42}" type="sibTrans" cxnId="{68A9469A-CDFD-4412-9395-C1B8D86BCE92}">
      <dgm:prSet/>
      <dgm:spPr/>
      <dgm:t>
        <a:bodyPr/>
        <a:lstStyle/>
        <a:p>
          <a:endParaRPr lang="fr-FR" sz="1600"/>
        </a:p>
      </dgm:t>
    </dgm:pt>
    <dgm:pt modelId="{BE33315C-00D0-4A6B-88C2-7524FF205DB1}">
      <dgm:prSet phldrT="[Texte]" custT="1"/>
      <dgm:spPr>
        <a:solidFill>
          <a:srgbClr val="002060"/>
        </a:solidFill>
      </dgm:spPr>
      <dgm:t>
        <a:bodyPr/>
        <a:lstStyle/>
        <a:p>
          <a:r>
            <a:rPr lang="fr-FR" sz="1400" b="1" u="sng" dirty="0"/>
            <a:t>Difficultés accès:</a:t>
          </a:r>
          <a:r>
            <a:rPr lang="fr-FR" sz="1400" b="1" dirty="0"/>
            <a:t> </a:t>
          </a:r>
          <a:br>
            <a:rPr lang="fr-FR" sz="1400" b="1" dirty="0"/>
          </a:br>
          <a:r>
            <a:rPr lang="fr-FR" sz="1400" b="1" dirty="0"/>
            <a:t>MV: PIF, Lymphomes B (</a:t>
          </a:r>
          <a:r>
            <a:rPr lang="fr-FR" sz="1400" b="1" dirty="0" err="1"/>
            <a:t>rabacfosanide</a:t>
          </a:r>
          <a:r>
            <a:rPr lang="fr-FR" sz="1400" b="1" dirty="0"/>
            <a:t>) </a:t>
          </a:r>
          <a:br>
            <a:rPr lang="fr-FR" sz="1400" b="1" dirty="0"/>
          </a:br>
          <a:r>
            <a:rPr lang="fr-FR" sz="1400" b="1" dirty="0"/>
            <a:t>MH en PR: anticancéreux</a:t>
          </a:r>
        </a:p>
      </dgm:t>
    </dgm:pt>
    <dgm:pt modelId="{1AA601C4-F47A-4F52-875A-C147219B7B00}" type="parTrans" cxnId="{8F90E982-111D-43B4-BEC2-4E175A3794E2}">
      <dgm:prSet/>
      <dgm:spPr/>
      <dgm:t>
        <a:bodyPr/>
        <a:lstStyle/>
        <a:p>
          <a:endParaRPr lang="fr-FR" sz="1600"/>
        </a:p>
      </dgm:t>
    </dgm:pt>
    <dgm:pt modelId="{403B2DC9-2B6C-4AAB-8FE6-B6A320E9AA0D}" type="sibTrans" cxnId="{8F90E982-111D-43B4-BEC2-4E175A3794E2}">
      <dgm:prSet/>
      <dgm:spPr/>
      <dgm:t>
        <a:bodyPr/>
        <a:lstStyle/>
        <a:p>
          <a:endParaRPr lang="fr-FR" sz="1600"/>
        </a:p>
      </dgm:t>
    </dgm:pt>
    <dgm:pt modelId="{1FE2DE40-532D-4552-9E09-C7657652087E}">
      <dgm:prSet phldrT="[Texte]" custT="1"/>
      <dgm:spPr>
        <a:solidFill>
          <a:srgbClr val="002060"/>
        </a:solidFill>
      </dgm:spPr>
      <dgm:t>
        <a:bodyPr/>
        <a:lstStyle/>
        <a:p>
          <a:r>
            <a:rPr lang="fr-FR" sz="1400" b="1" u="sng" dirty="0"/>
            <a:t>Difficultés accès MH en PR</a:t>
          </a:r>
          <a:r>
            <a:rPr lang="fr-FR" sz="1400" b="1" dirty="0"/>
            <a:t>: </a:t>
          </a:r>
          <a:br>
            <a:rPr lang="fr-FR" sz="1400" b="1" dirty="0"/>
          </a:br>
          <a:r>
            <a:rPr lang="fr-FR" sz="1400" b="1" dirty="0" err="1"/>
            <a:t>darbopoiétine</a:t>
          </a:r>
          <a:r>
            <a:rPr lang="fr-FR" sz="1400" b="1" dirty="0"/>
            <a:t>, noradrénaline, </a:t>
          </a:r>
          <a:r>
            <a:rPr lang="fr-FR" sz="1400" b="1" dirty="0" err="1"/>
            <a:t>chlorambucil</a:t>
          </a:r>
          <a:br>
            <a:rPr lang="fr-FR" sz="1400" b="1" dirty="0"/>
          </a:br>
          <a:r>
            <a:rPr lang="fr-FR" sz="1400" b="1" dirty="0"/>
            <a:t>ou </a:t>
          </a:r>
          <a:r>
            <a:rPr lang="fr-FR" sz="1400" b="1" u="sng" dirty="0"/>
            <a:t>présentations non adaptées</a:t>
          </a:r>
          <a:r>
            <a:rPr lang="fr-FR" sz="1400" b="1" dirty="0"/>
            <a:t>:</a:t>
          </a:r>
          <a:br>
            <a:rPr lang="fr-FR" sz="1400" b="1" dirty="0"/>
          </a:br>
          <a:r>
            <a:rPr lang="fr-FR" sz="1400" b="1" dirty="0"/>
            <a:t>teigne, glaucome (collyres pour H) </a:t>
          </a:r>
        </a:p>
      </dgm:t>
    </dgm:pt>
    <dgm:pt modelId="{00B897B9-E346-4A5E-B3F3-BF0E69325F51}" type="parTrans" cxnId="{2F5CB666-E534-4AFB-9BB9-169851EC38BC}">
      <dgm:prSet/>
      <dgm:spPr/>
      <dgm:t>
        <a:bodyPr/>
        <a:lstStyle/>
        <a:p>
          <a:endParaRPr lang="fr-FR" sz="1600"/>
        </a:p>
      </dgm:t>
    </dgm:pt>
    <dgm:pt modelId="{4A747BCD-DBDC-4BF6-904F-40C0F2DD0C75}" type="sibTrans" cxnId="{2F5CB666-E534-4AFB-9BB9-169851EC38BC}">
      <dgm:prSet/>
      <dgm:spPr/>
      <dgm:t>
        <a:bodyPr/>
        <a:lstStyle/>
        <a:p>
          <a:endParaRPr lang="fr-FR" sz="1600"/>
        </a:p>
      </dgm:t>
    </dgm:pt>
    <dgm:pt modelId="{88F05698-6528-4A32-9543-77A08D71E5A1}">
      <dgm:prSet phldrT="[Texte]" custT="1"/>
      <dgm:spPr>
        <a:solidFill>
          <a:srgbClr val="993300"/>
        </a:solidFill>
      </dgm:spPr>
      <dgm:t>
        <a:bodyPr/>
        <a:lstStyle/>
        <a:p>
          <a:endParaRPr lang="fr-FR" sz="1400" b="1" dirty="0"/>
        </a:p>
      </dgm:t>
    </dgm:pt>
    <dgm:pt modelId="{C13B7A5B-3082-45C5-9C22-56815A64B3EF}" type="parTrans" cxnId="{A41ABE26-8AE5-4316-85DA-995050BE9BCC}">
      <dgm:prSet/>
      <dgm:spPr/>
      <dgm:t>
        <a:bodyPr/>
        <a:lstStyle/>
        <a:p>
          <a:endParaRPr lang="fr-FR" sz="1600"/>
        </a:p>
      </dgm:t>
    </dgm:pt>
    <dgm:pt modelId="{0F74371F-A4D6-4B1C-9741-07B45050FCCF}" type="sibTrans" cxnId="{A41ABE26-8AE5-4316-85DA-995050BE9BCC}">
      <dgm:prSet/>
      <dgm:spPr/>
      <dgm:t>
        <a:bodyPr/>
        <a:lstStyle/>
        <a:p>
          <a:endParaRPr lang="fr-FR" sz="1600"/>
        </a:p>
      </dgm:t>
    </dgm:pt>
    <dgm:pt modelId="{20E873A0-BF19-431E-A0AA-5D123477EA76}">
      <dgm:prSet phldrT="[Texte]" custT="1"/>
      <dgm:spPr>
        <a:solidFill>
          <a:srgbClr val="993300"/>
        </a:solidFill>
      </dgm:spPr>
      <dgm:t>
        <a:bodyPr/>
        <a:lstStyle/>
        <a:p>
          <a:endParaRPr lang="fr-FR" sz="1400" b="1" dirty="0"/>
        </a:p>
      </dgm:t>
    </dgm:pt>
    <dgm:pt modelId="{342B09F6-9883-4EEB-8AF8-0BAEE3AA7ECB}" type="parTrans" cxnId="{38B57934-E046-4580-BCFA-6BCDC855B554}">
      <dgm:prSet/>
      <dgm:spPr/>
      <dgm:t>
        <a:bodyPr/>
        <a:lstStyle/>
        <a:p>
          <a:endParaRPr lang="fr-FR" sz="1600"/>
        </a:p>
      </dgm:t>
    </dgm:pt>
    <dgm:pt modelId="{5626A040-7BE5-4CD8-9342-47FD56EE3830}" type="sibTrans" cxnId="{38B57934-E046-4580-BCFA-6BCDC855B554}">
      <dgm:prSet/>
      <dgm:spPr/>
      <dgm:t>
        <a:bodyPr/>
        <a:lstStyle/>
        <a:p>
          <a:endParaRPr lang="fr-FR" sz="1600"/>
        </a:p>
      </dgm:t>
    </dgm:pt>
    <dgm:pt modelId="{0AC66FDD-CAB7-44E6-A5AB-AEAD9769695C}">
      <dgm:prSet phldrT="[Texte]" custT="1"/>
      <dgm:spPr>
        <a:solidFill>
          <a:srgbClr val="002060"/>
        </a:solidFill>
      </dgm:spPr>
      <dgm:t>
        <a:bodyPr/>
        <a:lstStyle/>
        <a:p>
          <a:endParaRPr lang="fr-FR" sz="1050" b="1" dirty="0"/>
        </a:p>
      </dgm:t>
    </dgm:pt>
    <dgm:pt modelId="{A9234AEE-5016-411C-8DCB-0C75B61E9060}" type="parTrans" cxnId="{1751BEF7-0994-4D14-BDEC-D4EE29C18969}">
      <dgm:prSet/>
      <dgm:spPr/>
      <dgm:t>
        <a:bodyPr/>
        <a:lstStyle/>
        <a:p>
          <a:endParaRPr lang="fr-FR" sz="1600"/>
        </a:p>
      </dgm:t>
    </dgm:pt>
    <dgm:pt modelId="{6DC4FEB3-4AF6-4C71-90E7-8B0E2E4253E7}" type="sibTrans" cxnId="{1751BEF7-0994-4D14-BDEC-D4EE29C18969}">
      <dgm:prSet/>
      <dgm:spPr/>
      <dgm:t>
        <a:bodyPr/>
        <a:lstStyle/>
        <a:p>
          <a:endParaRPr lang="fr-FR" sz="1600"/>
        </a:p>
      </dgm:t>
    </dgm:pt>
    <dgm:pt modelId="{B75BFA51-ED24-42AF-8BB8-F3AA771A1102}">
      <dgm:prSet phldrT="[Texte]" custT="1"/>
      <dgm:spPr>
        <a:solidFill>
          <a:srgbClr val="002060"/>
        </a:solidFill>
      </dgm:spPr>
      <dgm:t>
        <a:bodyPr/>
        <a:lstStyle/>
        <a:p>
          <a:r>
            <a:rPr lang="fr-FR" sz="1400" b="1" dirty="0"/>
            <a:t>Analgésie lors de prurit</a:t>
          </a:r>
          <a:br>
            <a:rPr lang="fr-FR" sz="1400" b="1" dirty="0"/>
          </a:br>
          <a:r>
            <a:rPr lang="fr-FR" sz="1400" b="1" i="0" dirty="0"/>
            <a:t>cervico-facial :</a:t>
          </a:r>
          <a:r>
            <a:rPr lang="fr-FR" sz="1200" b="1" i="0" dirty="0"/>
            <a:t> </a:t>
          </a:r>
          <a:r>
            <a:rPr lang="fr-FR" sz="1400" b="1" i="0" dirty="0"/>
            <a:t>accès interdit </a:t>
          </a:r>
          <a:br>
            <a:rPr lang="fr-FR" sz="1400" b="1" i="0" dirty="0"/>
          </a:br>
          <a:r>
            <a:rPr lang="fr-FR" sz="1400" b="1" i="0" dirty="0"/>
            <a:t>à la </a:t>
          </a:r>
          <a:r>
            <a:rPr lang="fr-FR" sz="1400" b="1" i="0" dirty="0" err="1"/>
            <a:t>gabapentine</a:t>
          </a:r>
          <a:r>
            <a:rPr lang="fr-FR" sz="1400" b="1" i="0" dirty="0"/>
            <a:t> orale  </a:t>
          </a:r>
          <a:br>
            <a:rPr lang="fr-FR" sz="1400" b="1" i="0" dirty="0"/>
          </a:br>
          <a:r>
            <a:rPr lang="fr-FR" sz="1400" b="1" u="sng" dirty="0"/>
            <a:t>Difficultés accès MH en PR</a:t>
          </a:r>
          <a:r>
            <a:rPr lang="fr-FR" sz="1400" b="1" dirty="0"/>
            <a:t>: </a:t>
          </a:r>
          <a:br>
            <a:rPr lang="fr-FR" sz="1400" b="1" dirty="0"/>
          </a:br>
          <a:r>
            <a:rPr lang="fr-FR" sz="1400" b="1" dirty="0"/>
            <a:t>arythmies, immunosuppresseurs</a:t>
          </a:r>
          <a:br>
            <a:rPr lang="fr-FR" sz="1400" b="1" dirty="0"/>
          </a:br>
          <a:r>
            <a:rPr lang="fr-FR" sz="1400" b="1" dirty="0"/>
            <a:t>ou </a:t>
          </a:r>
          <a:r>
            <a:rPr lang="fr-FR" sz="1400" b="1" u="sng" dirty="0"/>
            <a:t>présentations non adaptées</a:t>
          </a:r>
          <a:r>
            <a:rPr lang="fr-FR" sz="1400" b="1" dirty="0"/>
            <a:t>:</a:t>
          </a:r>
          <a:br>
            <a:rPr lang="fr-FR" sz="1400" b="1" dirty="0"/>
          </a:br>
          <a:r>
            <a:rPr lang="fr-FR" sz="1400" b="1" dirty="0"/>
            <a:t>collyres immunosuppresseurs, MICI</a:t>
          </a:r>
          <a:br>
            <a:rPr lang="fr-FR" sz="1400" b="1" dirty="0"/>
          </a:br>
          <a:endParaRPr lang="fr-FR" sz="1200" b="1" i="0" dirty="0"/>
        </a:p>
      </dgm:t>
    </dgm:pt>
    <dgm:pt modelId="{F00EAE36-78A8-4C89-AB66-4ACD93AFC10C}" type="parTrans" cxnId="{F34376CD-6564-4A94-A2BF-276C23F0D816}">
      <dgm:prSet/>
      <dgm:spPr/>
      <dgm:t>
        <a:bodyPr/>
        <a:lstStyle/>
        <a:p>
          <a:endParaRPr lang="fr-FR" sz="1600"/>
        </a:p>
      </dgm:t>
    </dgm:pt>
    <dgm:pt modelId="{A36C6677-7F63-4197-8B2B-D938672869B5}" type="sibTrans" cxnId="{F34376CD-6564-4A94-A2BF-276C23F0D816}">
      <dgm:prSet/>
      <dgm:spPr/>
      <dgm:t>
        <a:bodyPr/>
        <a:lstStyle/>
        <a:p>
          <a:endParaRPr lang="fr-FR" sz="1600"/>
        </a:p>
      </dgm:t>
    </dgm:pt>
    <dgm:pt modelId="{5911D195-F1DB-47DF-9095-B0FDBC7F92C7}">
      <dgm:prSet phldrT="[Texte]" custT="1"/>
      <dgm:spPr>
        <a:solidFill>
          <a:srgbClr val="002060"/>
        </a:solidFill>
      </dgm:spPr>
      <dgm:t>
        <a:bodyPr/>
        <a:lstStyle/>
        <a:p>
          <a:endParaRPr lang="fr-FR" sz="1000" b="1" dirty="0"/>
        </a:p>
      </dgm:t>
    </dgm:pt>
    <dgm:pt modelId="{8063848D-5DAA-4052-AD70-60C40E38092D}" type="parTrans" cxnId="{AA8F6077-35AC-4816-AACF-C712A16526F7}">
      <dgm:prSet/>
      <dgm:spPr/>
      <dgm:t>
        <a:bodyPr/>
        <a:lstStyle/>
        <a:p>
          <a:endParaRPr lang="fr-FR" sz="1600"/>
        </a:p>
      </dgm:t>
    </dgm:pt>
    <dgm:pt modelId="{D93858F8-F1AB-4F48-872B-540338C1288E}" type="sibTrans" cxnId="{AA8F6077-35AC-4816-AACF-C712A16526F7}">
      <dgm:prSet/>
      <dgm:spPr/>
      <dgm:t>
        <a:bodyPr/>
        <a:lstStyle/>
        <a:p>
          <a:endParaRPr lang="fr-FR" sz="1600"/>
        </a:p>
      </dgm:t>
    </dgm:pt>
    <dgm:pt modelId="{9B177C25-553B-46C4-A6B1-F6620FE07FFD}" type="pres">
      <dgm:prSet presAssocID="{96B5AF56-3491-4AA8-9FDF-ADD9AB212493}" presName="linearFlow" presStyleCnt="0">
        <dgm:presLayoutVars>
          <dgm:dir/>
          <dgm:animLvl val="lvl"/>
          <dgm:resizeHandles/>
        </dgm:presLayoutVars>
      </dgm:prSet>
      <dgm:spPr/>
    </dgm:pt>
    <dgm:pt modelId="{5050538E-47DC-4792-88F6-A3A2C7010610}" type="pres">
      <dgm:prSet presAssocID="{3AE36F5D-2CB9-4525-8D69-321248B7C5AC}" presName="compositeNode" presStyleCnt="0">
        <dgm:presLayoutVars>
          <dgm:bulletEnabled val="1"/>
        </dgm:presLayoutVars>
      </dgm:prSet>
      <dgm:spPr/>
    </dgm:pt>
    <dgm:pt modelId="{FE0D5644-090C-49DE-9653-3A053B553855}" type="pres">
      <dgm:prSet presAssocID="{3AE36F5D-2CB9-4525-8D69-321248B7C5AC}" presName="image" presStyleLbl="fgImgPlace1" presStyleIdx="0" presStyleCnt="2" custScaleX="52978" custScaleY="48897" custLinFactNeighborX="-8866" custLinFactNeighborY="-11865"/>
      <dgm:spPr>
        <a:blipFill rotWithShape="1">
          <a:blip xmlns:r="http://schemas.openxmlformats.org/officeDocument/2006/relationships" r:embed="rId1"/>
          <a:stretch>
            <a:fillRect/>
          </a:stretch>
        </a:blipFill>
      </dgm:spPr>
    </dgm:pt>
    <dgm:pt modelId="{F7D8E69C-99D4-4C81-8F87-197BAD44E743}" type="pres">
      <dgm:prSet presAssocID="{3AE36F5D-2CB9-4525-8D69-321248B7C5AC}" presName="childNode" presStyleLbl="node1" presStyleIdx="0" presStyleCnt="2" custScaleX="114851" custScaleY="113372" custLinFactNeighborX="4624" custLinFactNeighborY="-5024">
        <dgm:presLayoutVars>
          <dgm:bulletEnabled val="1"/>
        </dgm:presLayoutVars>
      </dgm:prSet>
      <dgm:spPr/>
    </dgm:pt>
    <dgm:pt modelId="{F44289F5-781C-4D58-ABC6-E883E589FCA0}" type="pres">
      <dgm:prSet presAssocID="{3AE36F5D-2CB9-4525-8D69-321248B7C5AC}" presName="parentNode" presStyleLbl="revTx" presStyleIdx="0" presStyleCnt="2" custScaleX="41745" custLinFactNeighborX="8134" custLinFactNeighborY="-11371">
        <dgm:presLayoutVars>
          <dgm:chMax val="0"/>
          <dgm:bulletEnabled val="1"/>
        </dgm:presLayoutVars>
      </dgm:prSet>
      <dgm:spPr/>
    </dgm:pt>
    <dgm:pt modelId="{446DC1BC-BCB6-4E14-A1A1-14D12BDB6505}" type="pres">
      <dgm:prSet presAssocID="{E0CC9500-310E-40A7-AD93-4F804AAF02E7}" presName="sibTrans" presStyleCnt="0"/>
      <dgm:spPr/>
    </dgm:pt>
    <dgm:pt modelId="{F864E426-0071-493A-BBD4-A72498C6C0F4}" type="pres">
      <dgm:prSet presAssocID="{AFAF80E5-5EA9-4BA4-8037-7F9B14D6F24B}" presName="compositeNode" presStyleCnt="0">
        <dgm:presLayoutVars>
          <dgm:bulletEnabled val="1"/>
        </dgm:presLayoutVars>
      </dgm:prSet>
      <dgm:spPr/>
    </dgm:pt>
    <dgm:pt modelId="{90DA1A9D-5348-47F0-91F9-0048466517D8}" type="pres">
      <dgm:prSet presAssocID="{AFAF80E5-5EA9-4BA4-8037-7F9B14D6F24B}" presName="image" presStyleLbl="fgImgPlace1" presStyleIdx="1" presStyleCnt="2" custScaleX="114845" custScaleY="32869" custLinFactNeighborX="-19456" custLinFactNeighborY="-27659"/>
      <dgm:spPr>
        <a:blipFill rotWithShape="1">
          <a:blip xmlns:r="http://schemas.openxmlformats.org/officeDocument/2006/relationships" r:embed="rId2"/>
          <a:stretch>
            <a:fillRect/>
          </a:stretch>
        </a:blipFill>
      </dgm:spPr>
    </dgm:pt>
    <dgm:pt modelId="{63FB1362-8366-4169-BA59-1BD9D5E6B39D}" type="pres">
      <dgm:prSet presAssocID="{AFAF80E5-5EA9-4BA4-8037-7F9B14D6F24B}" presName="childNode" presStyleLbl="node1" presStyleIdx="1" presStyleCnt="2" custScaleX="124205" custScaleY="116498" custLinFactNeighborX="-3943" custLinFactNeighborY="-186">
        <dgm:presLayoutVars>
          <dgm:bulletEnabled val="1"/>
        </dgm:presLayoutVars>
      </dgm:prSet>
      <dgm:spPr/>
    </dgm:pt>
    <dgm:pt modelId="{6293ECA6-8E4C-4E1A-969A-76F2F77FA36F}" type="pres">
      <dgm:prSet presAssocID="{AFAF80E5-5EA9-4BA4-8037-7F9B14D6F24B}" presName="parentNode" presStyleLbl="revTx" presStyleIdx="1" presStyleCnt="2" custScaleX="71809" custLinFactNeighborX="-50443" custLinFactNeighborY="-15297">
        <dgm:presLayoutVars>
          <dgm:chMax val="0"/>
          <dgm:bulletEnabled val="1"/>
        </dgm:presLayoutVars>
      </dgm:prSet>
      <dgm:spPr/>
    </dgm:pt>
  </dgm:ptLst>
  <dgm:cxnLst>
    <dgm:cxn modelId="{A41ABE26-8AE5-4316-85DA-995050BE9BCC}" srcId="{3AE36F5D-2CB9-4525-8D69-321248B7C5AC}" destId="{88F05698-6528-4A32-9543-77A08D71E5A1}" srcOrd="1" destOrd="0" parTransId="{C13B7A5B-3082-45C5-9C22-56815A64B3EF}" sibTransId="{0F74371F-A4D6-4B1C-9741-07B45050FCCF}"/>
    <dgm:cxn modelId="{38B57934-E046-4580-BCFA-6BCDC855B554}" srcId="{3AE36F5D-2CB9-4525-8D69-321248B7C5AC}" destId="{20E873A0-BF19-431E-A0AA-5D123477EA76}" srcOrd="3" destOrd="0" parTransId="{342B09F6-9883-4EEB-8AF8-0BAEE3AA7ECB}" sibTransId="{5626A040-7BE5-4CD8-9342-47FD56EE3830}"/>
    <dgm:cxn modelId="{86CCEF3E-23FF-4E09-9365-993234B1DE20}" type="presOf" srcId="{20E873A0-BF19-431E-A0AA-5D123477EA76}" destId="{F7D8E69C-99D4-4C81-8F87-197BAD44E743}" srcOrd="0" destOrd="3" presId="urn:microsoft.com/office/officeart/2005/8/layout/hList2"/>
    <dgm:cxn modelId="{121ABC5F-2D4E-4F8B-9DBD-2382D2EF1DE8}" type="presOf" srcId="{3AE36F5D-2CB9-4525-8D69-321248B7C5AC}" destId="{F44289F5-781C-4D58-ABC6-E883E589FCA0}" srcOrd="0" destOrd="0" presId="urn:microsoft.com/office/officeart/2005/8/layout/hList2"/>
    <dgm:cxn modelId="{CC0FB565-E0F0-4447-9426-6419605D5209}" srcId="{3AE36F5D-2CB9-4525-8D69-321248B7C5AC}" destId="{F3C874A7-F91A-4559-8B84-30412E0BF87F}" srcOrd="0" destOrd="0" parTransId="{068F6484-CCBD-4774-9D1A-9E8D9618B649}" sibTransId="{6DC19B07-06B9-48BD-B2CB-5E3ADE717CCC}"/>
    <dgm:cxn modelId="{2F5CB666-E534-4AFB-9BB9-169851EC38BC}" srcId="{AFAF80E5-5EA9-4BA4-8037-7F9B14D6F24B}" destId="{1FE2DE40-532D-4552-9E09-C7657652087E}" srcOrd="2" destOrd="0" parTransId="{00B897B9-E346-4A5E-B3F3-BF0E69325F51}" sibTransId="{4A747BCD-DBDC-4BF6-904F-40C0F2DD0C75}"/>
    <dgm:cxn modelId="{DCBF6C4B-042B-41A4-B7DF-FAC201AC8D43}" srcId="{96B5AF56-3491-4AA8-9FDF-ADD9AB212493}" destId="{3AE36F5D-2CB9-4525-8D69-321248B7C5AC}" srcOrd="0" destOrd="0" parTransId="{5C973EF7-13AE-4AC3-8783-8C3BB69479B6}" sibTransId="{E0CC9500-310E-40A7-AD93-4F804AAF02E7}"/>
    <dgm:cxn modelId="{AEABB955-220C-4781-8FB3-B0E3A4DB5F65}" type="presOf" srcId="{BE33315C-00D0-4A6B-88C2-7524FF205DB1}" destId="{63FB1362-8366-4169-BA59-1BD9D5E6B39D}" srcOrd="0" destOrd="0" presId="urn:microsoft.com/office/officeart/2005/8/layout/hList2"/>
    <dgm:cxn modelId="{AA8F6077-35AC-4816-AACF-C712A16526F7}" srcId="{AFAF80E5-5EA9-4BA4-8037-7F9B14D6F24B}" destId="{5911D195-F1DB-47DF-9095-B0FDBC7F92C7}" srcOrd="3" destOrd="0" parTransId="{8063848D-5DAA-4052-AD70-60C40E38092D}" sibTransId="{D93858F8-F1AB-4F48-872B-540338C1288E}"/>
    <dgm:cxn modelId="{D1E7C079-5333-4FA3-BF21-06AFA7E1E9A4}" type="presOf" srcId="{1FE2DE40-532D-4552-9E09-C7657652087E}" destId="{63FB1362-8366-4169-BA59-1BD9D5E6B39D}" srcOrd="0" destOrd="2" presId="urn:microsoft.com/office/officeart/2005/8/layout/hList2"/>
    <dgm:cxn modelId="{1FF4AD7D-2E3F-4A5B-AD67-B390C693A1CF}" srcId="{3AE36F5D-2CB9-4525-8D69-321248B7C5AC}" destId="{41223C5B-5543-4047-B76F-B99FE00C59B6}" srcOrd="2" destOrd="0" parTransId="{2683F1DA-C596-4F0E-BAFC-66894D7AC901}" sibTransId="{E4D23159-82E3-4511-AB19-415947A29D37}"/>
    <dgm:cxn modelId="{8F90E982-111D-43B4-BEC2-4E175A3794E2}" srcId="{AFAF80E5-5EA9-4BA4-8037-7F9B14D6F24B}" destId="{BE33315C-00D0-4A6B-88C2-7524FF205DB1}" srcOrd="0" destOrd="0" parTransId="{1AA601C4-F47A-4F52-875A-C147219B7B00}" sibTransId="{403B2DC9-2B6C-4AAB-8FE6-B6A320E9AA0D}"/>
    <dgm:cxn modelId="{5E49E589-5966-4449-85B7-3ACF22E74075}" type="presOf" srcId="{41223C5B-5543-4047-B76F-B99FE00C59B6}" destId="{F7D8E69C-99D4-4C81-8F87-197BAD44E743}" srcOrd="0" destOrd="2" presId="urn:microsoft.com/office/officeart/2005/8/layout/hList2"/>
    <dgm:cxn modelId="{7BF05695-04F2-461C-A7D1-A46F9940E727}" type="presOf" srcId="{96B5AF56-3491-4AA8-9FDF-ADD9AB212493}" destId="{9B177C25-553B-46C4-A6B1-F6620FE07FFD}" srcOrd="0" destOrd="0" presId="urn:microsoft.com/office/officeart/2005/8/layout/hList2"/>
    <dgm:cxn modelId="{68A9469A-CDFD-4412-9395-C1B8D86BCE92}" srcId="{96B5AF56-3491-4AA8-9FDF-ADD9AB212493}" destId="{AFAF80E5-5EA9-4BA4-8037-7F9B14D6F24B}" srcOrd="1" destOrd="0" parTransId="{8A22E4DB-B579-45EF-91CC-9BA81EBED50D}" sibTransId="{5B51B3AB-7C22-40DE-8BE9-FD306F6ADA42}"/>
    <dgm:cxn modelId="{6E10FE9B-779B-4402-9B5E-C3CD2FD9C6D2}" type="presOf" srcId="{B75BFA51-ED24-42AF-8BB8-F3AA771A1102}" destId="{63FB1362-8366-4169-BA59-1BD9D5E6B39D}" srcOrd="0" destOrd="4" presId="urn:microsoft.com/office/officeart/2005/8/layout/hList2"/>
    <dgm:cxn modelId="{F34376CD-6564-4A94-A2BF-276C23F0D816}" srcId="{AFAF80E5-5EA9-4BA4-8037-7F9B14D6F24B}" destId="{B75BFA51-ED24-42AF-8BB8-F3AA771A1102}" srcOrd="4" destOrd="0" parTransId="{F00EAE36-78A8-4C89-AB66-4ACD93AFC10C}" sibTransId="{A36C6677-7F63-4197-8B2B-D938672869B5}"/>
    <dgm:cxn modelId="{AFFF72E1-A1E1-4763-BFEE-CD3DC6ACD1F8}" type="presOf" srcId="{5911D195-F1DB-47DF-9095-B0FDBC7F92C7}" destId="{63FB1362-8366-4169-BA59-1BD9D5E6B39D}" srcOrd="0" destOrd="3" presId="urn:microsoft.com/office/officeart/2005/8/layout/hList2"/>
    <dgm:cxn modelId="{E7278CE2-BAE0-44CA-947E-D35AFD193B93}" type="presOf" srcId="{F3C874A7-F91A-4559-8B84-30412E0BF87F}" destId="{F7D8E69C-99D4-4C81-8F87-197BAD44E743}" srcOrd="0" destOrd="0" presId="urn:microsoft.com/office/officeart/2005/8/layout/hList2"/>
    <dgm:cxn modelId="{C617AAF4-B046-4E74-83F8-5C4318219EDA}" type="presOf" srcId="{88F05698-6528-4A32-9543-77A08D71E5A1}" destId="{F7D8E69C-99D4-4C81-8F87-197BAD44E743}" srcOrd="0" destOrd="1" presId="urn:microsoft.com/office/officeart/2005/8/layout/hList2"/>
    <dgm:cxn modelId="{1751BEF7-0994-4D14-BDEC-D4EE29C18969}" srcId="{AFAF80E5-5EA9-4BA4-8037-7F9B14D6F24B}" destId="{0AC66FDD-CAB7-44E6-A5AB-AEAD9769695C}" srcOrd="1" destOrd="0" parTransId="{A9234AEE-5016-411C-8DCB-0C75B61E9060}" sibTransId="{6DC4FEB3-4AF6-4C71-90E7-8B0E2E4253E7}"/>
    <dgm:cxn modelId="{9596DBFC-62DC-43B8-B2D8-04CFE52846BA}" type="presOf" srcId="{0AC66FDD-CAB7-44E6-A5AB-AEAD9769695C}" destId="{63FB1362-8366-4169-BA59-1BD9D5E6B39D}" srcOrd="0" destOrd="1" presId="urn:microsoft.com/office/officeart/2005/8/layout/hList2"/>
    <dgm:cxn modelId="{D8AA99FE-CAFD-4272-B592-ABAF582FCFC8}" type="presOf" srcId="{AFAF80E5-5EA9-4BA4-8037-7F9B14D6F24B}" destId="{6293ECA6-8E4C-4E1A-969A-76F2F77FA36F}" srcOrd="0" destOrd="0" presId="urn:microsoft.com/office/officeart/2005/8/layout/hList2"/>
    <dgm:cxn modelId="{AA85A199-A03A-41B4-839A-FE63A47D11A3}" type="presParOf" srcId="{9B177C25-553B-46C4-A6B1-F6620FE07FFD}" destId="{5050538E-47DC-4792-88F6-A3A2C7010610}" srcOrd="0" destOrd="0" presId="urn:microsoft.com/office/officeart/2005/8/layout/hList2"/>
    <dgm:cxn modelId="{CE9A48C9-F314-4AB6-9FCC-C2D4F18B99C6}" type="presParOf" srcId="{5050538E-47DC-4792-88F6-A3A2C7010610}" destId="{FE0D5644-090C-49DE-9653-3A053B553855}" srcOrd="0" destOrd="0" presId="urn:microsoft.com/office/officeart/2005/8/layout/hList2"/>
    <dgm:cxn modelId="{6416A984-606C-43BF-AAA4-579EB0E6B02F}" type="presParOf" srcId="{5050538E-47DC-4792-88F6-A3A2C7010610}" destId="{F7D8E69C-99D4-4C81-8F87-197BAD44E743}" srcOrd="1" destOrd="0" presId="urn:microsoft.com/office/officeart/2005/8/layout/hList2"/>
    <dgm:cxn modelId="{B227630F-ADB3-462D-ADC2-45CE3D6987C9}" type="presParOf" srcId="{5050538E-47DC-4792-88F6-A3A2C7010610}" destId="{F44289F5-781C-4D58-ABC6-E883E589FCA0}" srcOrd="2" destOrd="0" presId="urn:microsoft.com/office/officeart/2005/8/layout/hList2"/>
    <dgm:cxn modelId="{6B333D15-C050-45BE-A290-CBFAF69EC505}" type="presParOf" srcId="{9B177C25-553B-46C4-A6B1-F6620FE07FFD}" destId="{446DC1BC-BCB6-4E14-A1A1-14D12BDB6505}" srcOrd="1" destOrd="0" presId="urn:microsoft.com/office/officeart/2005/8/layout/hList2"/>
    <dgm:cxn modelId="{0D3F4E8E-0F1D-402F-B04E-97F2BB4F719B}" type="presParOf" srcId="{9B177C25-553B-46C4-A6B1-F6620FE07FFD}" destId="{F864E426-0071-493A-BBD4-A72498C6C0F4}" srcOrd="2" destOrd="0" presId="urn:microsoft.com/office/officeart/2005/8/layout/hList2"/>
    <dgm:cxn modelId="{D74DA8BF-BD99-42FD-9CC6-8D84092BB6FB}" type="presParOf" srcId="{F864E426-0071-493A-BBD4-A72498C6C0F4}" destId="{90DA1A9D-5348-47F0-91F9-0048466517D8}" srcOrd="0" destOrd="0" presId="urn:microsoft.com/office/officeart/2005/8/layout/hList2"/>
    <dgm:cxn modelId="{9946714A-6E53-4EB3-8FCD-A08A30EEDA49}" type="presParOf" srcId="{F864E426-0071-493A-BBD4-A72498C6C0F4}" destId="{63FB1362-8366-4169-BA59-1BD9D5E6B39D}" srcOrd="1" destOrd="0" presId="urn:microsoft.com/office/officeart/2005/8/layout/hList2"/>
    <dgm:cxn modelId="{AB5EB753-1EAB-4D9D-AC9C-131243007806}" type="presParOf" srcId="{F864E426-0071-493A-BBD4-A72498C6C0F4}" destId="{6293ECA6-8E4C-4E1A-969A-76F2F77FA3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B5AF56-3491-4AA8-9FDF-ADD9AB212493}" type="doc">
      <dgm:prSet loTypeId="urn:microsoft.com/office/officeart/2005/8/layout/hList2" loCatId="list" qsTypeId="urn:microsoft.com/office/officeart/2005/8/quickstyle/simple5" qsCatId="simple" csTypeId="urn:microsoft.com/office/officeart/2005/8/colors/colorful3" csCatId="colorful" phldr="1"/>
      <dgm:spPr/>
      <dgm:t>
        <a:bodyPr/>
        <a:lstStyle/>
        <a:p>
          <a:endParaRPr lang="fr-FR"/>
        </a:p>
      </dgm:t>
    </dgm:pt>
    <dgm:pt modelId="{3AE36F5D-2CB9-4525-8D69-321248B7C5AC}">
      <dgm:prSet phldrT="[Texte]" custT="1"/>
      <dgm:spPr/>
      <dgm:t>
        <a:bodyPr/>
        <a:lstStyle/>
        <a:p>
          <a:pPr algn="r"/>
          <a:r>
            <a:rPr lang="fr-FR" sz="1400" dirty="0"/>
            <a:t>13/06/22</a:t>
          </a:r>
          <a:endParaRPr lang="fr-FR" sz="1600" dirty="0"/>
        </a:p>
      </dgm:t>
    </dgm:pt>
    <dgm:pt modelId="{5C973EF7-13AE-4AC3-8783-8C3BB69479B6}" type="parTrans" cxnId="{DCBF6C4B-042B-41A4-B7DF-FAC201AC8D43}">
      <dgm:prSet/>
      <dgm:spPr/>
      <dgm:t>
        <a:bodyPr/>
        <a:lstStyle/>
        <a:p>
          <a:endParaRPr lang="fr-FR"/>
        </a:p>
      </dgm:t>
    </dgm:pt>
    <dgm:pt modelId="{E0CC9500-310E-40A7-AD93-4F804AAF02E7}" type="sibTrans" cxnId="{DCBF6C4B-042B-41A4-B7DF-FAC201AC8D43}">
      <dgm:prSet/>
      <dgm:spPr/>
      <dgm:t>
        <a:bodyPr/>
        <a:lstStyle/>
        <a:p>
          <a:endParaRPr lang="fr-FR"/>
        </a:p>
      </dgm:t>
    </dgm:pt>
    <dgm:pt modelId="{F3C874A7-F91A-4559-8B84-30412E0BF87F}">
      <dgm:prSet phldrT="[Texte]" custT="1"/>
      <dgm:spPr>
        <a:solidFill>
          <a:schemeClr val="bg1">
            <a:lumMod val="85000"/>
          </a:schemeClr>
        </a:solidFill>
      </dgm:spPr>
      <dgm:t>
        <a:bodyPr/>
        <a:lstStyle/>
        <a:p>
          <a:r>
            <a:rPr lang="fr-FR" sz="1600" b="1" dirty="0">
              <a:solidFill>
                <a:schemeClr val="tx1"/>
              </a:solidFill>
            </a:rPr>
            <a:t>Affections respiratoires à </a:t>
          </a:r>
          <a:r>
            <a:rPr lang="fr-FR" sz="1600" b="1" dirty="0" err="1">
              <a:solidFill>
                <a:schemeClr val="tx1"/>
              </a:solidFill>
            </a:rPr>
            <a:t>pasteurelles</a:t>
          </a:r>
          <a:r>
            <a:rPr lang="fr-FR" sz="1600" b="1" dirty="0">
              <a:solidFill>
                <a:schemeClr val="tx1"/>
              </a:solidFill>
            </a:rPr>
            <a:t>, mycoplasmes </a:t>
          </a:r>
          <a:br>
            <a:rPr lang="fr-FR" sz="1600" b="1" dirty="0">
              <a:solidFill>
                <a:schemeClr val="tx1"/>
              </a:solidFill>
            </a:rPr>
          </a:br>
          <a:r>
            <a:rPr lang="fr-FR" sz="1600" b="1" dirty="0">
              <a:solidFill>
                <a:schemeClr val="tx1"/>
              </a:solidFill>
            </a:rPr>
            <a:t>et/ou </a:t>
          </a:r>
          <a:r>
            <a:rPr lang="fr-FR" sz="1600" b="1" dirty="0" err="1">
              <a:solidFill>
                <a:schemeClr val="tx1"/>
              </a:solidFill>
            </a:rPr>
            <a:t>bordetelles</a:t>
          </a:r>
          <a:br>
            <a:rPr lang="fr-FR" sz="1600" b="1" dirty="0">
              <a:solidFill>
                <a:schemeClr val="tx1"/>
              </a:solidFill>
            </a:rPr>
          </a:br>
          <a:r>
            <a:rPr lang="fr-FR" sz="1600" b="1" dirty="0">
              <a:solidFill>
                <a:schemeClr val="tx1"/>
              </a:solidFill>
            </a:rPr>
            <a:t>(pas de vaccins avec AMM)</a:t>
          </a:r>
          <a:endParaRPr lang="fr-FR" sz="1600" b="1" u="sng" dirty="0">
            <a:solidFill>
              <a:schemeClr val="tx1"/>
            </a:solidFill>
          </a:endParaRPr>
        </a:p>
      </dgm:t>
    </dgm:pt>
    <dgm:pt modelId="{068F6484-CCBD-4774-9D1A-9E8D9618B649}" type="parTrans" cxnId="{CC0FB565-E0F0-4447-9426-6419605D5209}">
      <dgm:prSet/>
      <dgm:spPr/>
      <dgm:t>
        <a:bodyPr/>
        <a:lstStyle/>
        <a:p>
          <a:endParaRPr lang="fr-FR"/>
        </a:p>
      </dgm:t>
    </dgm:pt>
    <dgm:pt modelId="{6DC19B07-06B9-48BD-B2CB-5E3ADE717CCC}" type="sibTrans" cxnId="{CC0FB565-E0F0-4447-9426-6419605D5209}">
      <dgm:prSet/>
      <dgm:spPr/>
      <dgm:t>
        <a:bodyPr/>
        <a:lstStyle/>
        <a:p>
          <a:endParaRPr lang="fr-FR"/>
        </a:p>
      </dgm:t>
    </dgm:pt>
    <dgm:pt modelId="{34D78809-81E7-448D-83C4-277EC1FD0D12}">
      <dgm:prSet phldrT="[Texte]" custT="1"/>
      <dgm:spPr>
        <a:solidFill>
          <a:schemeClr val="bg1">
            <a:lumMod val="85000"/>
          </a:schemeClr>
        </a:solidFill>
      </dgm:spPr>
      <dgm:t>
        <a:bodyPr/>
        <a:lstStyle/>
        <a:p>
          <a:r>
            <a:rPr lang="fr-FR" sz="1600" b="1" dirty="0">
              <a:solidFill>
                <a:schemeClr val="tx1"/>
              </a:solidFill>
            </a:rPr>
            <a:t>Coccidiose</a:t>
          </a:r>
          <a:br>
            <a:rPr lang="fr-FR" sz="1600" b="1" dirty="0">
              <a:solidFill>
                <a:schemeClr val="tx1"/>
              </a:solidFill>
            </a:rPr>
          </a:br>
          <a:r>
            <a:rPr lang="fr-FR" sz="1600" b="1" u="none" dirty="0">
              <a:solidFill>
                <a:schemeClr val="tx1"/>
              </a:solidFill>
            </a:rPr>
            <a:t>(</a:t>
          </a:r>
          <a:r>
            <a:rPr lang="fr-FR" sz="1600" b="1" u="none" dirty="0" err="1">
              <a:solidFill>
                <a:schemeClr val="tx1"/>
              </a:solidFill>
            </a:rPr>
            <a:t>pb</a:t>
          </a:r>
          <a:r>
            <a:rPr lang="fr-FR" sz="1600" b="1" u="none" dirty="0">
              <a:solidFill>
                <a:schemeClr val="tx1"/>
              </a:solidFill>
            </a:rPr>
            <a:t> résidus, souhait autres anticoccidiens oraux)</a:t>
          </a:r>
        </a:p>
      </dgm:t>
    </dgm:pt>
    <dgm:pt modelId="{A43D272F-543C-4115-B5D1-4ACEFF803945}" type="parTrans" cxnId="{3580D0B7-A3B0-4018-AFAE-862AACB5FCDA}">
      <dgm:prSet/>
      <dgm:spPr/>
      <dgm:t>
        <a:bodyPr/>
        <a:lstStyle/>
        <a:p>
          <a:endParaRPr lang="fr-FR"/>
        </a:p>
      </dgm:t>
    </dgm:pt>
    <dgm:pt modelId="{4E56C52B-AF5D-46BD-B135-CD36003BFB77}" type="sibTrans" cxnId="{3580D0B7-A3B0-4018-AFAE-862AACB5FCDA}">
      <dgm:prSet/>
      <dgm:spPr/>
      <dgm:t>
        <a:bodyPr/>
        <a:lstStyle/>
        <a:p>
          <a:endParaRPr lang="fr-FR"/>
        </a:p>
      </dgm:t>
    </dgm:pt>
    <dgm:pt modelId="{F83FEC92-8D65-48B6-92D0-55DD01994601}">
      <dgm:prSet phldrT="[Texte]" custT="1"/>
      <dgm:spPr>
        <a:solidFill>
          <a:schemeClr val="bg1">
            <a:lumMod val="85000"/>
          </a:schemeClr>
        </a:solidFill>
      </dgm:spPr>
      <dgm:t>
        <a:bodyPr/>
        <a:lstStyle/>
        <a:p>
          <a:endParaRPr lang="fr-FR" sz="1600" b="1" u="sng" dirty="0">
            <a:solidFill>
              <a:schemeClr val="tx1"/>
            </a:solidFill>
          </a:endParaRPr>
        </a:p>
      </dgm:t>
    </dgm:pt>
    <dgm:pt modelId="{0EACB95D-7EE9-4BD9-AD6E-BE6CD8FF549B}" type="parTrans" cxnId="{43263541-9FA2-47C6-AAA6-BBDD9D53E980}">
      <dgm:prSet/>
      <dgm:spPr/>
      <dgm:t>
        <a:bodyPr/>
        <a:lstStyle/>
        <a:p>
          <a:endParaRPr lang="fr-FR"/>
        </a:p>
      </dgm:t>
    </dgm:pt>
    <dgm:pt modelId="{B73C2851-C083-4123-AC7F-E4D8829FF4A3}" type="sibTrans" cxnId="{43263541-9FA2-47C6-AAA6-BBDD9D53E980}">
      <dgm:prSet/>
      <dgm:spPr/>
      <dgm:t>
        <a:bodyPr/>
        <a:lstStyle/>
        <a:p>
          <a:endParaRPr lang="fr-FR"/>
        </a:p>
      </dgm:t>
    </dgm:pt>
    <dgm:pt modelId="{6BCD0059-D542-443C-A907-DB9809BD0827}">
      <dgm:prSet phldrT="[Texte]" custT="1"/>
      <dgm:spPr>
        <a:solidFill>
          <a:schemeClr val="bg1">
            <a:lumMod val="85000"/>
          </a:schemeClr>
        </a:solidFill>
      </dgm:spPr>
      <dgm:t>
        <a:bodyPr/>
        <a:lstStyle/>
        <a:p>
          <a:r>
            <a:rPr lang="fr-FR" sz="1600" b="1" dirty="0">
              <a:solidFill>
                <a:schemeClr val="tx1"/>
              </a:solidFill>
            </a:rPr>
            <a:t> Teigne (zoonose)</a:t>
          </a:r>
          <a:br>
            <a:rPr lang="fr-FR" sz="1600" b="1" dirty="0">
              <a:solidFill>
                <a:schemeClr val="tx1"/>
              </a:solidFill>
            </a:rPr>
          </a:br>
          <a:r>
            <a:rPr lang="fr-FR" sz="1600" b="1" dirty="0">
              <a:solidFill>
                <a:schemeClr val="tx1"/>
              </a:solidFill>
            </a:rPr>
            <a:t>(</a:t>
          </a:r>
          <a:r>
            <a:rPr lang="fr-FR" sz="1600" dirty="0">
              <a:solidFill>
                <a:schemeClr val="tx1"/>
              </a:solidFill>
            </a:rPr>
            <a:t>pas de MV avec AMM)</a:t>
          </a:r>
          <a:endParaRPr lang="fr-FR" sz="1600" b="1" u="sng" dirty="0">
            <a:solidFill>
              <a:schemeClr val="tx1"/>
            </a:solidFill>
          </a:endParaRPr>
        </a:p>
      </dgm:t>
    </dgm:pt>
    <dgm:pt modelId="{E593BBC9-5B34-4C15-B6E9-57150EA6F04F}" type="parTrans" cxnId="{D497B017-9D87-47EF-B67E-105CD9200078}">
      <dgm:prSet/>
      <dgm:spPr/>
      <dgm:t>
        <a:bodyPr/>
        <a:lstStyle/>
        <a:p>
          <a:endParaRPr lang="fr-FR"/>
        </a:p>
      </dgm:t>
    </dgm:pt>
    <dgm:pt modelId="{19568A9E-7EB3-4227-AB29-13F7552450E4}" type="sibTrans" cxnId="{D497B017-9D87-47EF-B67E-105CD9200078}">
      <dgm:prSet/>
      <dgm:spPr/>
      <dgm:t>
        <a:bodyPr/>
        <a:lstStyle/>
        <a:p>
          <a:endParaRPr lang="fr-FR"/>
        </a:p>
      </dgm:t>
    </dgm:pt>
    <dgm:pt modelId="{67E1A492-E48C-4555-89C2-6DC7618927EE}">
      <dgm:prSet phldrT="[Texte]" custT="1"/>
      <dgm:spPr>
        <a:solidFill>
          <a:schemeClr val="bg1">
            <a:lumMod val="85000"/>
          </a:schemeClr>
        </a:solidFill>
      </dgm:spPr>
      <dgm:t>
        <a:bodyPr/>
        <a:lstStyle/>
        <a:p>
          <a:endParaRPr lang="fr-FR" sz="1600" b="1" u="sng" dirty="0">
            <a:solidFill>
              <a:schemeClr val="tx1"/>
            </a:solidFill>
          </a:endParaRPr>
        </a:p>
      </dgm:t>
    </dgm:pt>
    <dgm:pt modelId="{840FAA84-D848-4950-86F1-28D081D0631F}" type="parTrans" cxnId="{A077225A-CE82-49A4-B9FF-C796A86E6DC1}">
      <dgm:prSet/>
      <dgm:spPr/>
      <dgm:t>
        <a:bodyPr/>
        <a:lstStyle/>
        <a:p>
          <a:endParaRPr lang="fr-FR"/>
        </a:p>
      </dgm:t>
    </dgm:pt>
    <dgm:pt modelId="{F9A2E5A3-244A-48E9-B6C9-2D25C7AB7C6B}" type="sibTrans" cxnId="{A077225A-CE82-49A4-B9FF-C796A86E6DC1}">
      <dgm:prSet/>
      <dgm:spPr/>
      <dgm:t>
        <a:bodyPr/>
        <a:lstStyle/>
        <a:p>
          <a:endParaRPr lang="fr-FR"/>
        </a:p>
      </dgm:t>
    </dgm:pt>
    <dgm:pt modelId="{9B177C25-553B-46C4-A6B1-F6620FE07FFD}" type="pres">
      <dgm:prSet presAssocID="{96B5AF56-3491-4AA8-9FDF-ADD9AB212493}" presName="linearFlow" presStyleCnt="0">
        <dgm:presLayoutVars>
          <dgm:dir/>
          <dgm:animLvl val="lvl"/>
          <dgm:resizeHandles/>
        </dgm:presLayoutVars>
      </dgm:prSet>
      <dgm:spPr/>
    </dgm:pt>
    <dgm:pt modelId="{5050538E-47DC-4792-88F6-A3A2C7010610}" type="pres">
      <dgm:prSet presAssocID="{3AE36F5D-2CB9-4525-8D69-321248B7C5AC}" presName="compositeNode" presStyleCnt="0">
        <dgm:presLayoutVars>
          <dgm:bulletEnabled val="1"/>
        </dgm:presLayoutVars>
      </dgm:prSet>
      <dgm:spPr/>
    </dgm:pt>
    <dgm:pt modelId="{FE0D5644-090C-49DE-9653-3A053B553855}" type="pres">
      <dgm:prSet presAssocID="{3AE36F5D-2CB9-4525-8D69-321248B7C5AC}" presName="image" presStyleLbl="fgImgPlace1" presStyleIdx="0" presStyleCnt="1" custScaleX="52978" custScaleY="37663" custLinFactNeighborX="-8866" custLinFactNeighborY="-11865"/>
      <dgm:spPr>
        <a:blipFill rotWithShape="1">
          <a:blip xmlns:r="http://schemas.openxmlformats.org/officeDocument/2006/relationships" r:embed="rId1"/>
          <a:stretch>
            <a:fillRect/>
          </a:stretch>
        </a:blipFill>
      </dgm:spPr>
    </dgm:pt>
    <dgm:pt modelId="{F7D8E69C-99D4-4C81-8F87-197BAD44E743}" type="pres">
      <dgm:prSet presAssocID="{3AE36F5D-2CB9-4525-8D69-321248B7C5AC}" presName="childNode" presStyleLbl="node1" presStyleIdx="0" presStyleCnt="1" custScaleY="128205" custLinFactNeighborX="1070" custLinFactNeighborY="-4321">
        <dgm:presLayoutVars>
          <dgm:bulletEnabled val="1"/>
        </dgm:presLayoutVars>
      </dgm:prSet>
      <dgm:spPr/>
    </dgm:pt>
    <dgm:pt modelId="{F44289F5-781C-4D58-ABC6-E883E589FCA0}" type="pres">
      <dgm:prSet presAssocID="{3AE36F5D-2CB9-4525-8D69-321248B7C5AC}" presName="parentNode" presStyleLbl="revTx" presStyleIdx="0" presStyleCnt="1" custScaleX="41745" custLinFactNeighborX="30820" custLinFactNeighborY="-14082">
        <dgm:presLayoutVars>
          <dgm:chMax val="0"/>
          <dgm:bulletEnabled val="1"/>
        </dgm:presLayoutVars>
      </dgm:prSet>
      <dgm:spPr/>
    </dgm:pt>
  </dgm:ptLst>
  <dgm:cxnLst>
    <dgm:cxn modelId="{D497B017-9D87-47EF-B67E-105CD9200078}" srcId="{3AE36F5D-2CB9-4525-8D69-321248B7C5AC}" destId="{6BCD0059-D542-443C-A907-DB9809BD0827}" srcOrd="4" destOrd="0" parTransId="{E593BBC9-5B34-4C15-B6E9-57150EA6F04F}" sibTransId="{19568A9E-7EB3-4227-AB29-13F7552450E4}"/>
    <dgm:cxn modelId="{14C58C5E-A4AD-45FB-BD8A-0D1B17F4D1C7}" type="presOf" srcId="{67E1A492-E48C-4555-89C2-6DC7618927EE}" destId="{F7D8E69C-99D4-4C81-8F87-197BAD44E743}" srcOrd="0" destOrd="3" presId="urn:microsoft.com/office/officeart/2005/8/layout/hList2"/>
    <dgm:cxn modelId="{121ABC5F-2D4E-4F8B-9DBD-2382D2EF1DE8}" type="presOf" srcId="{3AE36F5D-2CB9-4525-8D69-321248B7C5AC}" destId="{F44289F5-781C-4D58-ABC6-E883E589FCA0}" srcOrd="0" destOrd="0" presId="urn:microsoft.com/office/officeart/2005/8/layout/hList2"/>
    <dgm:cxn modelId="{43263541-9FA2-47C6-AAA6-BBDD9D53E980}" srcId="{3AE36F5D-2CB9-4525-8D69-321248B7C5AC}" destId="{F83FEC92-8D65-48B6-92D0-55DD01994601}" srcOrd="1" destOrd="0" parTransId="{0EACB95D-7EE9-4BD9-AD6E-BE6CD8FF549B}" sibTransId="{B73C2851-C083-4123-AC7F-E4D8829FF4A3}"/>
    <dgm:cxn modelId="{CC0FB565-E0F0-4447-9426-6419605D5209}" srcId="{3AE36F5D-2CB9-4525-8D69-321248B7C5AC}" destId="{F3C874A7-F91A-4559-8B84-30412E0BF87F}" srcOrd="0" destOrd="0" parTransId="{068F6484-CCBD-4774-9D1A-9E8D9618B649}" sibTransId="{6DC19B07-06B9-48BD-B2CB-5E3ADE717CCC}"/>
    <dgm:cxn modelId="{DCBF6C4B-042B-41A4-B7DF-FAC201AC8D43}" srcId="{96B5AF56-3491-4AA8-9FDF-ADD9AB212493}" destId="{3AE36F5D-2CB9-4525-8D69-321248B7C5AC}" srcOrd="0" destOrd="0" parTransId="{5C973EF7-13AE-4AC3-8783-8C3BB69479B6}" sibTransId="{E0CC9500-310E-40A7-AD93-4F804AAF02E7}"/>
    <dgm:cxn modelId="{A077225A-CE82-49A4-B9FF-C796A86E6DC1}" srcId="{3AE36F5D-2CB9-4525-8D69-321248B7C5AC}" destId="{67E1A492-E48C-4555-89C2-6DC7618927EE}" srcOrd="3" destOrd="0" parTransId="{840FAA84-D848-4950-86F1-28D081D0631F}" sibTransId="{F9A2E5A3-244A-48E9-B6C9-2D25C7AB7C6B}"/>
    <dgm:cxn modelId="{1942558D-8B42-4F34-AB02-A58E7ED18C87}" type="presOf" srcId="{34D78809-81E7-448D-83C4-277EC1FD0D12}" destId="{F7D8E69C-99D4-4C81-8F87-197BAD44E743}" srcOrd="0" destOrd="2" presId="urn:microsoft.com/office/officeart/2005/8/layout/hList2"/>
    <dgm:cxn modelId="{7BF05695-04F2-461C-A7D1-A46F9940E727}" type="presOf" srcId="{96B5AF56-3491-4AA8-9FDF-ADD9AB212493}" destId="{9B177C25-553B-46C4-A6B1-F6620FE07FFD}" srcOrd="0" destOrd="0" presId="urn:microsoft.com/office/officeart/2005/8/layout/hList2"/>
    <dgm:cxn modelId="{3580D0B7-A3B0-4018-AFAE-862AACB5FCDA}" srcId="{3AE36F5D-2CB9-4525-8D69-321248B7C5AC}" destId="{34D78809-81E7-448D-83C4-277EC1FD0D12}" srcOrd="2" destOrd="0" parTransId="{A43D272F-543C-4115-B5D1-4ACEFF803945}" sibTransId="{4E56C52B-AF5D-46BD-B135-CD36003BFB77}"/>
    <dgm:cxn modelId="{B94CB8DF-BD1E-451E-8B2F-FA0D1BC46CC4}" type="presOf" srcId="{F83FEC92-8D65-48B6-92D0-55DD01994601}" destId="{F7D8E69C-99D4-4C81-8F87-197BAD44E743}" srcOrd="0" destOrd="1" presId="urn:microsoft.com/office/officeart/2005/8/layout/hList2"/>
    <dgm:cxn modelId="{E7278CE2-BAE0-44CA-947E-D35AFD193B93}" type="presOf" srcId="{F3C874A7-F91A-4559-8B84-30412E0BF87F}" destId="{F7D8E69C-99D4-4C81-8F87-197BAD44E743}" srcOrd="0" destOrd="0" presId="urn:microsoft.com/office/officeart/2005/8/layout/hList2"/>
    <dgm:cxn modelId="{58D65EF9-AA14-438A-9E7C-C959E9212525}" type="presOf" srcId="{6BCD0059-D542-443C-A907-DB9809BD0827}" destId="{F7D8E69C-99D4-4C81-8F87-197BAD44E743}" srcOrd="0" destOrd="4" presId="urn:microsoft.com/office/officeart/2005/8/layout/hList2"/>
    <dgm:cxn modelId="{AA85A199-A03A-41B4-839A-FE63A47D11A3}" type="presParOf" srcId="{9B177C25-553B-46C4-A6B1-F6620FE07FFD}" destId="{5050538E-47DC-4792-88F6-A3A2C7010610}" srcOrd="0" destOrd="0" presId="urn:microsoft.com/office/officeart/2005/8/layout/hList2"/>
    <dgm:cxn modelId="{CE9A48C9-F314-4AB6-9FCC-C2D4F18B99C6}" type="presParOf" srcId="{5050538E-47DC-4792-88F6-A3A2C7010610}" destId="{FE0D5644-090C-49DE-9653-3A053B553855}" srcOrd="0" destOrd="0" presId="urn:microsoft.com/office/officeart/2005/8/layout/hList2"/>
    <dgm:cxn modelId="{6416A984-606C-43BF-AAA4-579EB0E6B02F}" type="presParOf" srcId="{5050538E-47DC-4792-88F6-A3A2C7010610}" destId="{F7D8E69C-99D4-4C81-8F87-197BAD44E743}" srcOrd="1" destOrd="0" presId="urn:microsoft.com/office/officeart/2005/8/layout/hList2"/>
    <dgm:cxn modelId="{B227630F-ADB3-462D-ADC2-45CE3D6987C9}" type="presParOf" srcId="{5050538E-47DC-4792-88F6-A3A2C7010610}" destId="{F44289F5-781C-4D58-ABC6-E883E589FCA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764AF-35B9-4DB2-95A5-AA6CE373165F}">
      <dsp:nvSpPr>
        <dsp:cNvPr id="0" name=""/>
        <dsp:cNvSpPr/>
      </dsp:nvSpPr>
      <dsp:spPr>
        <a:xfrm>
          <a:off x="0" y="1484709"/>
          <a:ext cx="8634089" cy="0"/>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DABA326-02F7-4BBA-9140-8640E9CD0A0C}">
      <dsp:nvSpPr>
        <dsp:cNvPr id="0" name=""/>
        <dsp:cNvSpPr/>
      </dsp:nvSpPr>
      <dsp:spPr>
        <a:xfrm rot="8100000">
          <a:off x="125914" y="344974"/>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7AA2E2-D955-4185-8B90-6B57EF8D366B}">
      <dsp:nvSpPr>
        <dsp:cNvPr id="0" name=""/>
        <dsp:cNvSpPr/>
      </dsp:nvSpPr>
      <dsp:spPr>
        <a:xfrm>
          <a:off x="149549" y="368609"/>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B87422-0532-4375-A0B5-04A511B038C8}">
      <dsp:nvSpPr>
        <dsp:cNvPr id="0" name=""/>
        <dsp:cNvSpPr/>
      </dsp:nvSpPr>
      <dsp:spPr>
        <a:xfrm>
          <a:off x="382732" y="60576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1FA2AB01-517E-4B50-94CC-34D201AF78BD}">
      <dsp:nvSpPr>
        <dsp:cNvPr id="0" name=""/>
        <dsp:cNvSpPr/>
      </dsp:nvSpPr>
      <dsp:spPr>
        <a:xfrm>
          <a:off x="382732" y="296941"/>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endParaRPr lang="fr-FR" sz="1300" kern="1200"/>
        </a:p>
      </dsp:txBody>
      <dsp:txXfrm>
        <a:off x="382732" y="296941"/>
        <a:ext cx="1271636" cy="308819"/>
      </dsp:txXfrm>
    </dsp:sp>
    <dsp:sp modelId="{81E96430-031E-4F27-8A53-A097EF9853D4}">
      <dsp:nvSpPr>
        <dsp:cNvPr id="0" name=""/>
        <dsp:cNvSpPr/>
      </dsp:nvSpPr>
      <dsp:spPr>
        <a:xfrm>
          <a:off x="232291" y="605761"/>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7C89C2E-CA70-40FD-83B0-288C5870A9BD}">
      <dsp:nvSpPr>
        <dsp:cNvPr id="0" name=""/>
        <dsp:cNvSpPr/>
      </dsp:nvSpPr>
      <dsp:spPr>
        <a:xfrm>
          <a:off x="209181" y="1456915"/>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624FD80-109B-4090-9800-5DC63E88A384}">
      <dsp:nvSpPr>
        <dsp:cNvPr id="0" name=""/>
        <dsp:cNvSpPr/>
      </dsp:nvSpPr>
      <dsp:spPr>
        <a:xfrm rot="18900000">
          <a:off x="1063013" y="2411970"/>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C37A1E-8D1C-4122-866B-4CA498753E40}">
      <dsp:nvSpPr>
        <dsp:cNvPr id="0" name=""/>
        <dsp:cNvSpPr/>
      </dsp:nvSpPr>
      <dsp:spPr>
        <a:xfrm>
          <a:off x="1086648" y="2435606"/>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A49CE4-C870-4141-BE26-87FA73ED9191}">
      <dsp:nvSpPr>
        <dsp:cNvPr id="0" name=""/>
        <dsp:cNvSpPr/>
      </dsp:nvSpPr>
      <dsp:spPr>
        <a:xfrm>
          <a:off x="442135" y="-56591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AF4606A9-C4E2-4ABE-A60E-7B8B7AD2C4E7}">
      <dsp:nvSpPr>
        <dsp:cNvPr id="0" name=""/>
        <dsp:cNvSpPr/>
      </dsp:nvSpPr>
      <dsp:spPr>
        <a:xfrm>
          <a:off x="442135" y="313036"/>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rgbClr val="009999"/>
              </a:solidFill>
            </a:rPr>
            <a:t>13/06/22</a:t>
          </a:r>
        </a:p>
      </dsp:txBody>
      <dsp:txXfrm>
        <a:off x="442135" y="313036"/>
        <a:ext cx="1271636" cy="308819"/>
      </dsp:txXfrm>
    </dsp:sp>
    <dsp:sp modelId="{AA44DB0D-CEA2-4576-845E-C1F0FB32370C}">
      <dsp:nvSpPr>
        <dsp:cNvPr id="0" name=""/>
        <dsp:cNvSpPr/>
      </dsp:nvSpPr>
      <dsp:spPr>
        <a:xfrm>
          <a:off x="1185590" y="1485623"/>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E7E088-2231-4940-957F-50A6E7FF85BE}">
      <dsp:nvSpPr>
        <dsp:cNvPr id="0" name=""/>
        <dsp:cNvSpPr/>
      </dsp:nvSpPr>
      <dsp:spPr>
        <a:xfrm>
          <a:off x="1162480" y="145782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326908A-087D-41C0-8963-7D7B58C7090E}">
      <dsp:nvSpPr>
        <dsp:cNvPr id="0" name=""/>
        <dsp:cNvSpPr/>
      </dsp:nvSpPr>
      <dsp:spPr>
        <a:xfrm rot="8100000">
          <a:off x="2499129" y="311584"/>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59F248-4976-4048-8B1C-685192620453}">
      <dsp:nvSpPr>
        <dsp:cNvPr id="0" name=""/>
        <dsp:cNvSpPr/>
      </dsp:nvSpPr>
      <dsp:spPr>
        <a:xfrm>
          <a:off x="2522764" y="335219"/>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C861C81-C4B1-44AB-B069-8F7DF1247EE2}">
      <dsp:nvSpPr>
        <dsp:cNvPr id="0" name=""/>
        <dsp:cNvSpPr/>
      </dsp:nvSpPr>
      <dsp:spPr>
        <a:xfrm>
          <a:off x="1760701" y="626625"/>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0F6F605F-E351-4981-8141-54C1F2C38AE5}">
      <dsp:nvSpPr>
        <dsp:cNvPr id="0" name=""/>
        <dsp:cNvSpPr/>
      </dsp:nvSpPr>
      <dsp:spPr>
        <a:xfrm>
          <a:off x="1760701" y="317805"/>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chemeClr val="tx2">
                  <a:lumMod val="75000"/>
                </a:schemeClr>
              </a:solidFill>
            </a:rPr>
            <a:t>15/12/22</a:t>
          </a:r>
        </a:p>
      </dsp:txBody>
      <dsp:txXfrm>
        <a:off x="1760701" y="317805"/>
        <a:ext cx="1271636" cy="308819"/>
      </dsp:txXfrm>
    </dsp:sp>
    <dsp:sp modelId="{36157365-2B51-43EB-BE74-D52C57D21CB5}">
      <dsp:nvSpPr>
        <dsp:cNvPr id="0" name=""/>
        <dsp:cNvSpPr/>
      </dsp:nvSpPr>
      <dsp:spPr>
        <a:xfrm>
          <a:off x="2594771" y="587435"/>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BAECE29-A37B-4E55-ADEE-F0D272897900}">
      <dsp:nvSpPr>
        <dsp:cNvPr id="0" name=""/>
        <dsp:cNvSpPr/>
      </dsp:nvSpPr>
      <dsp:spPr>
        <a:xfrm>
          <a:off x="2571661" y="143858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48F27385-F2FE-4A2E-ACB5-07205F604774}">
      <dsp:nvSpPr>
        <dsp:cNvPr id="0" name=""/>
        <dsp:cNvSpPr/>
      </dsp:nvSpPr>
      <dsp:spPr>
        <a:xfrm rot="18900000">
          <a:off x="2184675" y="2421698"/>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7C050C-5131-465B-9B03-8EDFD3E16D6C}">
      <dsp:nvSpPr>
        <dsp:cNvPr id="0" name=""/>
        <dsp:cNvSpPr/>
      </dsp:nvSpPr>
      <dsp:spPr>
        <a:xfrm>
          <a:off x="2208311" y="2445333"/>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4922FA-4734-48AA-9162-B7161015BF01}">
      <dsp:nvSpPr>
        <dsp:cNvPr id="0" name=""/>
        <dsp:cNvSpPr/>
      </dsp:nvSpPr>
      <dsp:spPr>
        <a:xfrm>
          <a:off x="1444095" y="147981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89BB554A-23BC-449C-A093-92E55E0E6BD8}">
      <dsp:nvSpPr>
        <dsp:cNvPr id="0" name=""/>
        <dsp:cNvSpPr/>
      </dsp:nvSpPr>
      <dsp:spPr>
        <a:xfrm>
          <a:off x="1444095" y="2358759"/>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rgbClr val="008080"/>
              </a:solidFill>
            </a:rPr>
            <a:t>18/11/22</a:t>
          </a:r>
        </a:p>
      </dsp:txBody>
      <dsp:txXfrm>
        <a:off x="1444095" y="2358759"/>
        <a:ext cx="1271636" cy="308819"/>
      </dsp:txXfrm>
    </dsp:sp>
    <dsp:sp modelId="{18735611-0C81-4FF6-80D0-CB70AC75243E}">
      <dsp:nvSpPr>
        <dsp:cNvPr id="0" name=""/>
        <dsp:cNvSpPr/>
      </dsp:nvSpPr>
      <dsp:spPr>
        <a:xfrm>
          <a:off x="2283136" y="1517274"/>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61B6FC1-512E-45FF-8064-06241CFE0D83}">
      <dsp:nvSpPr>
        <dsp:cNvPr id="0" name=""/>
        <dsp:cNvSpPr/>
      </dsp:nvSpPr>
      <dsp:spPr>
        <a:xfrm>
          <a:off x="2260026" y="1489480"/>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B118F360-7DA7-48DC-AE84-EC9EE7F73185}">
      <dsp:nvSpPr>
        <dsp:cNvPr id="0" name=""/>
        <dsp:cNvSpPr/>
      </dsp:nvSpPr>
      <dsp:spPr>
        <a:xfrm rot="8100000">
          <a:off x="4409424" y="364155"/>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95756D-8202-4EB8-A1B0-30D5F7796FBF}">
      <dsp:nvSpPr>
        <dsp:cNvPr id="0" name=""/>
        <dsp:cNvSpPr/>
      </dsp:nvSpPr>
      <dsp:spPr>
        <a:xfrm>
          <a:off x="4433059" y="387790"/>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EA5702-A0D8-48FF-A2BF-F9B402A165FB}">
      <dsp:nvSpPr>
        <dsp:cNvPr id="0" name=""/>
        <dsp:cNvSpPr/>
      </dsp:nvSpPr>
      <dsp:spPr>
        <a:xfrm>
          <a:off x="3666724" y="619210"/>
          <a:ext cx="962768" cy="878948"/>
        </a:xfrm>
        <a:prstGeom prst="rect">
          <a:avLst/>
        </a:prstGeom>
        <a:noFill/>
        <a:ln>
          <a:noFill/>
        </a:ln>
        <a:effectLst/>
      </dsp:spPr>
      <dsp:style>
        <a:lnRef idx="0">
          <a:scrgbClr r="0" g="0" b="0"/>
        </a:lnRef>
        <a:fillRef idx="0">
          <a:scrgbClr r="0" g="0" b="0"/>
        </a:fillRef>
        <a:effectRef idx="0">
          <a:scrgbClr r="0" g="0" b="0"/>
        </a:effectRef>
        <a:fontRef idx="minor"/>
      </dsp:style>
    </dsp:sp>
    <dsp:sp modelId="{E670089B-C820-457D-A5A0-0C40860AB4BD}">
      <dsp:nvSpPr>
        <dsp:cNvPr id="0" name=""/>
        <dsp:cNvSpPr/>
      </dsp:nvSpPr>
      <dsp:spPr>
        <a:xfrm>
          <a:off x="3666724" y="310390"/>
          <a:ext cx="962768"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chemeClr val="tx1"/>
              </a:solidFill>
            </a:rPr>
            <a:t>S1 2023 </a:t>
          </a:r>
        </a:p>
      </dsp:txBody>
      <dsp:txXfrm>
        <a:off x="3666724" y="310390"/>
        <a:ext cx="962768" cy="308819"/>
      </dsp:txXfrm>
    </dsp:sp>
    <dsp:sp modelId="{9322B6B3-3D31-49DD-B4F3-B76BE1E49A3E}">
      <dsp:nvSpPr>
        <dsp:cNvPr id="0" name=""/>
        <dsp:cNvSpPr/>
      </dsp:nvSpPr>
      <dsp:spPr>
        <a:xfrm>
          <a:off x="4558253" y="620193"/>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9220F55-1870-4F17-99F9-F51C6EEDA897}">
      <dsp:nvSpPr>
        <dsp:cNvPr id="0" name=""/>
        <dsp:cNvSpPr/>
      </dsp:nvSpPr>
      <dsp:spPr>
        <a:xfrm>
          <a:off x="4535143" y="1471348"/>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69F584A-B15D-4CEA-8B65-E3107D84D757}">
      <dsp:nvSpPr>
        <dsp:cNvPr id="0" name=""/>
        <dsp:cNvSpPr/>
      </dsp:nvSpPr>
      <dsp:spPr>
        <a:xfrm rot="18900000">
          <a:off x="4727465" y="2410365"/>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DF215C-7920-4F76-8536-6C03BEE5CA89}">
      <dsp:nvSpPr>
        <dsp:cNvPr id="0" name=""/>
        <dsp:cNvSpPr/>
      </dsp:nvSpPr>
      <dsp:spPr>
        <a:xfrm>
          <a:off x="4751100" y="2434000"/>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B5ED3D0-0D1C-4800-80AC-57E26B54D34B}">
      <dsp:nvSpPr>
        <dsp:cNvPr id="0" name=""/>
        <dsp:cNvSpPr/>
      </dsp:nvSpPr>
      <dsp:spPr>
        <a:xfrm>
          <a:off x="5035055" y="1537684"/>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0B207184-1AB1-4510-B906-8F627B7A6F0C}">
      <dsp:nvSpPr>
        <dsp:cNvPr id="0" name=""/>
        <dsp:cNvSpPr/>
      </dsp:nvSpPr>
      <dsp:spPr>
        <a:xfrm>
          <a:off x="5035055" y="2416632"/>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en-US" sz="1300" kern="1200" dirty="0">
              <a:solidFill>
                <a:schemeClr val="tx1"/>
              </a:solidFill>
              <a:latin typeface="+mn-lt"/>
              <a:cs typeface="Arial"/>
            </a:rPr>
            <a:t>S1 2023</a:t>
          </a:r>
          <a:endParaRPr lang="en-US" sz="1300" kern="1200" dirty="0">
            <a:solidFill>
              <a:schemeClr val="tx1"/>
            </a:solidFill>
            <a:latin typeface="+mn-lt"/>
          </a:endParaRPr>
        </a:p>
      </dsp:txBody>
      <dsp:txXfrm>
        <a:off x="5035055" y="2416632"/>
        <a:ext cx="1271636" cy="308819"/>
      </dsp:txXfrm>
    </dsp:sp>
    <dsp:sp modelId="{AB6548C0-D05E-4912-9C61-3FED7D2E94B2}">
      <dsp:nvSpPr>
        <dsp:cNvPr id="0" name=""/>
        <dsp:cNvSpPr/>
      </dsp:nvSpPr>
      <dsp:spPr>
        <a:xfrm>
          <a:off x="4851176" y="1509223"/>
          <a:ext cx="0" cy="878948"/>
        </a:xfrm>
        <a:prstGeom prst="lin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FB95ECE-E32F-4467-9AE5-F2C11AE3D515}">
      <dsp:nvSpPr>
        <dsp:cNvPr id="0" name=""/>
        <dsp:cNvSpPr/>
      </dsp:nvSpPr>
      <dsp:spPr>
        <a:xfrm>
          <a:off x="4828066" y="148142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9C14C413-442B-4904-8876-4AA41A807C85}">
      <dsp:nvSpPr>
        <dsp:cNvPr id="0" name=""/>
        <dsp:cNvSpPr/>
      </dsp:nvSpPr>
      <dsp:spPr>
        <a:xfrm rot="8100000">
          <a:off x="6152123" y="321352"/>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0E4D3D-7E01-4A45-B3F2-1D63D09195F6}">
      <dsp:nvSpPr>
        <dsp:cNvPr id="0" name=""/>
        <dsp:cNvSpPr/>
      </dsp:nvSpPr>
      <dsp:spPr>
        <a:xfrm>
          <a:off x="6175758" y="344987"/>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D303423-6CD9-44F7-AED6-7349FD9674C8}">
      <dsp:nvSpPr>
        <dsp:cNvPr id="0" name=""/>
        <dsp:cNvSpPr/>
      </dsp:nvSpPr>
      <dsp:spPr>
        <a:xfrm>
          <a:off x="5427431" y="610887"/>
          <a:ext cx="1091025" cy="87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5427431" y="610887"/>
        <a:ext cx="1091025" cy="878948"/>
      </dsp:txXfrm>
    </dsp:sp>
    <dsp:sp modelId="{8E09A9A7-2C40-4F59-9F7C-1677ED85927B}">
      <dsp:nvSpPr>
        <dsp:cNvPr id="0" name=""/>
        <dsp:cNvSpPr/>
      </dsp:nvSpPr>
      <dsp:spPr>
        <a:xfrm>
          <a:off x="5427431" y="302068"/>
          <a:ext cx="1091025"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kern="1200" dirty="0">
              <a:solidFill>
                <a:schemeClr val="tx1"/>
              </a:solidFill>
            </a:rPr>
            <a:t>S2 2023</a:t>
          </a:r>
        </a:p>
      </dsp:txBody>
      <dsp:txXfrm>
        <a:off x="5427431" y="302068"/>
        <a:ext cx="1091025" cy="308819"/>
      </dsp:txXfrm>
    </dsp:sp>
    <dsp:sp modelId="{7FF16ECB-1792-4171-8CA6-A39508A40C8B}">
      <dsp:nvSpPr>
        <dsp:cNvPr id="0" name=""/>
        <dsp:cNvSpPr/>
      </dsp:nvSpPr>
      <dsp:spPr>
        <a:xfrm>
          <a:off x="6294563" y="605761"/>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BF6860D-EC78-48D3-BAB3-F31CC8A886FC}">
      <dsp:nvSpPr>
        <dsp:cNvPr id="0" name=""/>
        <dsp:cNvSpPr/>
      </dsp:nvSpPr>
      <dsp:spPr>
        <a:xfrm>
          <a:off x="6271453" y="1456915"/>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1A519A18-790A-4976-9B52-6292D275CFF2}">
      <dsp:nvSpPr>
        <dsp:cNvPr id="0" name=""/>
        <dsp:cNvSpPr/>
      </dsp:nvSpPr>
      <dsp:spPr>
        <a:xfrm rot="18900000">
          <a:off x="6459208" y="2430254"/>
          <a:ext cx="116606" cy="116606"/>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0ED916-2147-4099-ADD4-0720B16A8EF3}">
      <dsp:nvSpPr>
        <dsp:cNvPr id="0" name=""/>
        <dsp:cNvSpPr/>
      </dsp:nvSpPr>
      <dsp:spPr>
        <a:xfrm>
          <a:off x="6434820" y="2405985"/>
          <a:ext cx="165382" cy="165144"/>
        </a:xfrm>
        <a:prstGeom prst="ellipse">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7ED176E-0CB1-4D13-8029-5FC82A4DCAC1}">
      <dsp:nvSpPr>
        <dsp:cNvPr id="0" name=""/>
        <dsp:cNvSpPr/>
      </dsp:nvSpPr>
      <dsp:spPr>
        <a:xfrm>
          <a:off x="7401885" y="1959280"/>
          <a:ext cx="745244" cy="489386"/>
        </a:xfrm>
        <a:prstGeom prst="rect">
          <a:avLst/>
        </a:prstGeom>
        <a:noFill/>
        <a:ln>
          <a:noFill/>
        </a:ln>
        <a:effectLst/>
      </dsp:spPr>
      <dsp:style>
        <a:lnRef idx="0">
          <a:scrgbClr r="0" g="0" b="0"/>
        </a:lnRef>
        <a:fillRef idx="0">
          <a:scrgbClr r="0" g="0" b="0"/>
        </a:fillRef>
        <a:effectRef idx="0">
          <a:scrgbClr r="0" g="0" b="0"/>
        </a:effectRef>
        <a:fontRef idx="minor"/>
      </dsp:style>
    </dsp:sp>
    <dsp:sp modelId="{6770CC49-1DEA-45CD-89EF-DBD90A1954F4}">
      <dsp:nvSpPr>
        <dsp:cNvPr id="0" name=""/>
        <dsp:cNvSpPr/>
      </dsp:nvSpPr>
      <dsp:spPr>
        <a:xfrm>
          <a:off x="7401885" y="2435585"/>
          <a:ext cx="745244" cy="17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solidFill>
            </a:rPr>
            <a:t>S2 2023</a:t>
          </a:r>
          <a:endParaRPr lang="fr-FR" sz="1300" b="1" kern="1200" dirty="0">
            <a:solidFill>
              <a:srgbClr val="009999"/>
            </a:solidFill>
          </a:endParaRPr>
        </a:p>
      </dsp:txBody>
      <dsp:txXfrm>
        <a:off x="7401885" y="2435585"/>
        <a:ext cx="745244" cy="171946"/>
      </dsp:txXfrm>
    </dsp:sp>
    <dsp:sp modelId="{E7F36CBB-5170-4BBE-9331-A55857AA8FE2}">
      <dsp:nvSpPr>
        <dsp:cNvPr id="0" name=""/>
        <dsp:cNvSpPr/>
      </dsp:nvSpPr>
      <dsp:spPr>
        <a:xfrm>
          <a:off x="6540663" y="1625266"/>
          <a:ext cx="0" cy="72981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946C00A-9D40-4DE2-834D-3C6018372DD4}">
      <dsp:nvSpPr>
        <dsp:cNvPr id="0" name=""/>
        <dsp:cNvSpPr/>
      </dsp:nvSpPr>
      <dsp:spPr>
        <a:xfrm>
          <a:off x="6486236" y="1732085"/>
          <a:ext cx="45489" cy="4615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114434EE-4D59-458B-B29A-406F4968979D}">
      <dsp:nvSpPr>
        <dsp:cNvPr id="0" name=""/>
        <dsp:cNvSpPr/>
      </dsp:nvSpPr>
      <dsp:spPr>
        <a:xfrm rot="8100000">
          <a:off x="7579911" y="327319"/>
          <a:ext cx="212623" cy="212623"/>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48E35B-5CFC-4EFB-B0F3-6C286BF9B722}">
      <dsp:nvSpPr>
        <dsp:cNvPr id="0" name=""/>
        <dsp:cNvSpPr/>
      </dsp:nvSpPr>
      <dsp:spPr>
        <a:xfrm>
          <a:off x="7603532" y="350940"/>
          <a:ext cx="165382" cy="165382"/>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A9BD70C-C6E6-4258-AA83-1B431FE68631}">
      <dsp:nvSpPr>
        <dsp:cNvPr id="0" name=""/>
        <dsp:cNvSpPr/>
      </dsp:nvSpPr>
      <dsp:spPr>
        <a:xfrm>
          <a:off x="6843240" y="644938"/>
          <a:ext cx="1066549" cy="878948"/>
        </a:xfrm>
        <a:prstGeom prst="rect">
          <a:avLst/>
        </a:prstGeom>
        <a:noFill/>
        <a:ln>
          <a:noFill/>
        </a:ln>
        <a:effectLst/>
      </dsp:spPr>
      <dsp:style>
        <a:lnRef idx="0">
          <a:scrgbClr r="0" g="0" b="0"/>
        </a:lnRef>
        <a:fillRef idx="0">
          <a:scrgbClr r="0" g="0" b="0"/>
        </a:fillRef>
        <a:effectRef idx="0">
          <a:scrgbClr r="0" g="0" b="0"/>
        </a:effectRef>
        <a:fontRef idx="minor"/>
      </dsp:style>
    </dsp:sp>
    <dsp:sp modelId="{97A0336C-1E97-4E5C-B42E-73CE747694D7}">
      <dsp:nvSpPr>
        <dsp:cNvPr id="0" name=""/>
        <dsp:cNvSpPr/>
      </dsp:nvSpPr>
      <dsp:spPr>
        <a:xfrm>
          <a:off x="6843240" y="336118"/>
          <a:ext cx="1066549"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S2 2023</a:t>
          </a:r>
          <a:endParaRPr lang="fr-FR" sz="1400" b="1" kern="1200" dirty="0">
            <a:solidFill>
              <a:srgbClr val="009999"/>
            </a:solidFill>
          </a:endParaRPr>
        </a:p>
      </dsp:txBody>
      <dsp:txXfrm>
        <a:off x="6843240" y="336118"/>
        <a:ext cx="1066549" cy="308819"/>
      </dsp:txXfrm>
    </dsp:sp>
    <dsp:sp modelId="{E6B922AB-946B-4802-8FED-8ABD49E4638E}">
      <dsp:nvSpPr>
        <dsp:cNvPr id="0" name=""/>
        <dsp:cNvSpPr/>
      </dsp:nvSpPr>
      <dsp:spPr>
        <a:xfrm>
          <a:off x="7704967" y="588569"/>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510DEED-CEC2-4F8F-8C39-7F7786B8EBC7}">
      <dsp:nvSpPr>
        <dsp:cNvPr id="0" name=""/>
        <dsp:cNvSpPr/>
      </dsp:nvSpPr>
      <dsp:spPr>
        <a:xfrm>
          <a:off x="7681966" y="1439723"/>
          <a:ext cx="54125"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130691F-6782-4400-BEA1-724D4ABCBB99}">
      <dsp:nvSpPr>
        <dsp:cNvPr id="0" name=""/>
        <dsp:cNvSpPr/>
      </dsp:nvSpPr>
      <dsp:spPr>
        <a:xfrm rot="18900000">
          <a:off x="7028802" y="2411755"/>
          <a:ext cx="212623" cy="212623"/>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77C22A-F7E2-4E60-A89F-80F97E0A3730}">
      <dsp:nvSpPr>
        <dsp:cNvPr id="0" name=""/>
        <dsp:cNvSpPr/>
      </dsp:nvSpPr>
      <dsp:spPr>
        <a:xfrm>
          <a:off x="7052422" y="2435376"/>
          <a:ext cx="165382" cy="165382"/>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6ADF45-F6C6-4B9D-8649-D3BA22A9DC74}">
      <dsp:nvSpPr>
        <dsp:cNvPr id="0" name=""/>
        <dsp:cNvSpPr/>
      </dsp:nvSpPr>
      <dsp:spPr>
        <a:xfrm>
          <a:off x="7285461" y="1484709"/>
          <a:ext cx="1266775" cy="878948"/>
        </a:xfrm>
        <a:prstGeom prst="rect">
          <a:avLst/>
        </a:prstGeom>
        <a:noFill/>
        <a:ln>
          <a:noFill/>
        </a:ln>
        <a:effectLst/>
      </dsp:spPr>
      <dsp:style>
        <a:lnRef idx="0">
          <a:scrgbClr r="0" g="0" b="0"/>
        </a:lnRef>
        <a:fillRef idx="0">
          <a:scrgbClr r="0" g="0" b="0"/>
        </a:fillRef>
        <a:effectRef idx="0">
          <a:scrgbClr r="0" g="0" b="0"/>
        </a:effectRef>
        <a:fontRef idx="minor"/>
      </dsp:style>
    </dsp:sp>
    <dsp:sp modelId="{F1DE84E6-7792-4230-902F-F0CF1B7737A3}">
      <dsp:nvSpPr>
        <dsp:cNvPr id="0" name=""/>
        <dsp:cNvSpPr/>
      </dsp:nvSpPr>
      <dsp:spPr>
        <a:xfrm>
          <a:off x="7285461" y="2363657"/>
          <a:ext cx="1266775"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endParaRPr lang="fr-FR" sz="1300" kern="1200"/>
        </a:p>
      </dsp:txBody>
      <dsp:txXfrm>
        <a:off x="7285461" y="2363657"/>
        <a:ext cx="1266775" cy="308819"/>
      </dsp:txXfrm>
    </dsp:sp>
    <dsp:sp modelId="{069819B6-3BD8-4AA2-8B52-F2AB86729FB6}">
      <dsp:nvSpPr>
        <dsp:cNvPr id="0" name=""/>
        <dsp:cNvSpPr/>
      </dsp:nvSpPr>
      <dsp:spPr>
        <a:xfrm>
          <a:off x="7135114" y="1484709"/>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038708-7C32-45FF-BD51-E455DC9A3975}">
      <dsp:nvSpPr>
        <dsp:cNvPr id="0" name=""/>
        <dsp:cNvSpPr/>
      </dsp:nvSpPr>
      <dsp:spPr>
        <a:xfrm>
          <a:off x="7112113" y="1456915"/>
          <a:ext cx="54125"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4DD6-E56E-4C04-AB0D-D67003A4E9D1}">
      <dsp:nvSpPr>
        <dsp:cNvPr id="0" name=""/>
        <dsp:cNvSpPr/>
      </dsp:nvSpPr>
      <dsp:spPr>
        <a:xfrm>
          <a:off x="185687" y="0"/>
          <a:ext cx="3765595" cy="4064000"/>
        </a:xfrm>
        <a:prstGeom prst="triangl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6B5F2-6380-47A5-86E2-2E4ADBBCAE6F}">
      <dsp:nvSpPr>
        <dsp:cNvPr id="0" name=""/>
        <dsp:cNvSpPr/>
      </dsp:nvSpPr>
      <dsp:spPr>
        <a:xfrm>
          <a:off x="1808463" y="396533"/>
          <a:ext cx="2789095" cy="62645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kern="1200" dirty="0"/>
            <a:t>PIF: </a:t>
          </a:r>
          <a:r>
            <a:rPr lang="fr-FR" sz="800" b="0" kern="1200" dirty="0" err="1"/>
            <a:t>remdesivir</a:t>
          </a:r>
          <a:r>
            <a:rPr lang="fr-FR" sz="800" b="0" kern="1200" dirty="0"/>
            <a:t> accepté en UK</a:t>
          </a:r>
          <a:br>
            <a:rPr lang="fr-FR" sz="800" b="0" kern="1200" dirty="0"/>
          </a:br>
          <a:r>
            <a:rPr lang="fr-FR" sz="800" b="1" kern="1200" dirty="0"/>
            <a:t>Lymphomes B: </a:t>
          </a:r>
          <a:r>
            <a:rPr lang="fr-FR" sz="800" b="0" i="0" kern="1200" dirty="0" err="1"/>
            <a:t>rabacfosadine</a:t>
          </a:r>
          <a:r>
            <a:rPr lang="fr-FR" sz="800" b="0" i="0" kern="1200" dirty="0"/>
            <a:t> avec AMM US</a:t>
          </a:r>
        </a:p>
        <a:p>
          <a:pPr marL="0" lvl="0" indent="0" algn="l" defTabSz="355600">
            <a:lnSpc>
              <a:spcPct val="90000"/>
            </a:lnSpc>
            <a:spcBef>
              <a:spcPct val="0"/>
            </a:spcBef>
            <a:spcAft>
              <a:spcPct val="35000"/>
            </a:spcAft>
            <a:buNone/>
          </a:pPr>
          <a:r>
            <a:rPr lang="fr-FR" sz="800" b="1" u="sng" kern="1200" dirty="0"/>
            <a:t>Difficultés accès aux médicaments </a:t>
          </a:r>
          <a:br>
            <a:rPr lang="fr-FR" sz="800" b="1" u="sng" kern="1200" dirty="0"/>
          </a:br>
          <a:r>
            <a:rPr lang="fr-FR" sz="800" b="1" u="sng" kern="1200" dirty="0"/>
            <a:t>en prescription restreinte (PR)</a:t>
          </a:r>
          <a:r>
            <a:rPr lang="fr-FR" sz="800" u="sng" kern="1200" dirty="0"/>
            <a:t>: </a:t>
          </a:r>
          <a:r>
            <a:rPr lang="fr-FR" sz="800" kern="1200" dirty="0"/>
            <a:t>anti-cancéreux</a:t>
          </a:r>
          <a:endParaRPr lang="fr-FR" sz="800" b="0" i="0" kern="1200" dirty="0"/>
        </a:p>
      </dsp:txBody>
      <dsp:txXfrm>
        <a:off x="1839044" y="427114"/>
        <a:ext cx="2727933" cy="565289"/>
      </dsp:txXfrm>
    </dsp:sp>
    <dsp:sp modelId="{40B88043-AB55-40AB-88D6-4E831C9D2E00}">
      <dsp:nvSpPr>
        <dsp:cNvPr id="0" name=""/>
        <dsp:cNvSpPr/>
      </dsp:nvSpPr>
      <dsp:spPr>
        <a:xfrm>
          <a:off x="1761946" y="1177101"/>
          <a:ext cx="2799581" cy="944676"/>
        </a:xfrm>
        <a:prstGeom prst="roundRect">
          <a:avLst/>
        </a:prstGeom>
        <a:solidFill>
          <a:schemeClr val="lt1">
            <a:alpha val="90000"/>
            <a:hueOff val="0"/>
            <a:satOff val="0"/>
            <a:lumOff val="0"/>
            <a:alphaOff val="0"/>
          </a:schemeClr>
        </a:solidFill>
        <a:ln w="25400" cap="flat" cmpd="sng" algn="ctr">
          <a:solidFill>
            <a:schemeClr val="accent3">
              <a:hueOff val="-9841189"/>
              <a:satOff val="0"/>
              <a:lumOff val="9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u="sng" kern="1200" dirty="0"/>
            <a:t>Difficultés accès aux médicaments (PR)</a:t>
          </a:r>
          <a:r>
            <a:rPr lang="fr-FR" sz="800" u="sng" kern="1200" dirty="0"/>
            <a:t>: </a:t>
          </a:r>
          <a:br>
            <a:rPr lang="fr-FR" sz="800" u="sng" kern="1200" dirty="0"/>
          </a:br>
          <a:r>
            <a:rPr lang="fr-FR" sz="800" u="none" kern="1200" dirty="0"/>
            <a:t>- </a:t>
          </a:r>
          <a:r>
            <a:rPr lang="fr-FR" sz="800" b="1" kern="1200" dirty="0"/>
            <a:t>Maladie rénale </a:t>
          </a:r>
          <a:r>
            <a:rPr lang="fr-FR" sz="800" kern="1200" dirty="0"/>
            <a:t>: </a:t>
          </a:r>
          <a:r>
            <a:rPr lang="fr-FR" sz="800" kern="1200" dirty="0" err="1"/>
            <a:t>darbopoiétine</a:t>
          </a:r>
          <a:r>
            <a:rPr lang="fr-FR" sz="800" kern="1200" dirty="0"/>
            <a:t> non accessible</a:t>
          </a:r>
          <a:br>
            <a:rPr lang="fr-FR" sz="800" kern="1200" dirty="0"/>
          </a:br>
          <a:r>
            <a:rPr lang="fr-FR" sz="800" kern="1200" dirty="0"/>
            <a:t>- </a:t>
          </a:r>
          <a:r>
            <a:rPr lang="fr-FR" sz="800" b="1" kern="1200" dirty="0"/>
            <a:t>Choc </a:t>
          </a:r>
          <a:r>
            <a:rPr lang="fr-FR" sz="800" b="1" kern="1200" dirty="0" err="1"/>
            <a:t>vasoplégique</a:t>
          </a:r>
          <a:r>
            <a:rPr lang="fr-FR" sz="800" b="1" kern="1200" dirty="0"/>
            <a:t>: </a:t>
          </a:r>
          <a:r>
            <a:rPr lang="fr-FR" sz="800" kern="1200" dirty="0"/>
            <a:t>accès noradrénaline difficile</a:t>
          </a:r>
          <a:br>
            <a:rPr lang="fr-FR" sz="800" kern="1200" dirty="0"/>
          </a:br>
          <a:r>
            <a:rPr lang="fr-FR" sz="800" kern="1200" dirty="0"/>
            <a:t>- </a:t>
          </a:r>
          <a:r>
            <a:rPr lang="fr-FR" sz="800" b="1" kern="1200" dirty="0"/>
            <a:t>Leucémie lymphoïde: </a:t>
          </a:r>
          <a:r>
            <a:rPr lang="fr-FR" sz="800" kern="1200" dirty="0"/>
            <a:t>accès </a:t>
          </a:r>
          <a:r>
            <a:rPr lang="fr-FR" sz="800" kern="1200" dirty="0" err="1"/>
            <a:t>chlorambucil</a:t>
          </a:r>
          <a:r>
            <a:rPr lang="fr-FR" sz="800" kern="1200" dirty="0"/>
            <a:t> difficile</a:t>
          </a:r>
        </a:p>
        <a:p>
          <a:pPr marL="0" lvl="0" indent="0" algn="l" defTabSz="355600">
            <a:lnSpc>
              <a:spcPct val="90000"/>
            </a:lnSpc>
            <a:spcBef>
              <a:spcPct val="0"/>
            </a:spcBef>
            <a:spcAft>
              <a:spcPct val="35000"/>
            </a:spcAft>
            <a:buNone/>
          </a:pPr>
          <a:r>
            <a:rPr lang="fr-FR" sz="800" b="1" u="sng" kern="1200" dirty="0"/>
            <a:t>Présentations non adaptées:</a:t>
          </a:r>
          <a:br>
            <a:rPr lang="fr-FR" sz="800" u="sng" kern="1200" dirty="0"/>
          </a:br>
          <a:r>
            <a:rPr lang="fr-FR" sz="800" u="none" kern="1200" dirty="0"/>
            <a:t>- </a:t>
          </a:r>
          <a:r>
            <a:rPr lang="fr-FR" sz="800" b="1" u="none" kern="1200" dirty="0"/>
            <a:t>Teigne</a:t>
          </a:r>
          <a:r>
            <a:rPr lang="fr-FR" sz="800" u="none" kern="1200" dirty="0"/>
            <a:t> : </a:t>
          </a:r>
          <a:r>
            <a:rPr lang="fr-FR" sz="800" kern="1200" dirty="0"/>
            <a:t>spray pour environnement</a:t>
          </a:r>
          <a:br>
            <a:rPr lang="fr-FR" sz="800" kern="1200" dirty="0"/>
          </a:br>
          <a:r>
            <a:rPr lang="fr-FR" sz="800" kern="1200" dirty="0"/>
            <a:t>- </a:t>
          </a:r>
          <a:r>
            <a:rPr lang="fr-FR" sz="800" b="1" kern="1200" dirty="0"/>
            <a:t>Glaucome: </a:t>
          </a:r>
          <a:r>
            <a:rPr lang="fr-FR" sz="800" kern="1200" dirty="0"/>
            <a:t>collyres humains</a:t>
          </a:r>
        </a:p>
      </dsp:txBody>
      <dsp:txXfrm>
        <a:off x="1808061" y="1223216"/>
        <a:ext cx="2707351" cy="852446"/>
      </dsp:txXfrm>
    </dsp:sp>
    <dsp:sp modelId="{74868C97-BC94-437C-B717-AF3C6CAF4B82}">
      <dsp:nvSpPr>
        <dsp:cNvPr id="0" name=""/>
        <dsp:cNvSpPr/>
      </dsp:nvSpPr>
      <dsp:spPr>
        <a:xfrm>
          <a:off x="1762514" y="2427934"/>
          <a:ext cx="2835044" cy="1504134"/>
        </a:xfrm>
        <a:prstGeom prst="roundRect">
          <a:avLst/>
        </a:prstGeom>
        <a:solidFill>
          <a:schemeClr val="lt1">
            <a:alpha val="90000"/>
            <a:hueOff val="0"/>
            <a:satOff val="0"/>
            <a:lumOff val="0"/>
            <a:alphaOff val="0"/>
          </a:schemeClr>
        </a:solidFill>
        <a:ln w="25400" cap="flat" cmpd="sng" algn="ctr">
          <a:solidFill>
            <a:schemeClr val="accent3">
              <a:hueOff val="-19682379"/>
              <a:satOff val="0"/>
              <a:lumOff val="18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kern="1200" dirty="0"/>
            <a:t>Analgésie lors de prurit </a:t>
          </a:r>
          <a:r>
            <a:rPr lang="fr-FR" sz="800" b="1" kern="1200" dirty="0" err="1"/>
            <a:t>cervicofacial</a:t>
          </a:r>
          <a:r>
            <a:rPr lang="fr-FR" sz="800" b="1" kern="1200" dirty="0"/>
            <a:t>: </a:t>
          </a:r>
          <a:br>
            <a:rPr lang="fr-FR" sz="800" b="1" kern="1200" dirty="0"/>
          </a:br>
          <a:r>
            <a:rPr lang="fr-FR" sz="800" kern="1200" dirty="0"/>
            <a:t>souhait de </a:t>
          </a:r>
          <a:r>
            <a:rPr lang="fr-FR" sz="800" kern="1200" dirty="0" err="1"/>
            <a:t>gabapentine</a:t>
          </a:r>
          <a:r>
            <a:rPr lang="fr-FR" sz="800" kern="1200" dirty="0"/>
            <a:t> orale</a:t>
          </a:r>
        </a:p>
        <a:p>
          <a:pPr marL="0" lvl="0" indent="0" algn="l" defTabSz="355600">
            <a:lnSpc>
              <a:spcPct val="90000"/>
            </a:lnSpc>
            <a:spcBef>
              <a:spcPct val="0"/>
            </a:spcBef>
            <a:spcAft>
              <a:spcPct val="35000"/>
            </a:spcAft>
            <a:buNone/>
          </a:pPr>
          <a:r>
            <a:rPr lang="fr-FR" sz="800" b="1" u="sng" kern="1200" dirty="0"/>
            <a:t>Difficultés accès aux médicaments (PR)</a:t>
          </a:r>
          <a:r>
            <a:rPr lang="fr-FR" sz="800" u="sng" kern="1200" dirty="0"/>
            <a:t>: </a:t>
          </a:r>
          <a:br>
            <a:rPr lang="fr-FR" sz="800" u="sng" kern="1200" dirty="0"/>
          </a:br>
          <a:r>
            <a:rPr lang="fr-FR" sz="800" u="none" kern="1200" dirty="0"/>
            <a:t>- </a:t>
          </a:r>
          <a:r>
            <a:rPr lang="fr-FR" sz="800" b="1" kern="1200" dirty="0"/>
            <a:t>Arythmies </a:t>
          </a:r>
          <a:r>
            <a:rPr lang="fr-FR" sz="800" kern="1200" dirty="0"/>
            <a:t>: </a:t>
          </a:r>
          <a:r>
            <a:rPr lang="fr-FR" sz="800" kern="1200" dirty="0" err="1"/>
            <a:t>mexiletine</a:t>
          </a:r>
          <a:r>
            <a:rPr lang="fr-FR" sz="800" kern="1200" dirty="0"/>
            <a:t> orale non accessible</a:t>
          </a:r>
          <a:br>
            <a:rPr lang="fr-FR" sz="800" kern="1200" dirty="0"/>
          </a:br>
          <a:r>
            <a:rPr lang="fr-FR" sz="800" kern="1200" dirty="0"/>
            <a:t>- </a:t>
          </a:r>
          <a:r>
            <a:rPr lang="fr-FR" sz="800" b="1" kern="1200" dirty="0"/>
            <a:t>Immunosuppresseurs: </a:t>
          </a:r>
          <a:r>
            <a:rPr lang="fr-FR" sz="800" kern="1200" dirty="0" err="1"/>
            <a:t>mycophénolate</a:t>
          </a:r>
          <a:r>
            <a:rPr lang="fr-FR" sz="800" kern="1200" dirty="0"/>
            <a:t> </a:t>
          </a:r>
          <a:r>
            <a:rPr lang="fr-FR" sz="800" kern="1200" dirty="0" err="1"/>
            <a:t>mofetil</a:t>
          </a:r>
          <a:r>
            <a:rPr lang="fr-FR" sz="800" kern="1200" dirty="0"/>
            <a:t>, </a:t>
          </a:r>
          <a:r>
            <a:rPr lang="fr-FR" sz="800" kern="1200" dirty="0" err="1"/>
            <a:t>leflunomide</a:t>
          </a:r>
          <a:endParaRPr lang="fr-FR" sz="800" kern="1200" dirty="0"/>
        </a:p>
        <a:p>
          <a:pPr marL="0" lvl="0" indent="0" algn="l" defTabSz="355600">
            <a:lnSpc>
              <a:spcPct val="90000"/>
            </a:lnSpc>
            <a:spcBef>
              <a:spcPct val="0"/>
            </a:spcBef>
            <a:spcAft>
              <a:spcPct val="35000"/>
            </a:spcAft>
            <a:buNone/>
          </a:pPr>
          <a:r>
            <a:rPr lang="fr-FR" sz="800" b="1" u="sng" kern="1200" dirty="0"/>
            <a:t>Présentations non adaptées:</a:t>
          </a:r>
          <a:br>
            <a:rPr lang="fr-FR" sz="800" u="sng" kern="1200" dirty="0"/>
          </a:br>
          <a:r>
            <a:rPr lang="fr-FR" sz="800" u="none" kern="1200" dirty="0"/>
            <a:t>- </a:t>
          </a:r>
          <a:r>
            <a:rPr lang="fr-FR" sz="800" b="1" u="none" kern="1200" dirty="0"/>
            <a:t>collyres immunosuppresseurs</a:t>
          </a:r>
          <a:r>
            <a:rPr lang="fr-FR" sz="800" u="none" kern="1200" dirty="0"/>
            <a:t> : </a:t>
          </a:r>
          <a:r>
            <a:rPr lang="fr-FR" sz="800" kern="1200" dirty="0"/>
            <a:t>souhait </a:t>
          </a:r>
          <a:r>
            <a:rPr lang="fr-FR" sz="800" kern="1200" dirty="0" err="1"/>
            <a:t>tacrolimus</a:t>
          </a:r>
          <a:r>
            <a:rPr lang="fr-FR" sz="800" kern="1200" dirty="0"/>
            <a:t>, acétate de DXM</a:t>
          </a:r>
          <a:br>
            <a:rPr lang="fr-FR" sz="800" kern="1200" dirty="0"/>
          </a:br>
          <a:r>
            <a:rPr lang="fr-FR" sz="800" kern="1200" dirty="0"/>
            <a:t>- </a:t>
          </a:r>
          <a:r>
            <a:rPr lang="fr-FR" sz="800" b="1" kern="1200" dirty="0"/>
            <a:t>MICI: </a:t>
          </a:r>
          <a:r>
            <a:rPr lang="fr-FR" sz="800" kern="1200" dirty="0"/>
            <a:t>souhait de </a:t>
          </a:r>
          <a:r>
            <a:rPr lang="fr-FR" sz="800" kern="1200" dirty="0" err="1"/>
            <a:t>budesonide</a:t>
          </a:r>
          <a:endParaRPr lang="fr-FR" sz="800" kern="1200" dirty="0"/>
        </a:p>
      </dsp:txBody>
      <dsp:txXfrm>
        <a:off x="1835940" y="2501360"/>
        <a:ext cx="2688192" cy="1357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4DD6-E56E-4C04-AB0D-D67003A4E9D1}">
      <dsp:nvSpPr>
        <dsp:cNvPr id="0" name=""/>
        <dsp:cNvSpPr/>
      </dsp:nvSpPr>
      <dsp:spPr>
        <a:xfrm>
          <a:off x="132906" y="0"/>
          <a:ext cx="3312860" cy="4064000"/>
        </a:xfrm>
        <a:prstGeom prst="triangl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6B5F2-6380-47A5-86E2-2E4ADBBCAE6F}">
      <dsp:nvSpPr>
        <dsp:cNvPr id="0" name=""/>
        <dsp:cNvSpPr/>
      </dsp:nvSpPr>
      <dsp:spPr>
        <a:xfrm>
          <a:off x="1456537" y="579113"/>
          <a:ext cx="2426726" cy="925329"/>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u="sng" kern="1200" dirty="0"/>
            <a:t>Difficultés accès médicaments:</a:t>
          </a:r>
          <a:br>
            <a:rPr lang="fr-FR" sz="800" b="1" kern="1200" dirty="0"/>
          </a:br>
          <a:r>
            <a:rPr lang="fr-FR" sz="800" b="1" kern="1200" dirty="0"/>
            <a:t>- pour IV : </a:t>
          </a:r>
          <a:r>
            <a:rPr lang="fr-FR" sz="800" b="0" kern="1200" dirty="0" err="1"/>
            <a:t>metronidazole</a:t>
          </a:r>
          <a:r>
            <a:rPr lang="fr-FR" sz="800" b="0" kern="1200" dirty="0"/>
            <a:t>, </a:t>
          </a:r>
          <a:r>
            <a:rPr lang="fr-FR" sz="800" kern="1200" dirty="0"/>
            <a:t>albumine humaine, acides aminés sans sucres, </a:t>
          </a:r>
          <a:r>
            <a:rPr lang="fr-FR" sz="800" kern="1200" dirty="0" err="1"/>
            <a:t>midazolam</a:t>
          </a:r>
          <a:r>
            <a:rPr lang="fr-FR" sz="800" kern="1200" dirty="0"/>
            <a:t>, </a:t>
          </a:r>
          <a:r>
            <a:rPr lang="fr-FR" sz="800" kern="1200" dirty="0" err="1"/>
            <a:t>levetiracetam</a:t>
          </a:r>
          <a:r>
            <a:rPr lang="fr-FR" sz="800" kern="1200" dirty="0"/>
            <a:t>, </a:t>
          </a:r>
          <a:r>
            <a:rPr lang="fr-FR" sz="800" kern="1200" dirty="0" err="1"/>
            <a:t>dexrazoxane</a:t>
          </a:r>
          <a:r>
            <a:rPr lang="fr-FR" sz="800" kern="1200" dirty="0"/>
            <a:t>, </a:t>
          </a:r>
          <a:r>
            <a:rPr lang="fr-FR" sz="800" kern="1200" dirty="0" err="1"/>
            <a:t>mesna</a:t>
          </a:r>
          <a:r>
            <a:rPr lang="fr-FR" sz="800" kern="1200" dirty="0"/>
            <a:t>, BMP</a:t>
          </a:r>
          <a:br>
            <a:rPr lang="fr-FR" sz="800" kern="1200" dirty="0"/>
          </a:br>
          <a:r>
            <a:rPr lang="fr-FR" sz="800" kern="1200" dirty="0"/>
            <a:t>- </a:t>
          </a:r>
          <a:r>
            <a:rPr lang="fr-FR" sz="800" b="1" kern="1200" dirty="0"/>
            <a:t>pour VO: </a:t>
          </a:r>
          <a:r>
            <a:rPr lang="fr-FR" sz="800" kern="1200" dirty="0" err="1"/>
            <a:t>bétanéchol</a:t>
          </a:r>
          <a:r>
            <a:rPr lang="fr-FR" sz="800" kern="1200" dirty="0"/>
            <a:t>, </a:t>
          </a:r>
          <a:r>
            <a:rPr lang="fr-FR" sz="800" kern="1200" dirty="0" err="1"/>
            <a:t>alfuzocine</a:t>
          </a:r>
          <a:r>
            <a:rPr lang="fr-FR" sz="800" kern="1200" dirty="0"/>
            <a:t>, </a:t>
          </a:r>
          <a:r>
            <a:rPr lang="fr-FR" sz="800" kern="1200" dirty="0" err="1"/>
            <a:t>buprénorphine</a:t>
          </a:r>
          <a:endParaRPr lang="fr-FR" sz="800" kern="1200" dirty="0"/>
        </a:p>
      </dsp:txBody>
      <dsp:txXfrm>
        <a:off x="1501708" y="624284"/>
        <a:ext cx="2336384" cy="834987"/>
      </dsp:txXfrm>
    </dsp:sp>
    <dsp:sp modelId="{26CAA971-EE37-4B28-B9D8-00666AB9043D}">
      <dsp:nvSpPr>
        <dsp:cNvPr id="0" name=""/>
        <dsp:cNvSpPr/>
      </dsp:nvSpPr>
      <dsp:spPr>
        <a:xfrm>
          <a:off x="1428383" y="1566679"/>
          <a:ext cx="2454880" cy="1061357"/>
        </a:xfrm>
        <a:prstGeom prst="roundRect">
          <a:avLst/>
        </a:prstGeom>
        <a:solidFill>
          <a:schemeClr val="lt1">
            <a:alpha val="90000"/>
            <a:hueOff val="0"/>
            <a:satOff val="0"/>
            <a:lumOff val="0"/>
            <a:alphaOff val="0"/>
          </a:schemeClr>
        </a:solidFill>
        <a:ln w="25400" cap="flat" cmpd="sng" algn="ctr">
          <a:solidFill>
            <a:schemeClr val="accent4">
              <a:hueOff val="11848743"/>
              <a:satOff val="-55794"/>
              <a:lumOff val="-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800" b="1" u="sng" kern="1200" dirty="0"/>
            <a:t>Galéniques non adaptées</a:t>
          </a:r>
          <a:r>
            <a:rPr lang="fr-FR" sz="800" b="1" kern="1200" dirty="0"/>
            <a:t>:</a:t>
          </a:r>
          <a:br>
            <a:rPr lang="fr-FR" sz="800" b="1" kern="1200" dirty="0"/>
          </a:br>
          <a:r>
            <a:rPr lang="fr-FR" sz="800" b="0" kern="1200" dirty="0" err="1"/>
            <a:t>clopidogrel</a:t>
          </a:r>
          <a:r>
            <a:rPr lang="fr-FR" sz="800" b="0" kern="1200" dirty="0"/>
            <a:t>,</a:t>
          </a:r>
          <a:r>
            <a:rPr lang="fr-FR" sz="800" b="1" kern="1200" dirty="0"/>
            <a:t> </a:t>
          </a:r>
          <a:r>
            <a:rPr lang="fr-FR" sz="800" b="0" kern="1200" dirty="0" err="1"/>
            <a:t>fluoxétine</a:t>
          </a:r>
          <a:r>
            <a:rPr lang="fr-FR" sz="800" b="0" kern="1200" dirty="0"/>
            <a:t> pour CT</a:t>
          </a:r>
          <a:br>
            <a:rPr lang="fr-FR" sz="800" b="0" kern="1200" dirty="0"/>
          </a:br>
          <a:r>
            <a:rPr lang="fr-FR" sz="800" b="1" u="sng" kern="1200" dirty="0">
              <a:solidFill>
                <a:schemeClr val="accent5">
                  <a:lumMod val="75000"/>
                </a:schemeClr>
              </a:solidFill>
            </a:rPr>
            <a:t>NAC</a:t>
          </a:r>
          <a:r>
            <a:rPr lang="fr-FR" sz="800" b="1" u="none" kern="1200" dirty="0">
              <a:solidFill>
                <a:schemeClr val="accent5">
                  <a:lumMod val="75000"/>
                </a:schemeClr>
              </a:solidFill>
            </a:rPr>
            <a:t> : </a:t>
          </a:r>
          <a:br>
            <a:rPr lang="fr-FR" sz="800" b="1" u="none" kern="1200" dirty="0">
              <a:solidFill>
                <a:schemeClr val="accent5">
                  <a:lumMod val="75000"/>
                </a:schemeClr>
              </a:solidFill>
            </a:rPr>
          </a:br>
          <a:r>
            <a:rPr lang="fr-FR" sz="800" b="0" kern="1200" dirty="0" err="1"/>
            <a:t>cabergoline</a:t>
          </a:r>
          <a:r>
            <a:rPr lang="fr-FR" sz="800" b="0" kern="1200" dirty="0"/>
            <a:t>, </a:t>
          </a:r>
          <a:r>
            <a:rPr lang="fr-FR" sz="800" b="0" kern="1200" dirty="0" err="1"/>
            <a:t>ésoméprazole</a:t>
          </a:r>
          <a:r>
            <a:rPr lang="fr-FR" sz="800" b="0" kern="1200" dirty="0"/>
            <a:t>, </a:t>
          </a:r>
          <a:r>
            <a:rPr lang="fr-FR" sz="800" b="0" kern="1200" dirty="0" err="1"/>
            <a:t>doxycycline</a:t>
          </a:r>
          <a:r>
            <a:rPr lang="fr-FR" sz="800" b="0" kern="1200" dirty="0"/>
            <a:t> PO</a:t>
          </a:r>
        </a:p>
        <a:p>
          <a:pPr marL="0" marR="0" lvl="0" indent="0" algn="l" defTabSz="914400" eaLnBrk="1" fontAlgn="auto" latinLnBrk="0" hangingPunct="1">
            <a:lnSpc>
              <a:spcPct val="100000"/>
            </a:lnSpc>
            <a:spcBef>
              <a:spcPct val="0"/>
            </a:spcBef>
            <a:spcAft>
              <a:spcPts val="0"/>
            </a:spcAft>
            <a:buClrTx/>
            <a:buSzTx/>
            <a:buFontTx/>
            <a:buNone/>
            <a:tabLst/>
            <a:defRPr/>
          </a:pPr>
          <a:r>
            <a:rPr lang="fr-FR" sz="800" b="1" u="sng" kern="1200" dirty="0"/>
            <a:t>Conditionnements non adaptés</a:t>
          </a:r>
          <a:r>
            <a:rPr lang="fr-FR" sz="800" b="1" kern="1200" dirty="0"/>
            <a:t>:</a:t>
          </a:r>
          <a:br>
            <a:rPr lang="fr-FR" sz="800" b="1" kern="1200" dirty="0"/>
          </a:br>
          <a:r>
            <a:rPr lang="fr-FR" sz="800" b="1" u="sng" kern="1200" dirty="0">
              <a:solidFill>
                <a:schemeClr val="accent5">
                  <a:lumMod val="75000"/>
                </a:schemeClr>
              </a:solidFill>
            </a:rPr>
            <a:t>NAC</a:t>
          </a:r>
          <a:r>
            <a:rPr lang="fr-FR" sz="800" b="1" kern="1200" dirty="0">
              <a:solidFill>
                <a:schemeClr val="accent5">
                  <a:lumMod val="75000"/>
                </a:schemeClr>
              </a:solidFill>
            </a:rPr>
            <a:t>: </a:t>
          </a:r>
          <a:br>
            <a:rPr lang="fr-FR" sz="800" b="1" kern="1200" dirty="0">
              <a:solidFill>
                <a:schemeClr val="accent5">
                  <a:lumMod val="75000"/>
                </a:schemeClr>
              </a:solidFill>
            </a:rPr>
          </a:br>
          <a:r>
            <a:rPr lang="fr-FR" sz="800" b="0" kern="1200" dirty="0"/>
            <a:t>EXZOLT, ADJUSOL, ATB en IM pour reptiles</a:t>
          </a:r>
          <a:endParaRPr lang="fr-FR" sz="800" kern="1200" dirty="0"/>
        </a:p>
      </dsp:txBody>
      <dsp:txXfrm>
        <a:off x="1480194" y="1618490"/>
        <a:ext cx="2351258" cy="957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764AF-35B9-4DB2-95A5-AA6CE373165F}">
      <dsp:nvSpPr>
        <dsp:cNvPr id="0" name=""/>
        <dsp:cNvSpPr/>
      </dsp:nvSpPr>
      <dsp:spPr>
        <a:xfrm>
          <a:off x="0" y="1484709"/>
          <a:ext cx="8634089" cy="0"/>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DABA326-02F7-4BBA-9140-8640E9CD0A0C}">
      <dsp:nvSpPr>
        <dsp:cNvPr id="0" name=""/>
        <dsp:cNvSpPr/>
      </dsp:nvSpPr>
      <dsp:spPr>
        <a:xfrm rot="8100000">
          <a:off x="125914" y="344974"/>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7AA2E2-D955-4185-8B90-6B57EF8D366B}">
      <dsp:nvSpPr>
        <dsp:cNvPr id="0" name=""/>
        <dsp:cNvSpPr/>
      </dsp:nvSpPr>
      <dsp:spPr>
        <a:xfrm>
          <a:off x="149549" y="368609"/>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B87422-0532-4375-A0B5-04A511B038C8}">
      <dsp:nvSpPr>
        <dsp:cNvPr id="0" name=""/>
        <dsp:cNvSpPr/>
      </dsp:nvSpPr>
      <dsp:spPr>
        <a:xfrm>
          <a:off x="382732" y="60576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1FA2AB01-517E-4B50-94CC-34D201AF78BD}">
      <dsp:nvSpPr>
        <dsp:cNvPr id="0" name=""/>
        <dsp:cNvSpPr/>
      </dsp:nvSpPr>
      <dsp:spPr>
        <a:xfrm>
          <a:off x="382732" y="296941"/>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endParaRPr lang="fr-FR" sz="1300" kern="1200"/>
        </a:p>
      </dsp:txBody>
      <dsp:txXfrm>
        <a:off x="382732" y="296941"/>
        <a:ext cx="1271636" cy="308819"/>
      </dsp:txXfrm>
    </dsp:sp>
    <dsp:sp modelId="{81E96430-031E-4F27-8A53-A097EF9853D4}">
      <dsp:nvSpPr>
        <dsp:cNvPr id="0" name=""/>
        <dsp:cNvSpPr/>
      </dsp:nvSpPr>
      <dsp:spPr>
        <a:xfrm>
          <a:off x="232291" y="605761"/>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7C89C2E-CA70-40FD-83B0-288C5870A9BD}">
      <dsp:nvSpPr>
        <dsp:cNvPr id="0" name=""/>
        <dsp:cNvSpPr/>
      </dsp:nvSpPr>
      <dsp:spPr>
        <a:xfrm>
          <a:off x="209181" y="1456915"/>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624FD80-109B-4090-9800-5DC63E88A384}">
      <dsp:nvSpPr>
        <dsp:cNvPr id="0" name=""/>
        <dsp:cNvSpPr/>
      </dsp:nvSpPr>
      <dsp:spPr>
        <a:xfrm rot="18900000">
          <a:off x="1063013" y="2411970"/>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C37A1E-8D1C-4122-866B-4CA498753E40}">
      <dsp:nvSpPr>
        <dsp:cNvPr id="0" name=""/>
        <dsp:cNvSpPr/>
      </dsp:nvSpPr>
      <dsp:spPr>
        <a:xfrm>
          <a:off x="1086648" y="2435606"/>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A49CE4-C870-4141-BE26-87FA73ED9191}">
      <dsp:nvSpPr>
        <dsp:cNvPr id="0" name=""/>
        <dsp:cNvSpPr/>
      </dsp:nvSpPr>
      <dsp:spPr>
        <a:xfrm>
          <a:off x="442135" y="-56591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AF4606A9-C4E2-4ABE-A60E-7B8B7AD2C4E7}">
      <dsp:nvSpPr>
        <dsp:cNvPr id="0" name=""/>
        <dsp:cNvSpPr/>
      </dsp:nvSpPr>
      <dsp:spPr>
        <a:xfrm>
          <a:off x="442135" y="313036"/>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rgbClr val="009999"/>
              </a:solidFill>
            </a:rPr>
            <a:t>13/06/22</a:t>
          </a:r>
        </a:p>
      </dsp:txBody>
      <dsp:txXfrm>
        <a:off x="442135" y="313036"/>
        <a:ext cx="1271636" cy="308819"/>
      </dsp:txXfrm>
    </dsp:sp>
    <dsp:sp modelId="{AA44DB0D-CEA2-4576-845E-C1F0FB32370C}">
      <dsp:nvSpPr>
        <dsp:cNvPr id="0" name=""/>
        <dsp:cNvSpPr/>
      </dsp:nvSpPr>
      <dsp:spPr>
        <a:xfrm>
          <a:off x="1185590" y="1485623"/>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E7E088-2231-4940-957F-50A6E7FF85BE}">
      <dsp:nvSpPr>
        <dsp:cNvPr id="0" name=""/>
        <dsp:cNvSpPr/>
      </dsp:nvSpPr>
      <dsp:spPr>
        <a:xfrm>
          <a:off x="1162480" y="145782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326908A-087D-41C0-8963-7D7B58C7090E}">
      <dsp:nvSpPr>
        <dsp:cNvPr id="0" name=""/>
        <dsp:cNvSpPr/>
      </dsp:nvSpPr>
      <dsp:spPr>
        <a:xfrm rot="8100000">
          <a:off x="2499129" y="311584"/>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59F248-4976-4048-8B1C-685192620453}">
      <dsp:nvSpPr>
        <dsp:cNvPr id="0" name=""/>
        <dsp:cNvSpPr/>
      </dsp:nvSpPr>
      <dsp:spPr>
        <a:xfrm>
          <a:off x="2522764" y="335219"/>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C861C81-C4B1-44AB-B069-8F7DF1247EE2}">
      <dsp:nvSpPr>
        <dsp:cNvPr id="0" name=""/>
        <dsp:cNvSpPr/>
      </dsp:nvSpPr>
      <dsp:spPr>
        <a:xfrm>
          <a:off x="1760701" y="626625"/>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0F6F605F-E351-4981-8141-54C1F2C38AE5}">
      <dsp:nvSpPr>
        <dsp:cNvPr id="0" name=""/>
        <dsp:cNvSpPr/>
      </dsp:nvSpPr>
      <dsp:spPr>
        <a:xfrm>
          <a:off x="1760701" y="317805"/>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rgbClr val="008080"/>
              </a:solidFill>
            </a:rPr>
            <a:t>15/12/22</a:t>
          </a:r>
        </a:p>
      </dsp:txBody>
      <dsp:txXfrm>
        <a:off x="1760701" y="317805"/>
        <a:ext cx="1271636" cy="308819"/>
      </dsp:txXfrm>
    </dsp:sp>
    <dsp:sp modelId="{36157365-2B51-43EB-BE74-D52C57D21CB5}">
      <dsp:nvSpPr>
        <dsp:cNvPr id="0" name=""/>
        <dsp:cNvSpPr/>
      </dsp:nvSpPr>
      <dsp:spPr>
        <a:xfrm>
          <a:off x="2594771" y="587435"/>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BAECE29-A37B-4E55-ADEE-F0D272897900}">
      <dsp:nvSpPr>
        <dsp:cNvPr id="0" name=""/>
        <dsp:cNvSpPr/>
      </dsp:nvSpPr>
      <dsp:spPr>
        <a:xfrm>
          <a:off x="2571661" y="143858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48F27385-F2FE-4A2E-ACB5-07205F604774}">
      <dsp:nvSpPr>
        <dsp:cNvPr id="0" name=""/>
        <dsp:cNvSpPr/>
      </dsp:nvSpPr>
      <dsp:spPr>
        <a:xfrm rot="18900000">
          <a:off x="2184675" y="2421698"/>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7C050C-5131-465B-9B03-8EDFD3E16D6C}">
      <dsp:nvSpPr>
        <dsp:cNvPr id="0" name=""/>
        <dsp:cNvSpPr/>
      </dsp:nvSpPr>
      <dsp:spPr>
        <a:xfrm>
          <a:off x="2208311" y="2445333"/>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4922FA-4734-48AA-9162-B7161015BF01}">
      <dsp:nvSpPr>
        <dsp:cNvPr id="0" name=""/>
        <dsp:cNvSpPr/>
      </dsp:nvSpPr>
      <dsp:spPr>
        <a:xfrm>
          <a:off x="1444095" y="1479811"/>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89BB554A-23BC-449C-A093-92E55E0E6BD8}">
      <dsp:nvSpPr>
        <dsp:cNvPr id="0" name=""/>
        <dsp:cNvSpPr/>
      </dsp:nvSpPr>
      <dsp:spPr>
        <a:xfrm>
          <a:off x="1444095" y="2358759"/>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rgbClr val="009999"/>
              </a:solidFill>
            </a:rPr>
            <a:t>18/11/22</a:t>
          </a:r>
        </a:p>
      </dsp:txBody>
      <dsp:txXfrm>
        <a:off x="1444095" y="2358759"/>
        <a:ext cx="1271636" cy="308819"/>
      </dsp:txXfrm>
    </dsp:sp>
    <dsp:sp modelId="{18735611-0C81-4FF6-80D0-CB70AC75243E}">
      <dsp:nvSpPr>
        <dsp:cNvPr id="0" name=""/>
        <dsp:cNvSpPr/>
      </dsp:nvSpPr>
      <dsp:spPr>
        <a:xfrm>
          <a:off x="2283136" y="1517274"/>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61B6FC1-512E-45FF-8064-06241CFE0D83}">
      <dsp:nvSpPr>
        <dsp:cNvPr id="0" name=""/>
        <dsp:cNvSpPr/>
      </dsp:nvSpPr>
      <dsp:spPr>
        <a:xfrm>
          <a:off x="2260026" y="1489480"/>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B118F360-7DA7-48DC-AE84-EC9EE7F73185}">
      <dsp:nvSpPr>
        <dsp:cNvPr id="0" name=""/>
        <dsp:cNvSpPr/>
      </dsp:nvSpPr>
      <dsp:spPr>
        <a:xfrm rot="8100000">
          <a:off x="4409424" y="364155"/>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95756D-8202-4EB8-A1B0-30D5F7796FBF}">
      <dsp:nvSpPr>
        <dsp:cNvPr id="0" name=""/>
        <dsp:cNvSpPr/>
      </dsp:nvSpPr>
      <dsp:spPr>
        <a:xfrm>
          <a:off x="4433059" y="387790"/>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6EA5702-A0D8-48FF-A2BF-F9B402A165FB}">
      <dsp:nvSpPr>
        <dsp:cNvPr id="0" name=""/>
        <dsp:cNvSpPr/>
      </dsp:nvSpPr>
      <dsp:spPr>
        <a:xfrm>
          <a:off x="3666724" y="619210"/>
          <a:ext cx="962768" cy="878948"/>
        </a:xfrm>
        <a:prstGeom prst="rect">
          <a:avLst/>
        </a:prstGeom>
        <a:noFill/>
        <a:ln>
          <a:noFill/>
        </a:ln>
        <a:effectLst/>
      </dsp:spPr>
      <dsp:style>
        <a:lnRef idx="0">
          <a:scrgbClr r="0" g="0" b="0"/>
        </a:lnRef>
        <a:fillRef idx="0">
          <a:scrgbClr r="0" g="0" b="0"/>
        </a:fillRef>
        <a:effectRef idx="0">
          <a:scrgbClr r="0" g="0" b="0"/>
        </a:effectRef>
        <a:fontRef idx="minor"/>
      </dsp:style>
    </dsp:sp>
    <dsp:sp modelId="{E670089B-C820-457D-A5A0-0C40860AB4BD}">
      <dsp:nvSpPr>
        <dsp:cNvPr id="0" name=""/>
        <dsp:cNvSpPr/>
      </dsp:nvSpPr>
      <dsp:spPr>
        <a:xfrm>
          <a:off x="3666724" y="310390"/>
          <a:ext cx="962768"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dirty="0">
              <a:solidFill>
                <a:schemeClr val="tx1"/>
              </a:solidFill>
            </a:rPr>
            <a:t>S1 2023 </a:t>
          </a:r>
        </a:p>
      </dsp:txBody>
      <dsp:txXfrm>
        <a:off x="3666724" y="310390"/>
        <a:ext cx="962768" cy="308819"/>
      </dsp:txXfrm>
    </dsp:sp>
    <dsp:sp modelId="{9322B6B3-3D31-49DD-B4F3-B76BE1E49A3E}">
      <dsp:nvSpPr>
        <dsp:cNvPr id="0" name=""/>
        <dsp:cNvSpPr/>
      </dsp:nvSpPr>
      <dsp:spPr>
        <a:xfrm>
          <a:off x="4558253" y="620193"/>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9220F55-1870-4F17-99F9-F51C6EEDA897}">
      <dsp:nvSpPr>
        <dsp:cNvPr id="0" name=""/>
        <dsp:cNvSpPr/>
      </dsp:nvSpPr>
      <dsp:spPr>
        <a:xfrm>
          <a:off x="4535143" y="1471348"/>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69F584A-B15D-4CEA-8B65-E3107D84D757}">
      <dsp:nvSpPr>
        <dsp:cNvPr id="0" name=""/>
        <dsp:cNvSpPr/>
      </dsp:nvSpPr>
      <dsp:spPr>
        <a:xfrm rot="18900000">
          <a:off x="4727465" y="2410365"/>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DF215C-7920-4F76-8536-6C03BEE5CA89}">
      <dsp:nvSpPr>
        <dsp:cNvPr id="0" name=""/>
        <dsp:cNvSpPr/>
      </dsp:nvSpPr>
      <dsp:spPr>
        <a:xfrm>
          <a:off x="4751100" y="2434000"/>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B5ED3D0-0D1C-4800-80AC-57E26B54D34B}">
      <dsp:nvSpPr>
        <dsp:cNvPr id="0" name=""/>
        <dsp:cNvSpPr/>
      </dsp:nvSpPr>
      <dsp:spPr>
        <a:xfrm>
          <a:off x="5035055" y="1537684"/>
          <a:ext cx="1271636" cy="878948"/>
        </a:xfrm>
        <a:prstGeom prst="rect">
          <a:avLst/>
        </a:prstGeom>
        <a:noFill/>
        <a:ln>
          <a:noFill/>
        </a:ln>
        <a:effectLst/>
      </dsp:spPr>
      <dsp:style>
        <a:lnRef idx="0">
          <a:scrgbClr r="0" g="0" b="0"/>
        </a:lnRef>
        <a:fillRef idx="0">
          <a:scrgbClr r="0" g="0" b="0"/>
        </a:fillRef>
        <a:effectRef idx="0">
          <a:scrgbClr r="0" g="0" b="0"/>
        </a:effectRef>
        <a:fontRef idx="minor"/>
      </dsp:style>
    </dsp:sp>
    <dsp:sp modelId="{0B207184-1AB1-4510-B906-8F627B7A6F0C}">
      <dsp:nvSpPr>
        <dsp:cNvPr id="0" name=""/>
        <dsp:cNvSpPr/>
      </dsp:nvSpPr>
      <dsp:spPr>
        <a:xfrm>
          <a:off x="5035055" y="2416632"/>
          <a:ext cx="1271636"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en-US" sz="1300" kern="1200" dirty="0">
              <a:solidFill>
                <a:schemeClr val="tx1"/>
              </a:solidFill>
              <a:latin typeface="+mn-lt"/>
              <a:cs typeface="Arial"/>
            </a:rPr>
            <a:t>S1 2023</a:t>
          </a:r>
          <a:endParaRPr lang="en-US" sz="1300" kern="1200" dirty="0">
            <a:solidFill>
              <a:schemeClr val="tx1"/>
            </a:solidFill>
            <a:latin typeface="+mn-lt"/>
          </a:endParaRPr>
        </a:p>
      </dsp:txBody>
      <dsp:txXfrm>
        <a:off x="5035055" y="2416632"/>
        <a:ext cx="1271636" cy="308819"/>
      </dsp:txXfrm>
    </dsp:sp>
    <dsp:sp modelId="{AB6548C0-D05E-4912-9C61-3FED7D2E94B2}">
      <dsp:nvSpPr>
        <dsp:cNvPr id="0" name=""/>
        <dsp:cNvSpPr/>
      </dsp:nvSpPr>
      <dsp:spPr>
        <a:xfrm>
          <a:off x="4851176" y="1509223"/>
          <a:ext cx="0" cy="878948"/>
        </a:xfrm>
        <a:prstGeom prst="lin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FB95ECE-E32F-4467-9AE5-F2C11AE3D515}">
      <dsp:nvSpPr>
        <dsp:cNvPr id="0" name=""/>
        <dsp:cNvSpPr/>
      </dsp:nvSpPr>
      <dsp:spPr>
        <a:xfrm>
          <a:off x="4828066" y="1481429"/>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9C14C413-442B-4904-8876-4AA41A807C85}">
      <dsp:nvSpPr>
        <dsp:cNvPr id="0" name=""/>
        <dsp:cNvSpPr/>
      </dsp:nvSpPr>
      <dsp:spPr>
        <a:xfrm rot="8100000">
          <a:off x="6152123" y="321352"/>
          <a:ext cx="212754" cy="212754"/>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0E4D3D-7E01-4A45-B3F2-1D63D09195F6}">
      <dsp:nvSpPr>
        <dsp:cNvPr id="0" name=""/>
        <dsp:cNvSpPr/>
      </dsp:nvSpPr>
      <dsp:spPr>
        <a:xfrm>
          <a:off x="6175758" y="344987"/>
          <a:ext cx="165484" cy="165484"/>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D303423-6CD9-44F7-AED6-7349FD9674C8}">
      <dsp:nvSpPr>
        <dsp:cNvPr id="0" name=""/>
        <dsp:cNvSpPr/>
      </dsp:nvSpPr>
      <dsp:spPr>
        <a:xfrm>
          <a:off x="5427431" y="610887"/>
          <a:ext cx="1091025" cy="87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5427431" y="610887"/>
        <a:ext cx="1091025" cy="878948"/>
      </dsp:txXfrm>
    </dsp:sp>
    <dsp:sp modelId="{8E09A9A7-2C40-4F59-9F7C-1677ED85927B}">
      <dsp:nvSpPr>
        <dsp:cNvPr id="0" name=""/>
        <dsp:cNvSpPr/>
      </dsp:nvSpPr>
      <dsp:spPr>
        <a:xfrm>
          <a:off x="5427431" y="302068"/>
          <a:ext cx="1091025"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kern="1200" dirty="0">
              <a:solidFill>
                <a:schemeClr val="tx1"/>
              </a:solidFill>
            </a:rPr>
            <a:t>S2 2023</a:t>
          </a:r>
        </a:p>
      </dsp:txBody>
      <dsp:txXfrm>
        <a:off x="5427431" y="302068"/>
        <a:ext cx="1091025" cy="308819"/>
      </dsp:txXfrm>
    </dsp:sp>
    <dsp:sp modelId="{7FF16ECB-1792-4171-8CA6-A39508A40C8B}">
      <dsp:nvSpPr>
        <dsp:cNvPr id="0" name=""/>
        <dsp:cNvSpPr/>
      </dsp:nvSpPr>
      <dsp:spPr>
        <a:xfrm>
          <a:off x="6294563" y="605761"/>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BF6860D-EC78-48D3-BAB3-F31CC8A886FC}">
      <dsp:nvSpPr>
        <dsp:cNvPr id="0" name=""/>
        <dsp:cNvSpPr/>
      </dsp:nvSpPr>
      <dsp:spPr>
        <a:xfrm>
          <a:off x="6271453" y="1456915"/>
          <a:ext cx="54158"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1A519A18-790A-4976-9B52-6292D275CFF2}">
      <dsp:nvSpPr>
        <dsp:cNvPr id="0" name=""/>
        <dsp:cNvSpPr/>
      </dsp:nvSpPr>
      <dsp:spPr>
        <a:xfrm rot="18900000">
          <a:off x="6459208" y="2430254"/>
          <a:ext cx="116606" cy="116606"/>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0ED916-2147-4099-ADD4-0720B16A8EF3}">
      <dsp:nvSpPr>
        <dsp:cNvPr id="0" name=""/>
        <dsp:cNvSpPr/>
      </dsp:nvSpPr>
      <dsp:spPr>
        <a:xfrm>
          <a:off x="6434820" y="2405985"/>
          <a:ext cx="165382" cy="165144"/>
        </a:xfrm>
        <a:prstGeom prst="ellipse">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7ED176E-0CB1-4D13-8029-5FC82A4DCAC1}">
      <dsp:nvSpPr>
        <dsp:cNvPr id="0" name=""/>
        <dsp:cNvSpPr/>
      </dsp:nvSpPr>
      <dsp:spPr>
        <a:xfrm>
          <a:off x="7401885" y="1959280"/>
          <a:ext cx="745244" cy="489386"/>
        </a:xfrm>
        <a:prstGeom prst="rect">
          <a:avLst/>
        </a:prstGeom>
        <a:noFill/>
        <a:ln>
          <a:noFill/>
        </a:ln>
        <a:effectLst/>
      </dsp:spPr>
      <dsp:style>
        <a:lnRef idx="0">
          <a:scrgbClr r="0" g="0" b="0"/>
        </a:lnRef>
        <a:fillRef idx="0">
          <a:scrgbClr r="0" g="0" b="0"/>
        </a:fillRef>
        <a:effectRef idx="0">
          <a:scrgbClr r="0" g="0" b="0"/>
        </a:effectRef>
        <a:fontRef idx="minor"/>
      </dsp:style>
    </dsp:sp>
    <dsp:sp modelId="{6770CC49-1DEA-45CD-89EF-DBD90A1954F4}">
      <dsp:nvSpPr>
        <dsp:cNvPr id="0" name=""/>
        <dsp:cNvSpPr/>
      </dsp:nvSpPr>
      <dsp:spPr>
        <a:xfrm>
          <a:off x="7401885" y="2435585"/>
          <a:ext cx="745244" cy="17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solidFill>
            </a:rPr>
            <a:t>S2 2023</a:t>
          </a:r>
          <a:endParaRPr lang="fr-FR" sz="1300" b="1" kern="1200" dirty="0">
            <a:solidFill>
              <a:srgbClr val="009999"/>
            </a:solidFill>
          </a:endParaRPr>
        </a:p>
      </dsp:txBody>
      <dsp:txXfrm>
        <a:off x="7401885" y="2435585"/>
        <a:ext cx="745244" cy="171946"/>
      </dsp:txXfrm>
    </dsp:sp>
    <dsp:sp modelId="{E7F36CBB-5170-4BBE-9331-A55857AA8FE2}">
      <dsp:nvSpPr>
        <dsp:cNvPr id="0" name=""/>
        <dsp:cNvSpPr/>
      </dsp:nvSpPr>
      <dsp:spPr>
        <a:xfrm>
          <a:off x="6540663" y="1625266"/>
          <a:ext cx="0" cy="72981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946C00A-9D40-4DE2-834D-3C6018372DD4}">
      <dsp:nvSpPr>
        <dsp:cNvPr id="0" name=""/>
        <dsp:cNvSpPr/>
      </dsp:nvSpPr>
      <dsp:spPr>
        <a:xfrm>
          <a:off x="6486236" y="1732085"/>
          <a:ext cx="45489" cy="4615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114434EE-4D59-458B-B29A-406F4968979D}">
      <dsp:nvSpPr>
        <dsp:cNvPr id="0" name=""/>
        <dsp:cNvSpPr/>
      </dsp:nvSpPr>
      <dsp:spPr>
        <a:xfrm rot="8100000">
          <a:off x="7579911" y="327319"/>
          <a:ext cx="212623" cy="212623"/>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48E35B-5CFC-4EFB-B0F3-6C286BF9B722}">
      <dsp:nvSpPr>
        <dsp:cNvPr id="0" name=""/>
        <dsp:cNvSpPr/>
      </dsp:nvSpPr>
      <dsp:spPr>
        <a:xfrm>
          <a:off x="7603532" y="350940"/>
          <a:ext cx="165382" cy="165382"/>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A9BD70C-C6E6-4258-AA83-1B431FE68631}">
      <dsp:nvSpPr>
        <dsp:cNvPr id="0" name=""/>
        <dsp:cNvSpPr/>
      </dsp:nvSpPr>
      <dsp:spPr>
        <a:xfrm>
          <a:off x="6843240" y="644938"/>
          <a:ext cx="1066549" cy="878948"/>
        </a:xfrm>
        <a:prstGeom prst="rect">
          <a:avLst/>
        </a:prstGeom>
        <a:noFill/>
        <a:ln>
          <a:noFill/>
        </a:ln>
        <a:effectLst/>
      </dsp:spPr>
      <dsp:style>
        <a:lnRef idx="0">
          <a:scrgbClr r="0" g="0" b="0"/>
        </a:lnRef>
        <a:fillRef idx="0">
          <a:scrgbClr r="0" g="0" b="0"/>
        </a:fillRef>
        <a:effectRef idx="0">
          <a:scrgbClr r="0" g="0" b="0"/>
        </a:effectRef>
        <a:fontRef idx="minor"/>
      </dsp:style>
    </dsp:sp>
    <dsp:sp modelId="{97A0336C-1E97-4E5C-B42E-73CE747694D7}">
      <dsp:nvSpPr>
        <dsp:cNvPr id="0" name=""/>
        <dsp:cNvSpPr/>
      </dsp:nvSpPr>
      <dsp:spPr>
        <a:xfrm>
          <a:off x="6843240" y="336118"/>
          <a:ext cx="1066549"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S2 2023</a:t>
          </a:r>
          <a:endParaRPr lang="fr-FR" sz="1400" b="1" kern="1200" dirty="0">
            <a:solidFill>
              <a:srgbClr val="009999"/>
            </a:solidFill>
          </a:endParaRPr>
        </a:p>
      </dsp:txBody>
      <dsp:txXfrm>
        <a:off x="6843240" y="336118"/>
        <a:ext cx="1066549" cy="308819"/>
      </dsp:txXfrm>
    </dsp:sp>
    <dsp:sp modelId="{E6B922AB-946B-4802-8FED-8ABD49E4638E}">
      <dsp:nvSpPr>
        <dsp:cNvPr id="0" name=""/>
        <dsp:cNvSpPr/>
      </dsp:nvSpPr>
      <dsp:spPr>
        <a:xfrm>
          <a:off x="7704967" y="588569"/>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510DEED-CEC2-4F8F-8C39-7F7786B8EBC7}">
      <dsp:nvSpPr>
        <dsp:cNvPr id="0" name=""/>
        <dsp:cNvSpPr/>
      </dsp:nvSpPr>
      <dsp:spPr>
        <a:xfrm>
          <a:off x="7681966" y="1439723"/>
          <a:ext cx="54125"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130691F-6782-4400-BEA1-724D4ABCBB99}">
      <dsp:nvSpPr>
        <dsp:cNvPr id="0" name=""/>
        <dsp:cNvSpPr/>
      </dsp:nvSpPr>
      <dsp:spPr>
        <a:xfrm rot="18900000">
          <a:off x="7028802" y="2411755"/>
          <a:ext cx="212623" cy="212623"/>
        </a:xfrm>
        <a:prstGeom prst="teardrop">
          <a:avLst>
            <a:gd name="adj" fmla="val 11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77C22A-F7E2-4E60-A89F-80F97E0A3730}">
      <dsp:nvSpPr>
        <dsp:cNvPr id="0" name=""/>
        <dsp:cNvSpPr/>
      </dsp:nvSpPr>
      <dsp:spPr>
        <a:xfrm>
          <a:off x="7052422" y="2435376"/>
          <a:ext cx="165382" cy="165382"/>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6ADF45-F6C6-4B9D-8649-D3BA22A9DC74}">
      <dsp:nvSpPr>
        <dsp:cNvPr id="0" name=""/>
        <dsp:cNvSpPr/>
      </dsp:nvSpPr>
      <dsp:spPr>
        <a:xfrm>
          <a:off x="7285461" y="1484709"/>
          <a:ext cx="1266775" cy="878948"/>
        </a:xfrm>
        <a:prstGeom prst="rect">
          <a:avLst/>
        </a:prstGeom>
        <a:noFill/>
        <a:ln>
          <a:noFill/>
        </a:ln>
        <a:effectLst/>
      </dsp:spPr>
      <dsp:style>
        <a:lnRef idx="0">
          <a:scrgbClr r="0" g="0" b="0"/>
        </a:lnRef>
        <a:fillRef idx="0">
          <a:scrgbClr r="0" g="0" b="0"/>
        </a:fillRef>
        <a:effectRef idx="0">
          <a:scrgbClr r="0" g="0" b="0"/>
        </a:effectRef>
        <a:fontRef idx="minor"/>
      </dsp:style>
    </dsp:sp>
    <dsp:sp modelId="{F1DE84E6-7792-4230-902F-F0CF1B7737A3}">
      <dsp:nvSpPr>
        <dsp:cNvPr id="0" name=""/>
        <dsp:cNvSpPr/>
      </dsp:nvSpPr>
      <dsp:spPr>
        <a:xfrm>
          <a:off x="7285461" y="2363657"/>
          <a:ext cx="1266775" cy="3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pPr>
          <a:endParaRPr lang="fr-FR" sz="1300" kern="1200"/>
        </a:p>
      </dsp:txBody>
      <dsp:txXfrm>
        <a:off x="7285461" y="2363657"/>
        <a:ext cx="1266775" cy="308819"/>
      </dsp:txXfrm>
    </dsp:sp>
    <dsp:sp modelId="{069819B6-3BD8-4AA2-8B52-F2AB86729FB6}">
      <dsp:nvSpPr>
        <dsp:cNvPr id="0" name=""/>
        <dsp:cNvSpPr/>
      </dsp:nvSpPr>
      <dsp:spPr>
        <a:xfrm>
          <a:off x="7135114" y="1484709"/>
          <a:ext cx="0" cy="878948"/>
        </a:xfrm>
        <a:prstGeom prst="line">
          <a:avLst/>
        </a:pr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038708-7C32-45FF-BD51-E455DC9A3975}">
      <dsp:nvSpPr>
        <dsp:cNvPr id="0" name=""/>
        <dsp:cNvSpPr/>
      </dsp:nvSpPr>
      <dsp:spPr>
        <a:xfrm>
          <a:off x="7112113" y="1456915"/>
          <a:ext cx="54125" cy="555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89F5-781C-4D58-ABC6-E883E589FCA0}">
      <dsp:nvSpPr>
        <dsp:cNvPr id="0" name=""/>
        <dsp:cNvSpPr/>
      </dsp:nvSpPr>
      <dsp:spPr>
        <a:xfrm rot="16200000">
          <a:off x="-1503115" y="1896573"/>
          <a:ext cx="3875470" cy="264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9096" bIns="0" numCol="1" spcCol="1270" anchor="t" anchorCtr="0">
          <a:noAutofit/>
        </a:bodyPr>
        <a:lstStyle/>
        <a:p>
          <a:pPr marL="0" lvl="0" indent="0" algn="r" defTabSz="622300">
            <a:lnSpc>
              <a:spcPct val="90000"/>
            </a:lnSpc>
            <a:spcBef>
              <a:spcPct val="0"/>
            </a:spcBef>
            <a:spcAft>
              <a:spcPct val="35000"/>
            </a:spcAft>
            <a:buNone/>
          </a:pPr>
          <a:r>
            <a:rPr lang="fr-FR" sz="1400" kern="1200" dirty="0"/>
            <a:t>07/10/22</a:t>
          </a:r>
          <a:endParaRPr lang="fr-FR" sz="1600" kern="1200" dirty="0"/>
        </a:p>
      </dsp:txBody>
      <dsp:txXfrm>
        <a:off x="-1503115" y="1896573"/>
        <a:ext cx="3875470" cy="264636"/>
      </dsp:txXfrm>
    </dsp:sp>
    <dsp:sp modelId="{F7D8E69C-99D4-4C81-8F87-197BAD44E743}">
      <dsp:nvSpPr>
        <dsp:cNvPr id="0" name=""/>
        <dsp:cNvSpPr/>
      </dsp:nvSpPr>
      <dsp:spPr>
        <a:xfrm>
          <a:off x="573576" y="255496"/>
          <a:ext cx="3337281" cy="4357850"/>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559096"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Contrôle de la fièvre et </a:t>
          </a:r>
          <a:br>
            <a:rPr lang="fr-FR" sz="1400" b="1" kern="1200" dirty="0"/>
          </a:br>
          <a:r>
            <a:rPr lang="fr-FR" sz="1400" b="1" kern="1200" dirty="0"/>
            <a:t>de l’inflammation en </a:t>
          </a:r>
          <a:br>
            <a:rPr lang="fr-FR" sz="1400" b="1" kern="1200" dirty="0"/>
          </a:br>
          <a:r>
            <a:rPr lang="fr-FR" sz="1400" b="1" kern="1200" dirty="0"/>
            <a:t>pondeuses</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kern="1200" dirty="0" err="1"/>
            <a:t>Histomonose</a:t>
          </a:r>
          <a:r>
            <a:rPr lang="fr-FR" sz="1400" b="1" kern="1200" dirty="0"/>
            <a:t> en dindes, pintades, volailles label et pondeuses</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kern="1200" dirty="0"/>
            <a:t>Aspergillose Dindes</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kern="1200" dirty="0"/>
            <a:t>Téniasis – pondeuses et </a:t>
          </a:r>
          <a:br>
            <a:rPr lang="fr-FR" sz="1400" b="1" kern="1200" dirty="0"/>
          </a:br>
          <a:r>
            <a:rPr lang="fr-FR" sz="1400" b="1" kern="1200" dirty="0" err="1"/>
            <a:t>repros</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kern="1200" dirty="0"/>
            <a:t>Contrôle de la douleur (BEA) </a:t>
          </a:r>
          <a:br>
            <a:rPr lang="fr-FR" sz="1400" b="1" kern="1200" dirty="0"/>
          </a:br>
          <a:r>
            <a:rPr lang="fr-FR" sz="1400" b="1" kern="1200" dirty="0"/>
            <a:t>lors d’actes de convenance (</a:t>
          </a:r>
          <a:r>
            <a:rPr lang="fr-FR" sz="1400" b="1" kern="1200" dirty="0" err="1"/>
            <a:t>chaponage</a:t>
          </a:r>
          <a:r>
            <a:rPr lang="fr-FR" sz="1400" b="1" kern="1200" dirty="0"/>
            <a:t>, </a:t>
          </a:r>
          <a:r>
            <a:rPr lang="fr-FR" sz="1400" b="1" kern="1200" dirty="0" err="1"/>
            <a:t>éjointage</a:t>
          </a:r>
          <a:r>
            <a:rPr lang="fr-FR" sz="1400" b="1" kern="1200" dirty="0"/>
            <a:t>)</a:t>
          </a:r>
        </a:p>
      </dsp:txBody>
      <dsp:txXfrm>
        <a:off x="573576" y="255496"/>
        <a:ext cx="3337281" cy="4357850"/>
      </dsp:txXfrm>
    </dsp:sp>
    <dsp:sp modelId="{FE0D5644-090C-49DE-9653-3A053B553855}">
      <dsp:nvSpPr>
        <dsp:cNvPr id="0" name=""/>
        <dsp:cNvSpPr/>
      </dsp:nvSpPr>
      <dsp:spPr>
        <a:xfrm>
          <a:off x="227069" y="64557"/>
          <a:ext cx="433459" cy="43810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93ECA6-8E4C-4E1A-969A-76F2F77FA36F}">
      <dsp:nvSpPr>
        <dsp:cNvPr id="0" name=""/>
        <dsp:cNvSpPr/>
      </dsp:nvSpPr>
      <dsp:spPr>
        <a:xfrm rot="16200000">
          <a:off x="2651019" y="2052691"/>
          <a:ext cx="3875470" cy="45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9096" bIns="0" numCol="1" spcCol="1270" anchor="t" anchorCtr="0">
          <a:noAutofit/>
        </a:bodyPr>
        <a:lstStyle/>
        <a:p>
          <a:pPr marL="0" lvl="0" indent="0" algn="r" defTabSz="622300">
            <a:lnSpc>
              <a:spcPct val="90000"/>
            </a:lnSpc>
            <a:spcBef>
              <a:spcPct val="0"/>
            </a:spcBef>
            <a:spcAft>
              <a:spcPct val="35000"/>
            </a:spcAft>
            <a:buNone/>
          </a:pPr>
          <a:r>
            <a:rPr lang="fr-FR" sz="1400" kern="1200" dirty="0"/>
            <a:t>18/11/22</a:t>
          </a:r>
        </a:p>
      </dsp:txBody>
      <dsp:txXfrm>
        <a:off x="2651019" y="2052691"/>
        <a:ext cx="3875470" cy="455223"/>
      </dsp:txXfrm>
    </dsp:sp>
    <dsp:sp modelId="{63FB1362-8366-4169-BA59-1BD9D5E6B39D}">
      <dsp:nvSpPr>
        <dsp:cNvPr id="0" name=""/>
        <dsp:cNvSpPr/>
      </dsp:nvSpPr>
      <dsp:spPr>
        <a:xfrm>
          <a:off x="4675207" y="350027"/>
          <a:ext cx="3157673" cy="421864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559096" rIns="113792"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a:t> </a:t>
          </a:r>
          <a:r>
            <a:rPr lang="fr-FR" sz="1600" b="1" i="0" kern="1200" dirty="0"/>
            <a:t>Diarrhées néonatales à </a:t>
          </a:r>
          <a:r>
            <a:rPr lang="fr-FR" sz="1600" b="1" i="1" kern="1200" dirty="0" err="1"/>
            <a:t>Enterococcus</a:t>
          </a:r>
          <a:r>
            <a:rPr lang="fr-FR" sz="1600" b="1" i="1" kern="1200" dirty="0"/>
            <a:t>, </a:t>
          </a:r>
          <a:r>
            <a:rPr lang="fr-FR" sz="1600" b="1" i="1" kern="1200" dirty="0" err="1"/>
            <a:t>Rotavirus</a:t>
          </a:r>
          <a:endParaRPr lang="fr-FR" sz="1600" b="1" kern="1200" dirty="0"/>
        </a:p>
        <a:p>
          <a:pPr marL="171450" lvl="1" indent="-171450" algn="l" defTabSz="711200">
            <a:lnSpc>
              <a:spcPct val="90000"/>
            </a:lnSpc>
            <a:spcBef>
              <a:spcPct val="0"/>
            </a:spcBef>
            <a:spcAft>
              <a:spcPct val="15000"/>
            </a:spcAft>
            <a:buChar char="•"/>
          </a:pPr>
          <a:endParaRPr lang="fr-FR" sz="1600" b="1" kern="1200" dirty="0"/>
        </a:p>
        <a:p>
          <a:pPr marL="171450" lvl="1" indent="-171450" algn="l" defTabSz="711200">
            <a:lnSpc>
              <a:spcPct val="90000"/>
            </a:lnSpc>
            <a:spcBef>
              <a:spcPct val="0"/>
            </a:spcBef>
            <a:spcAft>
              <a:spcPct val="15000"/>
            </a:spcAft>
            <a:buChar char="•"/>
          </a:pPr>
          <a:r>
            <a:rPr lang="fr-FR" sz="1600" b="1" kern="1200" dirty="0"/>
            <a:t>Grippe</a:t>
          </a:r>
        </a:p>
        <a:p>
          <a:pPr marL="171450" lvl="1" indent="-171450" algn="l" defTabSz="711200">
            <a:lnSpc>
              <a:spcPct val="90000"/>
            </a:lnSpc>
            <a:spcBef>
              <a:spcPct val="0"/>
            </a:spcBef>
            <a:spcAft>
              <a:spcPct val="15000"/>
            </a:spcAft>
            <a:buChar char="•"/>
          </a:pPr>
          <a:endParaRPr lang="fr-FR" sz="1600" b="1" kern="1200" dirty="0"/>
        </a:p>
        <a:p>
          <a:pPr marL="171450" lvl="1" indent="-171450" algn="l" defTabSz="711200">
            <a:lnSpc>
              <a:spcPct val="90000"/>
            </a:lnSpc>
            <a:spcBef>
              <a:spcPct val="0"/>
            </a:spcBef>
            <a:spcAft>
              <a:spcPct val="15000"/>
            </a:spcAft>
            <a:buChar char="•"/>
          </a:pPr>
          <a:r>
            <a:rPr lang="fr-FR" sz="1600" b="1" kern="1200" dirty="0"/>
            <a:t>Anesthésiques locaux (castration)</a:t>
          </a:r>
          <a:br>
            <a:rPr lang="fr-FR" sz="1600" b="1" kern="1200" dirty="0"/>
          </a:br>
          <a:endParaRPr lang="fr-FR" sz="1600" b="1" i="1" kern="1200" dirty="0"/>
        </a:p>
        <a:p>
          <a:pPr marL="171450" lvl="1" indent="-171450" algn="l" defTabSz="711200">
            <a:lnSpc>
              <a:spcPct val="90000"/>
            </a:lnSpc>
            <a:spcBef>
              <a:spcPct val="0"/>
            </a:spcBef>
            <a:spcAft>
              <a:spcPct val="15000"/>
            </a:spcAft>
            <a:buChar char="•"/>
          </a:pPr>
          <a:r>
            <a:rPr lang="fr-FR" sz="1600" b="1" i="1" kern="1200" dirty="0"/>
            <a:t>Streptococcus suis</a:t>
          </a:r>
        </a:p>
        <a:p>
          <a:pPr marL="171450" lvl="1" indent="-171450" algn="l" defTabSz="711200">
            <a:lnSpc>
              <a:spcPct val="90000"/>
            </a:lnSpc>
            <a:spcBef>
              <a:spcPct val="0"/>
            </a:spcBef>
            <a:spcAft>
              <a:spcPct val="15000"/>
            </a:spcAft>
            <a:buChar char="•"/>
          </a:pPr>
          <a:endParaRPr lang="fr-FR" sz="1600" b="1" i="1" kern="1200" dirty="0"/>
        </a:p>
        <a:p>
          <a:pPr marL="171450" lvl="1" indent="-171450" algn="l" defTabSz="711200">
            <a:lnSpc>
              <a:spcPct val="90000"/>
            </a:lnSpc>
            <a:spcBef>
              <a:spcPct val="0"/>
            </a:spcBef>
            <a:spcAft>
              <a:spcPct val="15000"/>
            </a:spcAft>
            <a:buChar char="•"/>
          </a:pPr>
          <a:r>
            <a:rPr lang="fr-FR" sz="1600" b="1" i="1" kern="1200" dirty="0" err="1"/>
            <a:t>Brachyspira</a:t>
          </a:r>
          <a:endParaRPr lang="fr-FR" sz="1600" b="1" i="1" kern="1200" dirty="0"/>
        </a:p>
        <a:p>
          <a:pPr marL="171450" lvl="1" indent="-171450" algn="l" defTabSz="711200">
            <a:lnSpc>
              <a:spcPct val="90000"/>
            </a:lnSpc>
            <a:spcBef>
              <a:spcPct val="0"/>
            </a:spcBef>
            <a:spcAft>
              <a:spcPct val="15000"/>
            </a:spcAft>
            <a:buChar char="•"/>
          </a:pPr>
          <a:endParaRPr lang="fr-FR" sz="1600" b="1" i="1" kern="1200" dirty="0"/>
        </a:p>
      </dsp:txBody>
      <dsp:txXfrm>
        <a:off x="4675207" y="350027"/>
        <a:ext cx="3157673" cy="4218643"/>
      </dsp:txXfrm>
    </dsp:sp>
    <dsp:sp modelId="{90DA1A9D-5348-47F0-91F9-0048466517D8}">
      <dsp:nvSpPr>
        <dsp:cNvPr id="0" name=""/>
        <dsp:cNvSpPr/>
      </dsp:nvSpPr>
      <dsp:spPr>
        <a:xfrm>
          <a:off x="4314850" y="69654"/>
          <a:ext cx="626024" cy="437187"/>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89F5-781C-4D58-ABC6-E883E589FCA0}">
      <dsp:nvSpPr>
        <dsp:cNvPr id="0" name=""/>
        <dsp:cNvSpPr/>
      </dsp:nvSpPr>
      <dsp:spPr>
        <a:xfrm rot="16200000">
          <a:off x="-1458442" y="2352628"/>
          <a:ext cx="3875470" cy="3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7303" bIns="0" numCol="1" spcCol="1270" anchor="t" anchorCtr="0">
          <a:noAutofit/>
        </a:bodyPr>
        <a:lstStyle/>
        <a:p>
          <a:pPr marL="0" lvl="0" indent="0" algn="r" defTabSz="622300">
            <a:lnSpc>
              <a:spcPct val="90000"/>
            </a:lnSpc>
            <a:spcBef>
              <a:spcPct val="0"/>
            </a:spcBef>
            <a:spcAft>
              <a:spcPct val="35000"/>
            </a:spcAft>
            <a:buNone/>
          </a:pPr>
          <a:r>
            <a:rPr lang="fr-FR" sz="1400" kern="1200" dirty="0"/>
            <a:t>27/04/21</a:t>
          </a:r>
          <a:endParaRPr lang="fr-FR" sz="1600" kern="1200" dirty="0"/>
        </a:p>
      </dsp:txBody>
      <dsp:txXfrm>
        <a:off x="-1458442" y="2352628"/>
        <a:ext cx="3875470" cy="348437"/>
      </dsp:txXfrm>
    </dsp:sp>
    <dsp:sp modelId="{F7D8E69C-99D4-4C81-8F87-197BAD44E743}">
      <dsp:nvSpPr>
        <dsp:cNvPr id="0" name=""/>
        <dsp:cNvSpPr/>
      </dsp:nvSpPr>
      <dsp:spPr>
        <a:xfrm>
          <a:off x="607212" y="350247"/>
          <a:ext cx="2384457" cy="4427298"/>
        </a:xfrm>
        <a:prstGeom prst="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0730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ATB topiques pour infections oculaires </a:t>
          </a:r>
          <a:br>
            <a:rPr lang="fr-FR" sz="1400" b="1" kern="1200" dirty="0"/>
          </a:br>
          <a:r>
            <a:rPr lang="fr-FR" sz="1400" b="1" kern="1200" dirty="0"/>
            <a:t>avec lésions cornée Lésions du trayon</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err="1"/>
            <a:t>Mycoplasmose</a:t>
          </a:r>
          <a:r>
            <a:rPr lang="fr-FR" sz="1400" b="1" kern="1200" dirty="0"/>
            <a:t> respiratoires</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a:t>Antipyrétiques </a:t>
          </a:r>
          <a:br>
            <a:rPr lang="fr-FR" sz="1400" b="1" kern="1200" dirty="0"/>
          </a:br>
          <a:r>
            <a:rPr lang="fr-FR" sz="1400" b="1" i="1" kern="1200" dirty="0"/>
            <a:t>per os</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err="1"/>
            <a:t>Tranquilisants</a:t>
          </a:r>
          <a:br>
            <a:rPr lang="fr-FR" sz="1400" b="1" kern="1200" dirty="0"/>
          </a:br>
          <a:r>
            <a:rPr lang="fr-FR" sz="1400" b="1" i="1" kern="1200" dirty="0"/>
            <a:t>per os </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err="1"/>
            <a:t>Paramphistomose</a:t>
          </a:r>
          <a:endParaRPr lang="fr-FR" sz="1400" b="1" kern="1200" dirty="0"/>
        </a:p>
        <a:p>
          <a:pPr marL="114300" lvl="1" indent="-114300" algn="l" defTabSz="622300">
            <a:lnSpc>
              <a:spcPct val="90000"/>
            </a:lnSpc>
            <a:spcBef>
              <a:spcPct val="0"/>
            </a:spcBef>
            <a:spcAft>
              <a:spcPct val="15000"/>
            </a:spcAft>
            <a:buChar char="•"/>
          </a:pPr>
          <a:r>
            <a:rPr lang="fr-FR" sz="1400" b="1" kern="1200" dirty="0" err="1"/>
            <a:t>Dicrocoeliose</a:t>
          </a:r>
          <a:endParaRPr lang="fr-FR" sz="1400" b="1" kern="1200" dirty="0"/>
        </a:p>
      </dsp:txBody>
      <dsp:txXfrm>
        <a:off x="607212" y="350247"/>
        <a:ext cx="2384457" cy="4427298"/>
      </dsp:txXfrm>
    </dsp:sp>
    <dsp:sp modelId="{FE0D5644-090C-49DE-9653-3A053B553855}">
      <dsp:nvSpPr>
        <dsp:cNvPr id="0" name=""/>
        <dsp:cNvSpPr/>
      </dsp:nvSpPr>
      <dsp:spPr>
        <a:xfrm>
          <a:off x="227162" y="36885"/>
          <a:ext cx="696875" cy="553953"/>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93ECA6-8E4C-4E1A-969A-76F2F77FA36F}">
      <dsp:nvSpPr>
        <dsp:cNvPr id="0" name=""/>
        <dsp:cNvSpPr/>
      </dsp:nvSpPr>
      <dsp:spPr>
        <a:xfrm rot="16200000">
          <a:off x="1507988" y="2308235"/>
          <a:ext cx="3875470" cy="3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7303" bIns="0" numCol="1" spcCol="1270" anchor="t" anchorCtr="0">
          <a:noAutofit/>
        </a:bodyPr>
        <a:lstStyle/>
        <a:p>
          <a:pPr marL="0" lvl="0" indent="0" algn="r" defTabSz="622300">
            <a:lnSpc>
              <a:spcPct val="90000"/>
            </a:lnSpc>
            <a:spcBef>
              <a:spcPct val="0"/>
            </a:spcBef>
            <a:spcAft>
              <a:spcPct val="35000"/>
            </a:spcAft>
            <a:buNone/>
          </a:pPr>
          <a:r>
            <a:rPr lang="fr-FR" sz="1400" kern="1200" dirty="0"/>
            <a:t>16/04/21</a:t>
          </a:r>
        </a:p>
      </dsp:txBody>
      <dsp:txXfrm>
        <a:off x="1507988" y="2308235"/>
        <a:ext cx="3875470" cy="348437"/>
      </dsp:txXfrm>
    </dsp:sp>
    <dsp:sp modelId="{63FB1362-8366-4169-BA59-1BD9D5E6B39D}">
      <dsp:nvSpPr>
        <dsp:cNvPr id="0" name=""/>
        <dsp:cNvSpPr/>
      </dsp:nvSpPr>
      <dsp:spPr>
        <a:xfrm>
          <a:off x="3554516" y="295080"/>
          <a:ext cx="2340303" cy="4559374"/>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0730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Strongylose digestive et augmentation </a:t>
          </a:r>
          <a:br>
            <a:rPr lang="fr-FR" sz="1400" b="1" kern="1200" dirty="0"/>
          </a:br>
          <a:r>
            <a:rPr lang="fr-FR" sz="1400" b="1" kern="1200" dirty="0"/>
            <a:t>des résistances</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kern="1200" dirty="0" err="1"/>
            <a:t>Cryptosporidiose</a:t>
          </a:r>
          <a:endParaRPr lang="fr-FR" sz="1400" b="1" kern="1200" dirty="0"/>
        </a:p>
        <a:p>
          <a:pPr marL="114300" lvl="1" indent="-114300" algn="l" defTabSz="622300">
            <a:lnSpc>
              <a:spcPct val="90000"/>
            </a:lnSpc>
            <a:spcBef>
              <a:spcPct val="0"/>
            </a:spcBef>
            <a:spcAft>
              <a:spcPct val="15000"/>
            </a:spcAft>
            <a:buChar char="•"/>
          </a:pPr>
          <a:r>
            <a:rPr lang="fr-FR" sz="1400" b="1" kern="1200" dirty="0"/>
            <a:t>Colibacilloses néonatales </a:t>
          </a:r>
          <a:br>
            <a:rPr lang="fr-FR" sz="1400" b="1" kern="1200" dirty="0"/>
          </a:br>
          <a:endParaRPr lang="fr-FR" sz="1400" b="1" kern="1200" dirty="0"/>
        </a:p>
        <a:p>
          <a:pPr marL="114300" lvl="1" indent="-114300" algn="l" defTabSz="622300">
            <a:lnSpc>
              <a:spcPct val="90000"/>
            </a:lnSpc>
            <a:spcBef>
              <a:spcPct val="0"/>
            </a:spcBef>
            <a:spcAft>
              <a:spcPct val="15000"/>
            </a:spcAft>
            <a:buChar char="•"/>
          </a:pPr>
          <a:r>
            <a:rPr lang="fr-FR" sz="1400" b="1" i="0" kern="1200" dirty="0"/>
            <a:t>Gale (</a:t>
          </a:r>
          <a:r>
            <a:rPr lang="fr-FR" sz="1400" b="1" kern="1200" dirty="0"/>
            <a:t>et risque</a:t>
          </a:r>
          <a:br>
            <a:rPr lang="fr-FR" sz="1400" b="1" kern="1200" dirty="0"/>
          </a:br>
          <a:r>
            <a:rPr lang="fr-FR" sz="1400" b="1" kern="1200" dirty="0"/>
            <a:t>résistances aux </a:t>
          </a:r>
          <a:r>
            <a:rPr lang="fr-FR" sz="1400" b="1" kern="1200" dirty="0" err="1"/>
            <a:t>strongylicides</a:t>
          </a:r>
          <a:r>
            <a:rPr lang="fr-FR" sz="1400" b="1" kern="1200" dirty="0"/>
            <a:t>)</a:t>
          </a:r>
          <a:endParaRPr lang="fr-FR" sz="1400" b="1" i="0" kern="1200" dirty="0"/>
        </a:p>
        <a:p>
          <a:pPr marL="114300" lvl="1" indent="-114300" algn="l" defTabSz="622300">
            <a:lnSpc>
              <a:spcPct val="90000"/>
            </a:lnSpc>
            <a:spcBef>
              <a:spcPct val="0"/>
            </a:spcBef>
            <a:spcAft>
              <a:spcPct val="15000"/>
            </a:spcAft>
            <a:buChar char="•"/>
          </a:pPr>
          <a:endParaRPr lang="fr-FR" sz="1400" b="1" i="1" kern="1200" dirty="0"/>
        </a:p>
        <a:p>
          <a:pPr marL="114300" lvl="1" indent="-114300" algn="l" defTabSz="622300">
            <a:lnSpc>
              <a:spcPct val="90000"/>
            </a:lnSpc>
            <a:spcBef>
              <a:spcPct val="0"/>
            </a:spcBef>
            <a:spcAft>
              <a:spcPct val="15000"/>
            </a:spcAft>
            <a:buChar char="•"/>
          </a:pPr>
          <a:r>
            <a:rPr lang="fr-FR" sz="1400" b="1" i="0" kern="1200" dirty="0"/>
            <a:t>Myiase due à </a:t>
          </a:r>
          <a:r>
            <a:rPr lang="fr-FR" sz="1400" b="1" i="1" kern="1200" dirty="0" err="1"/>
            <a:t>Wohlfahrtia</a:t>
          </a:r>
          <a:endParaRPr lang="fr-FR" sz="1400" b="1" i="1" kern="1200" dirty="0"/>
        </a:p>
        <a:p>
          <a:pPr marL="114300" lvl="1" indent="-114300" algn="l" defTabSz="622300">
            <a:lnSpc>
              <a:spcPct val="90000"/>
            </a:lnSpc>
            <a:spcBef>
              <a:spcPct val="0"/>
            </a:spcBef>
            <a:spcAft>
              <a:spcPct val="15000"/>
            </a:spcAft>
            <a:buChar char="•"/>
          </a:pPr>
          <a:endParaRPr lang="fr-FR" sz="1400" b="1" i="1" kern="1200" dirty="0"/>
        </a:p>
        <a:p>
          <a:pPr marL="114300" lvl="1" indent="-114300" algn="l" defTabSz="622300">
            <a:lnSpc>
              <a:spcPct val="90000"/>
            </a:lnSpc>
            <a:spcBef>
              <a:spcPct val="0"/>
            </a:spcBef>
            <a:spcAft>
              <a:spcPct val="15000"/>
            </a:spcAft>
            <a:buChar char="•"/>
          </a:pPr>
          <a:r>
            <a:rPr lang="fr-FR" sz="1400" b="1" i="0" kern="1200" dirty="0"/>
            <a:t>Border </a:t>
          </a:r>
          <a:r>
            <a:rPr lang="fr-FR" sz="1400" b="1" i="0" kern="1200" dirty="0" err="1"/>
            <a:t>disease</a:t>
          </a:r>
          <a:endParaRPr lang="fr-FR" sz="1400" b="1" i="1" kern="1200" dirty="0"/>
        </a:p>
        <a:p>
          <a:pPr marL="114300" lvl="1" indent="-114300" algn="l" defTabSz="622300">
            <a:lnSpc>
              <a:spcPct val="90000"/>
            </a:lnSpc>
            <a:spcBef>
              <a:spcPct val="0"/>
            </a:spcBef>
            <a:spcAft>
              <a:spcPct val="15000"/>
            </a:spcAft>
            <a:buChar char="•"/>
          </a:pPr>
          <a:endParaRPr lang="fr-FR" sz="1400" b="1" kern="1200" dirty="0"/>
        </a:p>
      </dsp:txBody>
      <dsp:txXfrm>
        <a:off x="3554516" y="295080"/>
        <a:ext cx="2340303" cy="4559374"/>
      </dsp:txXfrm>
    </dsp:sp>
    <dsp:sp modelId="{90DA1A9D-5348-47F0-91F9-0048466517D8}">
      <dsp:nvSpPr>
        <dsp:cNvPr id="0" name=""/>
        <dsp:cNvSpPr/>
      </dsp:nvSpPr>
      <dsp:spPr>
        <a:xfrm>
          <a:off x="3343513" y="241462"/>
          <a:ext cx="475917" cy="309343"/>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9E95D06-35D4-4A69-9AD7-5E782B4D49D1}">
      <dsp:nvSpPr>
        <dsp:cNvPr id="0" name=""/>
        <dsp:cNvSpPr/>
      </dsp:nvSpPr>
      <dsp:spPr>
        <a:xfrm rot="16200000">
          <a:off x="4204471" y="2277038"/>
          <a:ext cx="3875470" cy="3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7303" bIns="0" numCol="1" spcCol="1270" anchor="t" anchorCtr="0">
          <a:noAutofit/>
        </a:bodyPr>
        <a:lstStyle/>
        <a:p>
          <a:pPr marL="0" lvl="0" indent="0" algn="r" defTabSz="622300">
            <a:lnSpc>
              <a:spcPct val="90000"/>
            </a:lnSpc>
            <a:spcBef>
              <a:spcPct val="0"/>
            </a:spcBef>
            <a:spcAft>
              <a:spcPct val="35000"/>
            </a:spcAft>
            <a:buNone/>
          </a:pPr>
          <a:r>
            <a:rPr lang="fr-FR" sz="1400" kern="1200" dirty="0"/>
            <a:t>16/04/21</a:t>
          </a:r>
        </a:p>
      </dsp:txBody>
      <dsp:txXfrm>
        <a:off x="4204471" y="2277038"/>
        <a:ext cx="3875470" cy="348437"/>
      </dsp:txXfrm>
    </dsp:sp>
    <dsp:sp modelId="{D5B51938-0A65-4D26-9E76-D47341BB01DB}">
      <dsp:nvSpPr>
        <dsp:cNvPr id="0" name=""/>
        <dsp:cNvSpPr/>
      </dsp:nvSpPr>
      <dsp:spPr>
        <a:xfrm>
          <a:off x="6277261" y="327014"/>
          <a:ext cx="2344382" cy="4493336"/>
        </a:xfrm>
        <a:prstGeom prst="rect">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0730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Strongylose digestive et augmentation </a:t>
          </a:r>
          <a:br>
            <a:rPr lang="fr-FR" sz="1400" b="1" kern="1200" dirty="0"/>
          </a:br>
          <a:r>
            <a:rPr lang="fr-FR" sz="1400" b="1" kern="1200" dirty="0"/>
            <a:t>des résistances</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a:t>Pasteurellose respiratoire </a:t>
          </a:r>
          <a:br>
            <a:rPr lang="fr-FR" sz="1400" b="1" kern="1200" dirty="0"/>
          </a:br>
          <a:r>
            <a:rPr lang="fr-FR" sz="1400" b="1" kern="1200" dirty="0"/>
            <a:t>(</a:t>
          </a:r>
          <a:r>
            <a:rPr lang="fr-FR" sz="1400" b="1" i="1" kern="1200" dirty="0"/>
            <a:t>P. </a:t>
          </a:r>
          <a:r>
            <a:rPr lang="fr-FR" sz="1400" b="1" i="1" kern="1200" dirty="0" err="1"/>
            <a:t>multocida</a:t>
          </a:r>
          <a:r>
            <a:rPr lang="fr-FR" sz="1400" b="1" kern="1200" dirty="0"/>
            <a:t>)</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a:t>Mammites à </a:t>
          </a:r>
          <a:r>
            <a:rPr lang="fr-FR" sz="1400" b="1" i="1" kern="1200" dirty="0" err="1"/>
            <a:t>Mycoplasma</a:t>
          </a:r>
          <a:endParaRPr lang="fr-FR" sz="1400" b="1" i="1" kern="1200" dirty="0"/>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err="1"/>
            <a:t>Paratuberculose</a:t>
          </a:r>
          <a:endParaRPr lang="fr-FR" sz="1400" b="1" kern="1200" dirty="0"/>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err="1"/>
            <a:t>Cryptosporidiose</a:t>
          </a:r>
          <a:endParaRPr lang="fr-FR" sz="1400" b="1" kern="1200" dirty="0"/>
        </a:p>
        <a:p>
          <a:pPr marL="114300" lvl="1" indent="-114300" algn="l" defTabSz="622300">
            <a:lnSpc>
              <a:spcPct val="90000"/>
            </a:lnSpc>
            <a:spcBef>
              <a:spcPct val="0"/>
            </a:spcBef>
            <a:spcAft>
              <a:spcPct val="15000"/>
            </a:spcAft>
            <a:buChar char="•"/>
          </a:pPr>
          <a:r>
            <a:rPr lang="fr-FR" sz="1400" b="1" kern="1200" dirty="0"/>
            <a:t>Colibacilloses néonatales</a:t>
          </a:r>
        </a:p>
      </dsp:txBody>
      <dsp:txXfrm>
        <a:off x="6277261" y="327014"/>
        <a:ext cx="2344382" cy="4493336"/>
      </dsp:txXfrm>
    </dsp:sp>
    <dsp:sp modelId="{FDB666B2-2E77-4290-BCDF-FA84F7DBA1DD}">
      <dsp:nvSpPr>
        <dsp:cNvPr id="0" name=""/>
        <dsp:cNvSpPr/>
      </dsp:nvSpPr>
      <dsp:spPr>
        <a:xfrm>
          <a:off x="6151826" y="245339"/>
          <a:ext cx="467234" cy="379567"/>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89F5-781C-4D58-ABC6-E883E589FCA0}">
      <dsp:nvSpPr>
        <dsp:cNvPr id="0" name=""/>
        <dsp:cNvSpPr/>
      </dsp:nvSpPr>
      <dsp:spPr>
        <a:xfrm rot="16200000">
          <a:off x="-1370686" y="1696255"/>
          <a:ext cx="3663695" cy="2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6113" bIns="0" numCol="1" spcCol="1270" anchor="t" anchorCtr="0">
          <a:noAutofit/>
        </a:bodyPr>
        <a:lstStyle/>
        <a:p>
          <a:pPr marL="0" lvl="0" indent="0" algn="r" defTabSz="622300">
            <a:lnSpc>
              <a:spcPct val="90000"/>
            </a:lnSpc>
            <a:spcBef>
              <a:spcPct val="0"/>
            </a:spcBef>
            <a:spcAft>
              <a:spcPct val="35000"/>
            </a:spcAft>
            <a:buNone/>
          </a:pPr>
          <a:r>
            <a:rPr lang="fr-FR" sz="1400" kern="1200" dirty="0"/>
            <a:t>15/10/21</a:t>
          </a:r>
          <a:endParaRPr lang="fr-FR" sz="1600" kern="1200" dirty="0"/>
        </a:p>
      </dsp:txBody>
      <dsp:txXfrm>
        <a:off x="-1370686" y="1696255"/>
        <a:ext cx="3663695" cy="272691"/>
      </dsp:txXfrm>
    </dsp:sp>
    <dsp:sp modelId="{F7D8E69C-99D4-4C81-8F87-197BAD44E743}">
      <dsp:nvSpPr>
        <dsp:cNvPr id="0" name=""/>
        <dsp:cNvSpPr/>
      </dsp:nvSpPr>
      <dsp:spPr>
        <a:xfrm>
          <a:off x="621265" y="0"/>
          <a:ext cx="3253781" cy="4697040"/>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576113" rIns="113792" bIns="113792" numCol="1" spcCol="1270" anchor="t" anchorCtr="0">
          <a:noAutofit/>
        </a:bodyPr>
        <a:lstStyle/>
        <a:p>
          <a:pPr marL="171450" lvl="1" indent="-171450" algn="l" defTabSz="711200">
            <a:lnSpc>
              <a:spcPct val="90000"/>
            </a:lnSpc>
            <a:spcBef>
              <a:spcPct val="0"/>
            </a:spcBef>
            <a:spcAft>
              <a:spcPct val="15000"/>
            </a:spcAft>
            <a:buChar char="•"/>
          </a:pPr>
          <a:r>
            <a:rPr lang="fr-FR" sz="1600" b="1" u="sng" kern="1200" dirty="0" err="1">
              <a:solidFill>
                <a:schemeClr val="tx1"/>
              </a:solidFill>
            </a:rPr>
            <a:t>Varroose</a:t>
          </a:r>
          <a:r>
            <a:rPr lang="fr-FR" sz="1600" b="1" u="sng" kern="1200" dirty="0">
              <a:solidFill>
                <a:schemeClr val="tx1"/>
              </a:solidFill>
            </a:rPr>
            <a:t>:</a:t>
          </a:r>
        </a:p>
        <a:p>
          <a:pPr marL="171450" lvl="1" indent="-171450" algn="l" defTabSz="711200">
            <a:lnSpc>
              <a:spcPct val="90000"/>
            </a:lnSpc>
            <a:spcBef>
              <a:spcPct val="0"/>
            </a:spcBef>
            <a:spcAft>
              <a:spcPct val="15000"/>
            </a:spcAft>
            <a:buChar char="•"/>
          </a:pPr>
          <a:endParaRPr lang="fr-FR" sz="1600" b="1" kern="1200" dirty="0">
            <a:solidFill>
              <a:schemeClr val="tx1"/>
            </a:solidFill>
          </a:endParaRPr>
        </a:p>
        <a:p>
          <a:pPr marL="228600" lvl="2" indent="-114300" algn="l" defTabSz="622300">
            <a:lnSpc>
              <a:spcPct val="90000"/>
            </a:lnSpc>
            <a:spcBef>
              <a:spcPct val="0"/>
            </a:spcBef>
            <a:spcAft>
              <a:spcPct val="15000"/>
            </a:spcAft>
            <a:buChar char="•"/>
          </a:pPr>
          <a:r>
            <a:rPr lang="fr-FR" sz="1400" b="1" kern="1200" dirty="0">
              <a:solidFill>
                <a:schemeClr val="tx1"/>
              </a:solidFill>
            </a:rPr>
            <a:t>Souhaits d’amélioration des</a:t>
          </a:r>
          <a:br>
            <a:rPr lang="fr-FR" sz="1400" b="1" kern="1200" dirty="0">
              <a:solidFill>
                <a:schemeClr val="tx1"/>
              </a:solidFill>
            </a:rPr>
          </a:br>
          <a:r>
            <a:rPr lang="fr-FR" sz="1400" b="1" kern="1200" dirty="0">
              <a:solidFill>
                <a:schemeClr val="tx1"/>
              </a:solidFill>
            </a:rPr>
            <a:t>modes d’</a:t>
          </a:r>
          <a:r>
            <a:rPr lang="fr-FR" sz="1400" b="1" kern="1200" dirty="0" err="1">
              <a:solidFill>
                <a:schemeClr val="tx1"/>
              </a:solidFill>
            </a:rPr>
            <a:t>administation</a:t>
          </a:r>
          <a:r>
            <a:rPr lang="fr-FR" sz="1400" b="1" kern="1200" dirty="0">
              <a:solidFill>
                <a:schemeClr val="tx1"/>
              </a:solidFill>
            </a:rPr>
            <a:t> (APIBIOXAL &amp; VARROMED)</a:t>
          </a:r>
          <a:br>
            <a:rPr lang="fr-FR" sz="1400" b="1" kern="1200" dirty="0">
              <a:solidFill>
                <a:schemeClr val="tx1"/>
              </a:solidFill>
            </a:rPr>
          </a:br>
          <a:endParaRPr lang="fr-FR" sz="1400" b="1" kern="1200" dirty="0">
            <a:solidFill>
              <a:schemeClr val="tx1"/>
            </a:solidFill>
          </a:endParaRPr>
        </a:p>
        <a:p>
          <a:pPr marL="228600" lvl="2" indent="-114300" algn="l" defTabSz="622300">
            <a:lnSpc>
              <a:spcPct val="90000"/>
            </a:lnSpc>
            <a:spcBef>
              <a:spcPct val="0"/>
            </a:spcBef>
            <a:spcAft>
              <a:spcPct val="15000"/>
            </a:spcAft>
            <a:buChar char="•"/>
          </a:pPr>
          <a:r>
            <a:rPr lang="fr-FR" sz="1400" b="1" kern="1200" dirty="0">
              <a:solidFill>
                <a:schemeClr val="tx1"/>
              </a:solidFill>
            </a:rPr>
            <a:t>Souhait pour de nouveaux  systèmes « </a:t>
          </a:r>
          <a:r>
            <a:rPr lang="fr-FR" sz="1400" b="1" kern="1200" dirty="0" err="1">
              <a:solidFill>
                <a:schemeClr val="tx1"/>
              </a:solidFill>
            </a:rPr>
            <a:t>repidosing</a:t>
          </a:r>
          <a:r>
            <a:rPr lang="fr-FR" sz="1400" b="1" kern="1200" dirty="0">
              <a:solidFill>
                <a:schemeClr val="tx1"/>
              </a:solidFill>
            </a:rPr>
            <a:t> »</a:t>
          </a:r>
          <a:br>
            <a:rPr lang="fr-FR" sz="1400" b="1" kern="1200" dirty="0">
              <a:solidFill>
                <a:schemeClr val="tx1"/>
              </a:solidFill>
            </a:rPr>
          </a:br>
          <a:endParaRPr lang="fr-FR" sz="1400" b="1" kern="1200" dirty="0">
            <a:solidFill>
              <a:schemeClr val="tx1"/>
            </a:solidFill>
          </a:endParaRPr>
        </a:p>
        <a:p>
          <a:pPr marL="228600" lvl="2" indent="-114300" algn="l" defTabSz="622300">
            <a:lnSpc>
              <a:spcPct val="90000"/>
            </a:lnSpc>
            <a:spcBef>
              <a:spcPct val="0"/>
            </a:spcBef>
            <a:spcAft>
              <a:spcPct val="15000"/>
            </a:spcAft>
            <a:buChar char="•"/>
          </a:pPr>
          <a:r>
            <a:rPr lang="fr-FR" sz="1400" b="1" kern="1200" dirty="0">
              <a:solidFill>
                <a:schemeClr val="tx1"/>
              </a:solidFill>
            </a:rPr>
            <a:t>Diminution de l’efficacité </a:t>
          </a:r>
          <a:br>
            <a:rPr lang="fr-FR" sz="1400" b="1" kern="1200" dirty="0">
              <a:solidFill>
                <a:schemeClr val="tx1"/>
              </a:solidFill>
            </a:rPr>
          </a:br>
          <a:r>
            <a:rPr lang="fr-FR" sz="1400" b="1" kern="1200" dirty="0">
              <a:solidFill>
                <a:schemeClr val="tx1"/>
              </a:solidFill>
            </a:rPr>
            <a:t>ou résistances à l’</a:t>
          </a:r>
          <a:r>
            <a:rPr lang="fr-FR" sz="1400" b="1" kern="1200" dirty="0" err="1">
              <a:solidFill>
                <a:schemeClr val="tx1"/>
              </a:solidFill>
            </a:rPr>
            <a:t>amitraz</a:t>
          </a:r>
          <a:endParaRPr lang="fr-FR" sz="1400" b="1" kern="1200" dirty="0">
            <a:solidFill>
              <a:schemeClr val="tx1"/>
            </a:solidFill>
          </a:endParaRPr>
        </a:p>
      </dsp:txBody>
      <dsp:txXfrm>
        <a:off x="621265" y="0"/>
        <a:ext cx="3253781" cy="4697040"/>
      </dsp:txXfrm>
    </dsp:sp>
    <dsp:sp modelId="{FE0D5644-090C-49DE-9653-3A053B553855}">
      <dsp:nvSpPr>
        <dsp:cNvPr id="0" name=""/>
        <dsp:cNvSpPr/>
      </dsp:nvSpPr>
      <dsp:spPr>
        <a:xfrm>
          <a:off x="124550" y="0"/>
          <a:ext cx="692137" cy="492052"/>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93ECA6-8E4C-4E1A-969A-76F2F77FA36F}">
      <dsp:nvSpPr>
        <dsp:cNvPr id="0" name=""/>
        <dsp:cNvSpPr/>
      </dsp:nvSpPr>
      <dsp:spPr>
        <a:xfrm rot="16200000">
          <a:off x="2822667" y="1647786"/>
          <a:ext cx="3663695" cy="368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6113" bIns="0" numCol="1" spcCol="1270" anchor="t" anchorCtr="0">
          <a:noAutofit/>
        </a:bodyPr>
        <a:lstStyle/>
        <a:p>
          <a:pPr marL="0" lvl="0" indent="0" algn="r" defTabSz="622300">
            <a:lnSpc>
              <a:spcPct val="90000"/>
            </a:lnSpc>
            <a:spcBef>
              <a:spcPct val="0"/>
            </a:spcBef>
            <a:spcAft>
              <a:spcPct val="35000"/>
            </a:spcAft>
            <a:buNone/>
          </a:pPr>
          <a:r>
            <a:rPr lang="fr-FR" sz="1400" kern="1200" dirty="0"/>
            <a:t>13/12/21</a:t>
          </a:r>
        </a:p>
      </dsp:txBody>
      <dsp:txXfrm>
        <a:off x="2822667" y="1647786"/>
        <a:ext cx="3663695" cy="368121"/>
      </dsp:txXfrm>
    </dsp:sp>
    <dsp:sp modelId="{63FB1362-8366-4169-BA59-1BD9D5E6B39D}">
      <dsp:nvSpPr>
        <dsp:cNvPr id="0" name=""/>
        <dsp:cNvSpPr/>
      </dsp:nvSpPr>
      <dsp:spPr>
        <a:xfrm>
          <a:off x="4831360" y="0"/>
          <a:ext cx="3253781" cy="4697040"/>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576113" rIns="113792" bIns="113792" numCol="1" spcCol="1270" anchor="t" anchorCtr="0">
          <a:noAutofit/>
        </a:bodyPr>
        <a:lstStyle/>
        <a:p>
          <a:pPr marL="171450" lvl="1" indent="-171450" algn="l" defTabSz="711200">
            <a:lnSpc>
              <a:spcPct val="90000"/>
            </a:lnSpc>
            <a:spcBef>
              <a:spcPct val="0"/>
            </a:spcBef>
            <a:spcAft>
              <a:spcPct val="15000"/>
            </a:spcAft>
            <a:buChar char="•"/>
          </a:pPr>
          <a:r>
            <a:rPr lang="fr-FR" sz="1600" b="1" u="sng" kern="1200" dirty="0"/>
            <a:t>Parasitisme externe:</a:t>
          </a:r>
          <a:endParaRPr lang="fr-FR" sz="1400" b="1" u="sng" kern="1200" dirty="0"/>
        </a:p>
        <a:p>
          <a:pPr marL="228600" lvl="2" indent="-114300" algn="l" defTabSz="622300">
            <a:lnSpc>
              <a:spcPct val="90000"/>
            </a:lnSpc>
            <a:spcBef>
              <a:spcPct val="0"/>
            </a:spcBef>
            <a:spcAft>
              <a:spcPct val="15000"/>
            </a:spcAft>
            <a:buChar char="•"/>
          </a:pPr>
          <a:r>
            <a:rPr lang="fr-FR" sz="1400" b="1" u="none" kern="1200" dirty="0"/>
            <a:t>Usage thérapeutique de biocides (formaldéhyde), </a:t>
          </a:r>
        </a:p>
        <a:p>
          <a:pPr marL="228600" lvl="2" indent="-114300" algn="l" defTabSz="622300">
            <a:lnSpc>
              <a:spcPct val="90000"/>
            </a:lnSpc>
            <a:spcBef>
              <a:spcPct val="0"/>
            </a:spcBef>
            <a:spcAft>
              <a:spcPct val="15000"/>
            </a:spcAft>
            <a:buChar char="•"/>
          </a:pPr>
          <a:r>
            <a:rPr lang="fr-FR" sz="1400" b="1" u="none" kern="1200" dirty="0"/>
            <a:t>Un seul MV en Fr (</a:t>
          </a:r>
          <a:r>
            <a:rPr lang="fr-FR" sz="1400" b="1" u="none" kern="1200" dirty="0" err="1"/>
            <a:t>Pyceze</a:t>
          </a:r>
          <a:r>
            <a:rPr lang="fr-FR" sz="1400" b="1" u="none" kern="1200" dirty="0"/>
            <a:t>, </a:t>
          </a:r>
          <a:br>
            <a:rPr lang="fr-FR" sz="1400" b="1" u="none" kern="1200" dirty="0"/>
          </a:br>
          <a:r>
            <a:rPr lang="fr-FR" sz="1400" b="1" u="none" kern="1200" dirty="0"/>
            <a:t>avec </a:t>
          </a:r>
          <a:r>
            <a:rPr lang="fr-FR" sz="1400" b="1" u="none" kern="1200" dirty="0" err="1"/>
            <a:t>pb</a:t>
          </a:r>
          <a:r>
            <a:rPr lang="fr-FR" sz="1400" b="1" u="none" kern="1200" dirty="0"/>
            <a:t> disponibilité)</a:t>
          </a:r>
        </a:p>
        <a:p>
          <a:pPr marL="57150" lvl="1" indent="-57150" algn="l" defTabSz="311150">
            <a:lnSpc>
              <a:spcPct val="90000"/>
            </a:lnSpc>
            <a:spcBef>
              <a:spcPct val="0"/>
            </a:spcBef>
            <a:spcAft>
              <a:spcPct val="15000"/>
            </a:spcAft>
            <a:buChar char="•"/>
          </a:pPr>
          <a:endParaRPr lang="fr-FR" sz="700" b="1" kern="1200" dirty="0"/>
        </a:p>
        <a:p>
          <a:pPr marL="171450" lvl="1" indent="-171450" algn="l" defTabSz="711200">
            <a:lnSpc>
              <a:spcPct val="90000"/>
            </a:lnSpc>
            <a:spcBef>
              <a:spcPct val="0"/>
            </a:spcBef>
            <a:spcAft>
              <a:spcPct val="15000"/>
            </a:spcAft>
            <a:buChar char="•"/>
          </a:pPr>
          <a:r>
            <a:rPr lang="fr-FR" sz="1600" b="1" u="sng" kern="1200" dirty="0"/>
            <a:t>Maladies bactériennes:</a:t>
          </a:r>
        </a:p>
        <a:p>
          <a:pPr marL="228600" lvl="2" indent="-114300" algn="l" defTabSz="622300">
            <a:lnSpc>
              <a:spcPct val="90000"/>
            </a:lnSpc>
            <a:spcBef>
              <a:spcPct val="0"/>
            </a:spcBef>
            <a:spcAft>
              <a:spcPct val="15000"/>
            </a:spcAft>
            <a:buChar char="•"/>
          </a:pPr>
          <a:r>
            <a:rPr lang="fr-FR" sz="1400" b="1" kern="1200" dirty="0"/>
            <a:t>Presque plus de MV ATB </a:t>
          </a:r>
          <a:br>
            <a:rPr lang="fr-FR" sz="1400" b="1" kern="1200" dirty="0"/>
          </a:br>
          <a:r>
            <a:rPr lang="fr-FR" sz="1400" b="1" kern="1200" dirty="0"/>
            <a:t>pour poissons</a:t>
          </a:r>
        </a:p>
        <a:p>
          <a:pPr marL="228600" lvl="2" indent="-114300" algn="l" defTabSz="622300">
            <a:lnSpc>
              <a:spcPct val="90000"/>
            </a:lnSpc>
            <a:spcBef>
              <a:spcPct val="0"/>
            </a:spcBef>
            <a:spcAft>
              <a:spcPct val="15000"/>
            </a:spcAft>
            <a:buChar char="•"/>
          </a:pPr>
          <a:r>
            <a:rPr lang="fr-FR" sz="1400" b="1" kern="1200" dirty="0"/>
            <a:t>Vaccins: ruptures, </a:t>
          </a:r>
          <a:br>
            <a:rPr lang="fr-FR" sz="1400" b="1" kern="1200" dirty="0"/>
          </a:br>
          <a:r>
            <a:rPr lang="fr-FR" sz="1400" b="1" kern="1200" dirty="0"/>
            <a:t>pas d’AMM en Fr ou </a:t>
          </a:r>
          <a:br>
            <a:rPr lang="fr-FR" sz="1400" b="1" kern="1200" dirty="0"/>
          </a:br>
          <a:r>
            <a:rPr lang="fr-FR" sz="1400" b="1" kern="1200" dirty="0" err="1"/>
            <a:t>pb</a:t>
          </a:r>
          <a:r>
            <a:rPr lang="fr-FR" sz="1400" b="1" kern="1200" dirty="0"/>
            <a:t> efficacité des auto-vaccins</a:t>
          </a:r>
        </a:p>
        <a:p>
          <a:pPr marL="114300" lvl="2" indent="-57150" algn="l" defTabSz="311150">
            <a:lnSpc>
              <a:spcPct val="90000"/>
            </a:lnSpc>
            <a:spcBef>
              <a:spcPct val="0"/>
            </a:spcBef>
            <a:spcAft>
              <a:spcPct val="15000"/>
            </a:spcAft>
            <a:buChar char="•"/>
          </a:pPr>
          <a:endParaRPr lang="fr-FR" sz="700" b="1" kern="1200" dirty="0"/>
        </a:p>
        <a:p>
          <a:pPr marL="171450" lvl="1" indent="-171450" algn="l" defTabSz="711200">
            <a:lnSpc>
              <a:spcPct val="90000"/>
            </a:lnSpc>
            <a:spcBef>
              <a:spcPct val="0"/>
            </a:spcBef>
            <a:spcAft>
              <a:spcPct val="15000"/>
            </a:spcAft>
            <a:buChar char="•"/>
          </a:pPr>
          <a:r>
            <a:rPr lang="fr-FR" sz="1600" b="1" u="sng" kern="1200" dirty="0"/>
            <a:t>Prévention des viroses:</a:t>
          </a:r>
        </a:p>
        <a:p>
          <a:pPr marL="228600" lvl="2" indent="-114300" algn="l" defTabSz="622300">
            <a:lnSpc>
              <a:spcPct val="90000"/>
            </a:lnSpc>
            <a:spcBef>
              <a:spcPct val="0"/>
            </a:spcBef>
            <a:spcAft>
              <a:spcPct val="15000"/>
            </a:spcAft>
            <a:buChar char="•"/>
          </a:pPr>
          <a:r>
            <a:rPr lang="fr-FR" sz="1400" b="1" kern="1200" dirty="0"/>
            <a:t>Risques environnementaux </a:t>
          </a:r>
          <a:br>
            <a:rPr lang="fr-FR" sz="1400" b="1" kern="1200" dirty="0"/>
          </a:br>
          <a:r>
            <a:rPr lang="fr-FR" sz="1400" b="1" kern="1200" dirty="0"/>
            <a:t>à l’usage des vaccins</a:t>
          </a:r>
        </a:p>
        <a:p>
          <a:pPr marL="228600" lvl="2" indent="-114300" algn="l" defTabSz="622300">
            <a:lnSpc>
              <a:spcPct val="90000"/>
            </a:lnSpc>
            <a:spcBef>
              <a:spcPct val="0"/>
            </a:spcBef>
            <a:spcAft>
              <a:spcPct val="15000"/>
            </a:spcAft>
            <a:buChar char="•"/>
          </a:pPr>
          <a:r>
            <a:rPr lang="fr-FR" sz="1400" b="1" kern="1200" dirty="0"/>
            <a:t>Pas de vaccins</a:t>
          </a:r>
        </a:p>
        <a:p>
          <a:pPr marL="228600" lvl="2" indent="-114300" algn="l" defTabSz="622300">
            <a:lnSpc>
              <a:spcPct val="90000"/>
            </a:lnSpc>
            <a:spcBef>
              <a:spcPct val="0"/>
            </a:spcBef>
            <a:spcAft>
              <a:spcPct val="15000"/>
            </a:spcAft>
            <a:buChar char="•"/>
          </a:pPr>
          <a:endParaRPr lang="fr-FR" sz="1400" b="1" kern="1200" dirty="0"/>
        </a:p>
        <a:p>
          <a:pPr marL="171450" lvl="1" indent="-171450" algn="l" defTabSz="711200">
            <a:lnSpc>
              <a:spcPct val="90000"/>
            </a:lnSpc>
            <a:spcBef>
              <a:spcPct val="0"/>
            </a:spcBef>
            <a:spcAft>
              <a:spcPct val="15000"/>
            </a:spcAft>
            <a:buChar char="•"/>
          </a:pPr>
          <a:endParaRPr lang="fr-FR" sz="1600" b="1" kern="1200" dirty="0"/>
        </a:p>
        <a:p>
          <a:pPr marL="171450" lvl="1" indent="-171450" algn="l" defTabSz="711200">
            <a:lnSpc>
              <a:spcPct val="90000"/>
            </a:lnSpc>
            <a:spcBef>
              <a:spcPct val="0"/>
            </a:spcBef>
            <a:spcAft>
              <a:spcPct val="15000"/>
            </a:spcAft>
            <a:buChar char="•"/>
          </a:pPr>
          <a:r>
            <a:rPr lang="fr-FR" sz="1600" b="1" kern="1200" dirty="0"/>
            <a:t> </a:t>
          </a:r>
          <a:endParaRPr lang="fr-FR" sz="1600" b="1" i="1" kern="1200" dirty="0"/>
        </a:p>
      </dsp:txBody>
      <dsp:txXfrm>
        <a:off x="4831360" y="0"/>
        <a:ext cx="3253781" cy="4697040"/>
      </dsp:txXfrm>
    </dsp:sp>
    <dsp:sp modelId="{90DA1A9D-5348-47F0-91F9-0048466517D8}">
      <dsp:nvSpPr>
        <dsp:cNvPr id="0" name=""/>
        <dsp:cNvSpPr/>
      </dsp:nvSpPr>
      <dsp:spPr>
        <a:xfrm>
          <a:off x="4322595" y="42377"/>
          <a:ext cx="645078" cy="231008"/>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89F5-781C-4D58-ABC6-E883E589FCA0}">
      <dsp:nvSpPr>
        <dsp:cNvPr id="0" name=""/>
        <dsp:cNvSpPr/>
      </dsp:nvSpPr>
      <dsp:spPr>
        <a:xfrm rot="16200000">
          <a:off x="-1696867" y="2048969"/>
          <a:ext cx="3916515" cy="24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563" bIns="0" numCol="1" spcCol="1270" anchor="t" anchorCtr="0">
          <a:noAutofit/>
        </a:bodyPr>
        <a:lstStyle/>
        <a:p>
          <a:pPr marL="0" lvl="0" indent="0" algn="r" defTabSz="533400">
            <a:lnSpc>
              <a:spcPct val="90000"/>
            </a:lnSpc>
            <a:spcBef>
              <a:spcPct val="0"/>
            </a:spcBef>
            <a:spcAft>
              <a:spcPct val="35000"/>
            </a:spcAft>
            <a:buNone/>
          </a:pPr>
          <a:r>
            <a:rPr lang="fr-FR" sz="1200" kern="1200" dirty="0"/>
            <a:t>19/10/21</a:t>
          </a:r>
        </a:p>
        <a:p>
          <a:pPr marL="0" lvl="0" indent="0" algn="r" defTabSz="533400">
            <a:lnSpc>
              <a:spcPct val="90000"/>
            </a:lnSpc>
            <a:spcBef>
              <a:spcPct val="0"/>
            </a:spcBef>
            <a:spcAft>
              <a:spcPct val="35000"/>
            </a:spcAft>
            <a:buNone/>
          </a:pPr>
          <a:endParaRPr lang="fr-FR" sz="1400" kern="1200" dirty="0"/>
        </a:p>
      </dsp:txBody>
      <dsp:txXfrm>
        <a:off x="-1696867" y="2048969"/>
        <a:ext cx="3916515" cy="244504"/>
      </dsp:txXfrm>
    </dsp:sp>
    <dsp:sp modelId="{F7D8E69C-99D4-4C81-8F87-197BAD44E743}">
      <dsp:nvSpPr>
        <dsp:cNvPr id="0" name=""/>
        <dsp:cNvSpPr/>
      </dsp:nvSpPr>
      <dsp:spPr>
        <a:xfrm>
          <a:off x="424870" y="199686"/>
          <a:ext cx="3350724" cy="4440232"/>
        </a:xfrm>
        <a:prstGeom prst="rect">
          <a:avLst/>
        </a:prstGeom>
        <a:solidFill>
          <a:srgbClr val="99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51656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Absence d’ATB </a:t>
          </a:r>
          <a:br>
            <a:rPr lang="fr-FR" sz="1400" b="1" kern="1200" dirty="0"/>
          </a:br>
          <a:r>
            <a:rPr lang="fr-FR" sz="1400" b="1" kern="1200" dirty="0"/>
            <a:t>non critiques injectables</a:t>
          </a:r>
          <a:br>
            <a:rPr lang="fr-FR" sz="1400" b="1" kern="1200" dirty="0"/>
          </a:br>
          <a:r>
            <a:rPr lang="fr-FR" sz="1400" b="1" kern="1200" dirty="0"/>
            <a:t>en IV</a:t>
          </a:r>
        </a:p>
        <a:p>
          <a:pPr marL="114300" lvl="1" indent="-114300" algn="l" defTabSz="622300">
            <a:lnSpc>
              <a:spcPct val="90000"/>
            </a:lnSpc>
            <a:spcBef>
              <a:spcPct val="0"/>
            </a:spcBef>
            <a:spcAft>
              <a:spcPct val="15000"/>
            </a:spcAft>
            <a:buChar char="•"/>
          </a:pPr>
          <a:endParaRPr lang="fr-FR" sz="1400" b="1" kern="1200" dirty="0"/>
        </a:p>
        <a:p>
          <a:pPr marL="114300" lvl="1" indent="-114300" algn="l" defTabSz="622300">
            <a:lnSpc>
              <a:spcPct val="90000"/>
            </a:lnSpc>
            <a:spcBef>
              <a:spcPct val="0"/>
            </a:spcBef>
            <a:spcAft>
              <a:spcPct val="15000"/>
            </a:spcAft>
            <a:buChar char="•"/>
          </a:pPr>
          <a:r>
            <a:rPr lang="fr-FR" sz="1400" b="1" kern="1200" dirty="0"/>
            <a:t>Chondroprotection:</a:t>
          </a:r>
          <a:br>
            <a:rPr lang="fr-FR" sz="1400" b="1" kern="1200" dirty="0"/>
          </a:br>
          <a:r>
            <a:rPr lang="fr-FR" sz="1400" b="1" kern="1200" dirty="0"/>
            <a:t>utilisation interdite de présentations « humaines » </a:t>
          </a:r>
          <a:r>
            <a:rPr lang="fr-FR" sz="1400" b="1" kern="1200" dirty="0" err="1"/>
            <a:t>monodoses</a:t>
          </a:r>
          <a:r>
            <a:rPr lang="fr-FR" sz="1400" b="1" kern="1200" dirty="0"/>
            <a:t> injectables en </a:t>
          </a:r>
          <a:r>
            <a:rPr lang="fr-FR" sz="1400" b="1" kern="1200" dirty="0" err="1"/>
            <a:t>intra-articulaire</a:t>
          </a:r>
          <a:r>
            <a:rPr lang="fr-FR" sz="1400" b="1" kern="1200" dirty="0"/>
            <a:t> injectable </a:t>
          </a:r>
          <a:br>
            <a:rPr lang="fr-FR" sz="1400" b="1" kern="1200" dirty="0"/>
          </a:br>
          <a:r>
            <a:rPr lang="fr-FR" sz="1400" b="1" kern="1200" dirty="0"/>
            <a:t>(moins chères)</a:t>
          </a:r>
        </a:p>
        <a:p>
          <a:pPr marL="114300" lvl="1" indent="-114300" algn="l" defTabSz="622300">
            <a:lnSpc>
              <a:spcPct val="90000"/>
            </a:lnSpc>
            <a:spcBef>
              <a:spcPct val="0"/>
            </a:spcBef>
            <a:spcAft>
              <a:spcPct val="15000"/>
            </a:spcAft>
            <a:buChar char="•"/>
          </a:pPr>
          <a:endParaRPr lang="fr-FR" sz="1400" b="1" kern="1200" dirty="0"/>
        </a:p>
      </dsp:txBody>
      <dsp:txXfrm>
        <a:off x="424870" y="199686"/>
        <a:ext cx="3350724" cy="4440232"/>
      </dsp:txXfrm>
    </dsp:sp>
    <dsp:sp modelId="{FE0D5644-090C-49DE-9653-3A053B553855}">
      <dsp:nvSpPr>
        <dsp:cNvPr id="0" name=""/>
        <dsp:cNvSpPr/>
      </dsp:nvSpPr>
      <dsp:spPr>
        <a:xfrm>
          <a:off x="92448" y="45500"/>
          <a:ext cx="620594" cy="572788"/>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93ECA6-8E4C-4E1A-969A-76F2F77FA36F}">
      <dsp:nvSpPr>
        <dsp:cNvPr id="0" name=""/>
        <dsp:cNvSpPr/>
      </dsp:nvSpPr>
      <dsp:spPr>
        <a:xfrm rot="16200000">
          <a:off x="2515404" y="1747961"/>
          <a:ext cx="3916515" cy="4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563" bIns="0" numCol="1" spcCol="1270" anchor="t" anchorCtr="0">
          <a:noAutofit/>
        </a:bodyPr>
        <a:lstStyle/>
        <a:p>
          <a:pPr marL="0" lvl="0" indent="0" algn="r" defTabSz="533400">
            <a:lnSpc>
              <a:spcPct val="90000"/>
            </a:lnSpc>
            <a:spcBef>
              <a:spcPct val="0"/>
            </a:spcBef>
            <a:spcAft>
              <a:spcPct val="35000"/>
            </a:spcAft>
            <a:buNone/>
          </a:pPr>
          <a:r>
            <a:rPr lang="fr-FR" sz="1200" kern="1200" dirty="0"/>
            <a:t>15/12/22</a:t>
          </a:r>
        </a:p>
      </dsp:txBody>
      <dsp:txXfrm>
        <a:off x="2515404" y="1747961"/>
        <a:ext cx="3916515" cy="420591"/>
      </dsp:txXfrm>
    </dsp:sp>
    <dsp:sp modelId="{63FB1362-8366-4169-BA59-1BD9D5E6B39D}">
      <dsp:nvSpPr>
        <dsp:cNvPr id="0" name=""/>
        <dsp:cNvSpPr/>
      </dsp:nvSpPr>
      <dsp:spPr>
        <a:xfrm>
          <a:off x="4593846" y="234075"/>
          <a:ext cx="3623622" cy="4562662"/>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51656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1" u="sng" kern="1200" dirty="0"/>
            <a:t>Difficultés accès:</a:t>
          </a:r>
          <a:r>
            <a:rPr lang="fr-FR" sz="1400" b="1" kern="1200" dirty="0"/>
            <a:t> </a:t>
          </a:r>
          <a:br>
            <a:rPr lang="fr-FR" sz="1400" b="1" kern="1200" dirty="0"/>
          </a:br>
          <a:r>
            <a:rPr lang="fr-FR" sz="1400" b="1" kern="1200" dirty="0"/>
            <a:t>MV: PIF, Lymphomes B (</a:t>
          </a:r>
          <a:r>
            <a:rPr lang="fr-FR" sz="1400" b="1" kern="1200" dirty="0" err="1"/>
            <a:t>rabacfosanide</a:t>
          </a:r>
          <a:r>
            <a:rPr lang="fr-FR" sz="1400" b="1" kern="1200" dirty="0"/>
            <a:t>) </a:t>
          </a:r>
          <a:br>
            <a:rPr lang="fr-FR" sz="1400" b="1" kern="1200" dirty="0"/>
          </a:br>
          <a:r>
            <a:rPr lang="fr-FR" sz="1400" b="1" kern="1200" dirty="0"/>
            <a:t>MH en PR: anticancéreux</a:t>
          </a:r>
        </a:p>
        <a:p>
          <a:pPr marL="57150" lvl="1" indent="-57150" algn="l" defTabSz="466725">
            <a:lnSpc>
              <a:spcPct val="90000"/>
            </a:lnSpc>
            <a:spcBef>
              <a:spcPct val="0"/>
            </a:spcBef>
            <a:spcAft>
              <a:spcPct val="15000"/>
            </a:spcAft>
            <a:buChar char="•"/>
          </a:pPr>
          <a:endParaRPr lang="fr-FR" sz="1050" b="1" kern="1200" dirty="0"/>
        </a:p>
        <a:p>
          <a:pPr marL="114300" lvl="1" indent="-114300" algn="l" defTabSz="622300">
            <a:lnSpc>
              <a:spcPct val="90000"/>
            </a:lnSpc>
            <a:spcBef>
              <a:spcPct val="0"/>
            </a:spcBef>
            <a:spcAft>
              <a:spcPct val="15000"/>
            </a:spcAft>
            <a:buChar char="•"/>
          </a:pPr>
          <a:r>
            <a:rPr lang="fr-FR" sz="1400" b="1" u="sng" kern="1200" dirty="0"/>
            <a:t>Difficultés accès MH en PR</a:t>
          </a:r>
          <a:r>
            <a:rPr lang="fr-FR" sz="1400" b="1" kern="1200" dirty="0"/>
            <a:t>: </a:t>
          </a:r>
          <a:br>
            <a:rPr lang="fr-FR" sz="1400" b="1" kern="1200" dirty="0"/>
          </a:br>
          <a:r>
            <a:rPr lang="fr-FR" sz="1400" b="1" kern="1200" dirty="0" err="1"/>
            <a:t>darbopoiétine</a:t>
          </a:r>
          <a:r>
            <a:rPr lang="fr-FR" sz="1400" b="1" kern="1200" dirty="0"/>
            <a:t>, noradrénaline, </a:t>
          </a:r>
          <a:r>
            <a:rPr lang="fr-FR" sz="1400" b="1" kern="1200" dirty="0" err="1"/>
            <a:t>chlorambucil</a:t>
          </a:r>
          <a:br>
            <a:rPr lang="fr-FR" sz="1400" b="1" kern="1200" dirty="0"/>
          </a:br>
          <a:r>
            <a:rPr lang="fr-FR" sz="1400" b="1" kern="1200" dirty="0"/>
            <a:t>ou </a:t>
          </a:r>
          <a:r>
            <a:rPr lang="fr-FR" sz="1400" b="1" u="sng" kern="1200" dirty="0"/>
            <a:t>présentations non adaptées</a:t>
          </a:r>
          <a:r>
            <a:rPr lang="fr-FR" sz="1400" b="1" kern="1200" dirty="0"/>
            <a:t>:</a:t>
          </a:r>
          <a:br>
            <a:rPr lang="fr-FR" sz="1400" b="1" kern="1200" dirty="0"/>
          </a:br>
          <a:r>
            <a:rPr lang="fr-FR" sz="1400" b="1" kern="1200" dirty="0"/>
            <a:t>teigne, glaucome (collyres pour H) </a:t>
          </a:r>
        </a:p>
        <a:p>
          <a:pPr marL="57150" lvl="1" indent="-57150" algn="l" defTabSz="444500">
            <a:lnSpc>
              <a:spcPct val="90000"/>
            </a:lnSpc>
            <a:spcBef>
              <a:spcPct val="0"/>
            </a:spcBef>
            <a:spcAft>
              <a:spcPct val="15000"/>
            </a:spcAft>
            <a:buChar char="•"/>
          </a:pPr>
          <a:endParaRPr lang="fr-FR" sz="1000" b="1" kern="1200" dirty="0"/>
        </a:p>
        <a:p>
          <a:pPr marL="114300" lvl="1" indent="-114300" algn="l" defTabSz="622300">
            <a:lnSpc>
              <a:spcPct val="90000"/>
            </a:lnSpc>
            <a:spcBef>
              <a:spcPct val="0"/>
            </a:spcBef>
            <a:spcAft>
              <a:spcPct val="15000"/>
            </a:spcAft>
            <a:buChar char="•"/>
          </a:pPr>
          <a:r>
            <a:rPr lang="fr-FR" sz="1400" b="1" kern="1200" dirty="0"/>
            <a:t>Analgésie lors de prurit</a:t>
          </a:r>
          <a:br>
            <a:rPr lang="fr-FR" sz="1400" b="1" kern="1200" dirty="0"/>
          </a:br>
          <a:r>
            <a:rPr lang="fr-FR" sz="1400" b="1" i="0" kern="1200" dirty="0"/>
            <a:t>cervico-facial :</a:t>
          </a:r>
          <a:r>
            <a:rPr lang="fr-FR" sz="1200" b="1" i="0" kern="1200" dirty="0"/>
            <a:t> </a:t>
          </a:r>
          <a:r>
            <a:rPr lang="fr-FR" sz="1400" b="1" i="0" kern="1200" dirty="0"/>
            <a:t>accès interdit </a:t>
          </a:r>
          <a:br>
            <a:rPr lang="fr-FR" sz="1400" b="1" i="0" kern="1200" dirty="0"/>
          </a:br>
          <a:r>
            <a:rPr lang="fr-FR" sz="1400" b="1" i="0" kern="1200" dirty="0"/>
            <a:t>à la </a:t>
          </a:r>
          <a:r>
            <a:rPr lang="fr-FR" sz="1400" b="1" i="0" kern="1200" dirty="0" err="1"/>
            <a:t>gabapentine</a:t>
          </a:r>
          <a:r>
            <a:rPr lang="fr-FR" sz="1400" b="1" i="0" kern="1200" dirty="0"/>
            <a:t> orale  </a:t>
          </a:r>
          <a:br>
            <a:rPr lang="fr-FR" sz="1400" b="1" i="0" kern="1200" dirty="0"/>
          </a:br>
          <a:r>
            <a:rPr lang="fr-FR" sz="1400" b="1" u="sng" kern="1200" dirty="0"/>
            <a:t>Difficultés accès MH en PR</a:t>
          </a:r>
          <a:r>
            <a:rPr lang="fr-FR" sz="1400" b="1" kern="1200" dirty="0"/>
            <a:t>: </a:t>
          </a:r>
          <a:br>
            <a:rPr lang="fr-FR" sz="1400" b="1" kern="1200" dirty="0"/>
          </a:br>
          <a:r>
            <a:rPr lang="fr-FR" sz="1400" b="1" kern="1200" dirty="0"/>
            <a:t>arythmies, immunosuppresseurs</a:t>
          </a:r>
          <a:br>
            <a:rPr lang="fr-FR" sz="1400" b="1" kern="1200" dirty="0"/>
          </a:br>
          <a:r>
            <a:rPr lang="fr-FR" sz="1400" b="1" kern="1200" dirty="0"/>
            <a:t>ou </a:t>
          </a:r>
          <a:r>
            <a:rPr lang="fr-FR" sz="1400" b="1" u="sng" kern="1200" dirty="0"/>
            <a:t>présentations non adaptées</a:t>
          </a:r>
          <a:r>
            <a:rPr lang="fr-FR" sz="1400" b="1" kern="1200" dirty="0"/>
            <a:t>:</a:t>
          </a:r>
          <a:br>
            <a:rPr lang="fr-FR" sz="1400" b="1" kern="1200" dirty="0"/>
          </a:br>
          <a:r>
            <a:rPr lang="fr-FR" sz="1400" b="1" kern="1200" dirty="0"/>
            <a:t>collyres immunosuppresseurs, MICI</a:t>
          </a:r>
          <a:br>
            <a:rPr lang="fr-FR" sz="1400" b="1" kern="1200" dirty="0"/>
          </a:br>
          <a:endParaRPr lang="fr-FR" sz="1200" b="1" i="0" kern="1200" dirty="0"/>
        </a:p>
      </dsp:txBody>
      <dsp:txXfrm>
        <a:off x="4593846" y="234075"/>
        <a:ext cx="3623622" cy="4562662"/>
      </dsp:txXfrm>
    </dsp:sp>
    <dsp:sp modelId="{90DA1A9D-5348-47F0-91F9-0048466517D8}">
      <dsp:nvSpPr>
        <dsp:cNvPr id="0" name=""/>
        <dsp:cNvSpPr/>
      </dsp:nvSpPr>
      <dsp:spPr>
        <a:xfrm>
          <a:off x="4161397" y="0"/>
          <a:ext cx="1345315" cy="385033"/>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89F5-781C-4D58-ABC6-E883E589FCA0}">
      <dsp:nvSpPr>
        <dsp:cNvPr id="0" name=""/>
        <dsp:cNvSpPr/>
      </dsp:nvSpPr>
      <dsp:spPr>
        <a:xfrm rot="16200000">
          <a:off x="-1322686" y="1681284"/>
          <a:ext cx="3663695" cy="30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9369" bIns="0" numCol="1" spcCol="1270" anchor="t" anchorCtr="0">
          <a:noAutofit/>
        </a:bodyPr>
        <a:lstStyle/>
        <a:p>
          <a:pPr marL="0" lvl="0" indent="0" algn="r" defTabSz="622300">
            <a:lnSpc>
              <a:spcPct val="90000"/>
            </a:lnSpc>
            <a:spcBef>
              <a:spcPct val="0"/>
            </a:spcBef>
            <a:spcAft>
              <a:spcPct val="35000"/>
            </a:spcAft>
            <a:buNone/>
          </a:pPr>
          <a:r>
            <a:rPr lang="fr-FR" sz="1400" kern="1200" dirty="0"/>
            <a:t>13/06/22</a:t>
          </a:r>
          <a:endParaRPr lang="fr-FR" sz="1600" kern="1200" dirty="0"/>
        </a:p>
      </dsp:txBody>
      <dsp:txXfrm>
        <a:off x="-1322686" y="1681284"/>
        <a:ext cx="3663695" cy="302632"/>
      </dsp:txXfrm>
    </dsp:sp>
    <dsp:sp modelId="{F7D8E69C-99D4-4C81-8F87-197BAD44E743}">
      <dsp:nvSpPr>
        <dsp:cNvPr id="0" name=""/>
        <dsp:cNvSpPr/>
      </dsp:nvSpPr>
      <dsp:spPr>
        <a:xfrm>
          <a:off x="686845" y="0"/>
          <a:ext cx="3611040" cy="4697040"/>
        </a:xfrm>
        <a:prstGeom prst="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639369" rIns="113792"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a:solidFill>
                <a:schemeClr val="tx1"/>
              </a:solidFill>
            </a:rPr>
            <a:t>Affections respiratoires à </a:t>
          </a:r>
          <a:r>
            <a:rPr lang="fr-FR" sz="1600" b="1" kern="1200" dirty="0" err="1">
              <a:solidFill>
                <a:schemeClr val="tx1"/>
              </a:solidFill>
            </a:rPr>
            <a:t>pasteurelles</a:t>
          </a:r>
          <a:r>
            <a:rPr lang="fr-FR" sz="1600" b="1" kern="1200" dirty="0">
              <a:solidFill>
                <a:schemeClr val="tx1"/>
              </a:solidFill>
            </a:rPr>
            <a:t>, mycoplasmes </a:t>
          </a:r>
          <a:br>
            <a:rPr lang="fr-FR" sz="1600" b="1" kern="1200" dirty="0">
              <a:solidFill>
                <a:schemeClr val="tx1"/>
              </a:solidFill>
            </a:rPr>
          </a:br>
          <a:r>
            <a:rPr lang="fr-FR" sz="1600" b="1" kern="1200" dirty="0">
              <a:solidFill>
                <a:schemeClr val="tx1"/>
              </a:solidFill>
            </a:rPr>
            <a:t>et/ou </a:t>
          </a:r>
          <a:r>
            <a:rPr lang="fr-FR" sz="1600" b="1" kern="1200" dirty="0" err="1">
              <a:solidFill>
                <a:schemeClr val="tx1"/>
              </a:solidFill>
            </a:rPr>
            <a:t>bordetelles</a:t>
          </a:r>
          <a:br>
            <a:rPr lang="fr-FR" sz="1600" b="1" kern="1200" dirty="0">
              <a:solidFill>
                <a:schemeClr val="tx1"/>
              </a:solidFill>
            </a:rPr>
          </a:br>
          <a:r>
            <a:rPr lang="fr-FR" sz="1600" b="1" kern="1200" dirty="0">
              <a:solidFill>
                <a:schemeClr val="tx1"/>
              </a:solidFill>
            </a:rPr>
            <a:t>(pas de vaccins avec AMM)</a:t>
          </a:r>
          <a:endParaRPr lang="fr-FR" sz="1600" b="1" u="sng" kern="1200" dirty="0">
            <a:solidFill>
              <a:schemeClr val="tx1"/>
            </a:solidFill>
          </a:endParaRPr>
        </a:p>
        <a:p>
          <a:pPr marL="171450" lvl="1" indent="-171450" algn="l" defTabSz="711200">
            <a:lnSpc>
              <a:spcPct val="90000"/>
            </a:lnSpc>
            <a:spcBef>
              <a:spcPct val="0"/>
            </a:spcBef>
            <a:spcAft>
              <a:spcPct val="15000"/>
            </a:spcAft>
            <a:buChar char="•"/>
          </a:pPr>
          <a:endParaRPr lang="fr-FR" sz="1600" b="1" u="sng" kern="1200" dirty="0">
            <a:solidFill>
              <a:schemeClr val="tx1"/>
            </a:solidFill>
          </a:endParaRPr>
        </a:p>
        <a:p>
          <a:pPr marL="171450" lvl="1" indent="-171450" algn="l" defTabSz="711200">
            <a:lnSpc>
              <a:spcPct val="90000"/>
            </a:lnSpc>
            <a:spcBef>
              <a:spcPct val="0"/>
            </a:spcBef>
            <a:spcAft>
              <a:spcPct val="15000"/>
            </a:spcAft>
            <a:buChar char="•"/>
          </a:pPr>
          <a:r>
            <a:rPr lang="fr-FR" sz="1600" b="1" kern="1200" dirty="0">
              <a:solidFill>
                <a:schemeClr val="tx1"/>
              </a:solidFill>
            </a:rPr>
            <a:t>Coccidiose</a:t>
          </a:r>
          <a:br>
            <a:rPr lang="fr-FR" sz="1600" b="1" kern="1200" dirty="0">
              <a:solidFill>
                <a:schemeClr val="tx1"/>
              </a:solidFill>
            </a:rPr>
          </a:br>
          <a:r>
            <a:rPr lang="fr-FR" sz="1600" b="1" u="none" kern="1200" dirty="0">
              <a:solidFill>
                <a:schemeClr val="tx1"/>
              </a:solidFill>
            </a:rPr>
            <a:t>(</a:t>
          </a:r>
          <a:r>
            <a:rPr lang="fr-FR" sz="1600" b="1" u="none" kern="1200" dirty="0" err="1">
              <a:solidFill>
                <a:schemeClr val="tx1"/>
              </a:solidFill>
            </a:rPr>
            <a:t>pb</a:t>
          </a:r>
          <a:r>
            <a:rPr lang="fr-FR" sz="1600" b="1" u="none" kern="1200" dirty="0">
              <a:solidFill>
                <a:schemeClr val="tx1"/>
              </a:solidFill>
            </a:rPr>
            <a:t> résidus, souhait autres anticoccidiens oraux)</a:t>
          </a:r>
        </a:p>
        <a:p>
          <a:pPr marL="171450" lvl="1" indent="-171450" algn="l" defTabSz="711200">
            <a:lnSpc>
              <a:spcPct val="90000"/>
            </a:lnSpc>
            <a:spcBef>
              <a:spcPct val="0"/>
            </a:spcBef>
            <a:spcAft>
              <a:spcPct val="15000"/>
            </a:spcAft>
            <a:buChar char="•"/>
          </a:pPr>
          <a:endParaRPr lang="fr-FR" sz="1600" b="1" u="sng" kern="1200" dirty="0">
            <a:solidFill>
              <a:schemeClr val="tx1"/>
            </a:solidFill>
          </a:endParaRPr>
        </a:p>
        <a:p>
          <a:pPr marL="171450" lvl="1" indent="-171450" algn="l" defTabSz="711200">
            <a:lnSpc>
              <a:spcPct val="90000"/>
            </a:lnSpc>
            <a:spcBef>
              <a:spcPct val="0"/>
            </a:spcBef>
            <a:spcAft>
              <a:spcPct val="15000"/>
            </a:spcAft>
            <a:buChar char="•"/>
          </a:pPr>
          <a:r>
            <a:rPr lang="fr-FR" sz="1600" b="1" kern="1200" dirty="0">
              <a:solidFill>
                <a:schemeClr val="tx1"/>
              </a:solidFill>
            </a:rPr>
            <a:t> Teigne (zoonose)</a:t>
          </a:r>
          <a:br>
            <a:rPr lang="fr-FR" sz="1600" b="1" kern="1200" dirty="0">
              <a:solidFill>
                <a:schemeClr val="tx1"/>
              </a:solidFill>
            </a:rPr>
          </a:br>
          <a:r>
            <a:rPr lang="fr-FR" sz="1600" b="1" kern="1200" dirty="0">
              <a:solidFill>
                <a:schemeClr val="tx1"/>
              </a:solidFill>
            </a:rPr>
            <a:t>(</a:t>
          </a:r>
          <a:r>
            <a:rPr lang="fr-FR" sz="1600" kern="1200" dirty="0">
              <a:solidFill>
                <a:schemeClr val="tx1"/>
              </a:solidFill>
            </a:rPr>
            <a:t>pas de MV avec AMM)</a:t>
          </a:r>
          <a:endParaRPr lang="fr-FR" sz="1600" b="1" u="sng" kern="1200" dirty="0">
            <a:solidFill>
              <a:schemeClr val="tx1"/>
            </a:solidFill>
          </a:endParaRPr>
        </a:p>
      </dsp:txBody>
      <dsp:txXfrm>
        <a:off x="686845" y="0"/>
        <a:ext cx="3611040" cy="4697040"/>
      </dsp:txXfrm>
    </dsp:sp>
    <dsp:sp modelId="{FE0D5644-090C-49DE-9653-3A053B553855}">
      <dsp:nvSpPr>
        <dsp:cNvPr id="0" name=""/>
        <dsp:cNvSpPr/>
      </dsp:nvSpPr>
      <dsp:spPr>
        <a:xfrm>
          <a:off x="135591" y="0"/>
          <a:ext cx="768132" cy="54607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defRPr>
            </a:lvl1pPr>
          </a:lstStyle>
          <a:p>
            <a:pPr>
              <a:defRPr/>
            </a:pPr>
            <a:endParaRPr lang="fr-FR"/>
          </a:p>
        </p:txBody>
      </p:sp>
      <p:sp>
        <p:nvSpPr>
          <p:cNvPr id="17411" name="Rectangle 3"/>
          <p:cNvSpPr>
            <a:spLocks noGrp="1" noChangeArrowheads="1"/>
          </p:cNvSpPr>
          <p:nvPr>
            <p:ph type="dt" sz="quarter" idx="1"/>
          </p:nvPr>
        </p:nvSpPr>
        <p:spPr bwMode="auto">
          <a:xfrm>
            <a:off x="3852916"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96" charset="-128"/>
              </a:defRPr>
            </a:lvl1pPr>
          </a:lstStyle>
          <a:p>
            <a:pPr>
              <a:defRPr/>
            </a:pPr>
            <a:endParaRPr lang="fr-FR"/>
          </a:p>
        </p:txBody>
      </p:sp>
      <p:sp>
        <p:nvSpPr>
          <p:cNvPr id="17412" name="Rectangle 4"/>
          <p:cNvSpPr>
            <a:spLocks noGrp="1" noChangeArrowheads="1"/>
          </p:cNvSpPr>
          <p:nvPr>
            <p:ph type="ftr" sz="quarter" idx="2"/>
          </p:nvPr>
        </p:nvSpPr>
        <p:spPr bwMode="auto">
          <a:xfrm>
            <a:off x="0"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defRPr>
            </a:lvl1pPr>
          </a:lstStyle>
          <a:p>
            <a:pPr>
              <a:defRPr/>
            </a:pPr>
            <a:endParaRPr lang="fr-FR"/>
          </a:p>
        </p:txBody>
      </p:sp>
      <p:sp>
        <p:nvSpPr>
          <p:cNvPr id="17413" name="Rectangle 5"/>
          <p:cNvSpPr>
            <a:spLocks noGrp="1" noChangeArrowheads="1"/>
          </p:cNvSpPr>
          <p:nvPr>
            <p:ph type="sldNum" sz="quarter" idx="3"/>
          </p:nvPr>
        </p:nvSpPr>
        <p:spPr bwMode="auto">
          <a:xfrm>
            <a:off x="3852916"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96" charset="-128"/>
              </a:defRPr>
            </a:lvl1pPr>
          </a:lstStyle>
          <a:p>
            <a:pPr>
              <a:defRPr/>
            </a:pPr>
            <a:fld id="{E6795488-DB4F-422A-9A5F-61C0616D2534}"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defRPr>
            </a:lvl1pPr>
          </a:lstStyle>
          <a:p>
            <a:pPr>
              <a:defRPr/>
            </a:pPr>
            <a:endParaRPr lang="fr-FR"/>
          </a:p>
        </p:txBody>
      </p:sp>
      <p:sp>
        <p:nvSpPr>
          <p:cNvPr id="8195" name="Rectangle 3"/>
          <p:cNvSpPr>
            <a:spLocks noGrp="1" noChangeArrowheads="1"/>
          </p:cNvSpPr>
          <p:nvPr>
            <p:ph type="dt" idx="1"/>
          </p:nvPr>
        </p:nvSpPr>
        <p:spPr bwMode="auto">
          <a:xfrm>
            <a:off x="3852916"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96" charset="-128"/>
              </a:defRPr>
            </a:lvl1pPr>
          </a:lstStyle>
          <a:p>
            <a:pPr>
              <a:defRPr/>
            </a:pPr>
            <a:endParaRPr lang="fr-FR"/>
          </a:p>
        </p:txBody>
      </p:sp>
      <p:sp>
        <p:nvSpPr>
          <p:cNvPr id="819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569" y="4716661"/>
            <a:ext cx="4986126" cy="4468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198" name="Rectangle 6"/>
          <p:cNvSpPr>
            <a:spLocks noGrp="1" noChangeArrowheads="1"/>
          </p:cNvSpPr>
          <p:nvPr>
            <p:ph type="ftr" sz="quarter" idx="4"/>
          </p:nvPr>
        </p:nvSpPr>
        <p:spPr bwMode="auto">
          <a:xfrm>
            <a:off x="0"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defRPr>
            </a:lvl1pPr>
          </a:lstStyle>
          <a:p>
            <a:pPr>
              <a:defRPr/>
            </a:pPr>
            <a:endParaRPr lang="fr-FR"/>
          </a:p>
        </p:txBody>
      </p:sp>
      <p:sp>
        <p:nvSpPr>
          <p:cNvPr id="8199" name="Rectangle 7"/>
          <p:cNvSpPr>
            <a:spLocks noGrp="1" noChangeArrowheads="1"/>
          </p:cNvSpPr>
          <p:nvPr>
            <p:ph type="sldNum" sz="quarter" idx="5"/>
          </p:nvPr>
        </p:nvSpPr>
        <p:spPr bwMode="auto">
          <a:xfrm>
            <a:off x="3852916"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96" charset="-128"/>
              </a:defRPr>
            </a:lvl1pPr>
          </a:lstStyle>
          <a:p>
            <a:pPr>
              <a:defRPr/>
            </a:pPr>
            <a:fld id="{E8406309-7FCE-47E5-9FE6-6244847DA44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a:t>
            </a:fld>
            <a:endParaRPr lang="fr-FR"/>
          </a:p>
        </p:txBody>
      </p:sp>
    </p:spTree>
    <p:extLst>
      <p:ext uri="{BB962C8B-B14F-4D97-AF65-F5344CB8AC3E}">
        <p14:creationId xmlns:p14="http://schemas.microsoft.com/office/powerpoint/2010/main" val="660582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10</a:t>
            </a:fld>
            <a:endParaRPr lang="fr-FR"/>
          </a:p>
        </p:txBody>
      </p:sp>
    </p:spTree>
    <p:extLst>
      <p:ext uri="{BB962C8B-B14F-4D97-AF65-F5344CB8AC3E}">
        <p14:creationId xmlns:p14="http://schemas.microsoft.com/office/powerpoint/2010/main" val="354156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11</a:t>
            </a:fld>
            <a:endParaRPr lang="fr-FR"/>
          </a:p>
        </p:txBody>
      </p:sp>
    </p:spTree>
    <p:extLst>
      <p:ext uri="{BB962C8B-B14F-4D97-AF65-F5344CB8AC3E}">
        <p14:creationId xmlns:p14="http://schemas.microsoft.com/office/powerpoint/2010/main" val="222438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12</a:t>
            </a:fld>
            <a:endParaRPr lang="fr-FR"/>
          </a:p>
        </p:txBody>
      </p:sp>
    </p:spTree>
    <p:extLst>
      <p:ext uri="{BB962C8B-B14F-4D97-AF65-F5344CB8AC3E}">
        <p14:creationId xmlns:p14="http://schemas.microsoft.com/office/powerpoint/2010/main" val="1323980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14</a:t>
            </a:fld>
            <a:endParaRPr lang="fr-FR"/>
          </a:p>
        </p:txBody>
      </p:sp>
    </p:spTree>
    <p:extLst>
      <p:ext uri="{BB962C8B-B14F-4D97-AF65-F5344CB8AC3E}">
        <p14:creationId xmlns:p14="http://schemas.microsoft.com/office/powerpoint/2010/main" val="323068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16</a:t>
            </a:fld>
            <a:endParaRPr lang="fr-FR"/>
          </a:p>
        </p:txBody>
      </p:sp>
    </p:spTree>
    <p:extLst>
      <p:ext uri="{BB962C8B-B14F-4D97-AF65-F5344CB8AC3E}">
        <p14:creationId xmlns:p14="http://schemas.microsoft.com/office/powerpoint/2010/main" val="6612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17</a:t>
            </a:fld>
            <a:endParaRPr lang="fr-FR"/>
          </a:p>
        </p:txBody>
      </p:sp>
    </p:spTree>
    <p:extLst>
      <p:ext uri="{BB962C8B-B14F-4D97-AF65-F5344CB8AC3E}">
        <p14:creationId xmlns:p14="http://schemas.microsoft.com/office/powerpoint/2010/main" val="138097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18</a:t>
            </a:fld>
            <a:endParaRPr lang="fr-FR"/>
          </a:p>
        </p:txBody>
      </p:sp>
    </p:spTree>
    <p:extLst>
      <p:ext uri="{BB962C8B-B14F-4D97-AF65-F5344CB8AC3E}">
        <p14:creationId xmlns:p14="http://schemas.microsoft.com/office/powerpoint/2010/main" val="289318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19</a:t>
            </a:fld>
            <a:endParaRPr lang="fr-FR"/>
          </a:p>
        </p:txBody>
      </p:sp>
    </p:spTree>
    <p:extLst>
      <p:ext uri="{BB962C8B-B14F-4D97-AF65-F5344CB8AC3E}">
        <p14:creationId xmlns:p14="http://schemas.microsoft.com/office/powerpoint/2010/main" val="109234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20</a:t>
            </a:fld>
            <a:endParaRPr lang="fr-FR"/>
          </a:p>
        </p:txBody>
      </p:sp>
    </p:spTree>
    <p:extLst>
      <p:ext uri="{BB962C8B-B14F-4D97-AF65-F5344CB8AC3E}">
        <p14:creationId xmlns:p14="http://schemas.microsoft.com/office/powerpoint/2010/main" val="2607548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21</a:t>
            </a:fld>
            <a:endParaRPr lang="fr-FR"/>
          </a:p>
        </p:txBody>
      </p:sp>
    </p:spTree>
    <p:extLst>
      <p:ext uri="{BB962C8B-B14F-4D97-AF65-F5344CB8AC3E}">
        <p14:creationId xmlns:p14="http://schemas.microsoft.com/office/powerpoint/2010/main" val="93978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2</a:t>
            </a:fld>
            <a:endParaRPr lang="fr-FR"/>
          </a:p>
        </p:txBody>
      </p:sp>
    </p:spTree>
    <p:extLst>
      <p:ext uri="{BB962C8B-B14F-4D97-AF65-F5344CB8AC3E}">
        <p14:creationId xmlns:p14="http://schemas.microsoft.com/office/powerpoint/2010/main" val="203652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22</a:t>
            </a:fld>
            <a:endParaRPr lang="fr-FR"/>
          </a:p>
        </p:txBody>
      </p:sp>
    </p:spTree>
    <p:extLst>
      <p:ext uri="{BB962C8B-B14F-4D97-AF65-F5344CB8AC3E}">
        <p14:creationId xmlns:p14="http://schemas.microsoft.com/office/powerpoint/2010/main" val="36497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3</a:t>
            </a:fld>
            <a:endParaRPr lang="fr-FR"/>
          </a:p>
        </p:txBody>
      </p:sp>
    </p:spTree>
    <p:extLst>
      <p:ext uri="{BB962C8B-B14F-4D97-AF65-F5344CB8AC3E}">
        <p14:creationId xmlns:p14="http://schemas.microsoft.com/office/powerpoint/2010/main" val="393481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4</a:t>
            </a:fld>
            <a:endParaRPr lang="fr-FR"/>
          </a:p>
        </p:txBody>
      </p:sp>
    </p:spTree>
    <p:extLst>
      <p:ext uri="{BB962C8B-B14F-4D97-AF65-F5344CB8AC3E}">
        <p14:creationId xmlns:p14="http://schemas.microsoft.com/office/powerpoint/2010/main" val="165640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CR de ces réunions sont diffusés aux participants, </a:t>
            </a:r>
            <a:br>
              <a:rPr lang="fr-FR" dirty="0"/>
            </a:br>
            <a:r>
              <a:rPr lang="fr-FR" dirty="0"/>
              <a:t>mais aussi sur le site du RFSA (</a:t>
            </a:r>
            <a:r>
              <a:rPr lang="fr-FR" dirty="0" err="1"/>
              <a:t>cf</a:t>
            </a:r>
            <a:r>
              <a:rPr lang="fr-FR" dirty="0"/>
              <a:t> lien de connexion) </a:t>
            </a:r>
            <a:br>
              <a:rPr lang="fr-FR" dirty="0"/>
            </a:br>
            <a:r>
              <a:rPr lang="fr-FR" dirty="0"/>
              <a:t>où il y a depuis 2 ans une version en français et une autre en anglais, afin de faciliter la transmission au niveau des centres de R&amp;D et des maisons- mères des titulaires d’AMM.</a:t>
            </a:r>
          </a:p>
          <a:p>
            <a:r>
              <a:rPr lang="fr-FR" dirty="0"/>
              <a:t>Au niveau du RFSA, les conclusions de ces réunions sont présentées aux COPIL qui ont lieu 1x/trimestre. </a:t>
            </a:r>
          </a:p>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5</a:t>
            </a:fld>
            <a:endParaRPr lang="fr-FR"/>
          </a:p>
        </p:txBody>
      </p:sp>
    </p:spTree>
    <p:extLst>
      <p:ext uri="{BB962C8B-B14F-4D97-AF65-F5344CB8AC3E}">
        <p14:creationId xmlns:p14="http://schemas.microsoft.com/office/powerpoint/2010/main" val="151642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la mayoría de vosotros sabréis, la resistencia a los</a:t>
            </a:r>
            <a:r>
              <a:rPr lang="es-ES" baseline="0" dirty="0"/>
              <a:t> antimicrobianos es una de las principales amenazas para la salud pública. </a:t>
            </a:r>
          </a:p>
          <a:p>
            <a:endParaRPr lang="es-ES" baseline="0" dirty="0"/>
          </a:p>
          <a:p>
            <a:r>
              <a:rPr lang="es-ES" baseline="0" dirty="0"/>
              <a:t>Según un estudio publicado en el </a:t>
            </a:r>
            <a:r>
              <a:rPr lang="es-ES" baseline="0" dirty="0" err="1"/>
              <a:t>Lancet</a:t>
            </a:r>
            <a:r>
              <a:rPr lang="es-ES" baseline="0" dirty="0"/>
              <a:t> el año pasado, en 2019 se produjeron </a:t>
            </a:r>
            <a:r>
              <a:rPr lang="es-ES" b="1" baseline="0" dirty="0"/>
              <a:t>casi 5 millones </a:t>
            </a:r>
            <a:r>
              <a:rPr lang="es-ES" baseline="0" dirty="0"/>
              <a:t>de muertes </a:t>
            </a:r>
            <a:r>
              <a:rPr lang="es-ES" b="1" baseline="0" dirty="0"/>
              <a:t>relacionadas</a:t>
            </a:r>
            <a:r>
              <a:rPr lang="es-ES" baseline="0" dirty="0"/>
              <a:t> con la resistencia a los antibióticos, de las cuales </a:t>
            </a:r>
            <a:r>
              <a:rPr lang="es-ES" b="1" baseline="0" dirty="0"/>
              <a:t>1,27 millones </a:t>
            </a:r>
            <a:r>
              <a:rPr lang="es-ES" baseline="0" dirty="0"/>
              <a:t>se estimaron que eran </a:t>
            </a:r>
            <a:r>
              <a:rPr lang="es-ES" b="1" baseline="0" dirty="0"/>
              <a:t>directamente atribuibles </a:t>
            </a:r>
            <a:r>
              <a:rPr lang="es-ES" baseline="0" dirty="0"/>
              <a:t>a este fenómeno.</a:t>
            </a:r>
          </a:p>
          <a:p>
            <a:endParaRPr lang="es-ES" baseline="0" dirty="0"/>
          </a:p>
          <a:p>
            <a:r>
              <a:rPr lang="es-ES" baseline="0" dirty="0"/>
              <a:t>El desarrollo de nuevo agentes antimicrobianos es fundamental para abordar este problema. Sin embargo, cada vez menos antibióticos alcanzan el mercado</a:t>
            </a:r>
            <a:endParaRPr lang="es-ES" dirty="0"/>
          </a:p>
        </p:txBody>
      </p:sp>
      <p:sp>
        <p:nvSpPr>
          <p:cNvPr id="4" name="Marcador de número de diapositiva 3"/>
          <p:cNvSpPr>
            <a:spLocks noGrp="1"/>
          </p:cNvSpPr>
          <p:nvPr>
            <p:ph type="sldNum" sz="quarter" idx="10"/>
          </p:nvPr>
        </p:nvSpPr>
        <p:spPr/>
        <p:txBody>
          <a:bodyPr/>
          <a:lstStyle/>
          <a:p>
            <a:fld id="{85877D66-70C6-4775-9F0A-58CC6C7E1436}" type="slidenum">
              <a:rPr lang="es-ES" smtClean="0"/>
              <a:t>6</a:t>
            </a:fld>
            <a:endParaRPr lang="es-ES"/>
          </a:p>
        </p:txBody>
      </p:sp>
    </p:spTree>
    <p:extLst>
      <p:ext uri="{BB962C8B-B14F-4D97-AF65-F5344CB8AC3E}">
        <p14:creationId xmlns:p14="http://schemas.microsoft.com/office/powerpoint/2010/main" val="170201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77D66-70C6-4775-9F0A-58CC6C7E143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07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8</a:t>
            </a:fld>
            <a:endParaRPr lang="fr-FR"/>
          </a:p>
        </p:txBody>
      </p:sp>
    </p:spTree>
    <p:extLst>
      <p:ext uri="{BB962C8B-B14F-4D97-AF65-F5344CB8AC3E}">
        <p14:creationId xmlns:p14="http://schemas.microsoft.com/office/powerpoint/2010/main" val="114886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8406309-7FCE-47E5-9FE6-6244847DA44E}" type="slidenum">
              <a:rPr lang="fr-FR" smtClean="0"/>
              <a:pPr>
                <a:defRPr/>
              </a:pPr>
              <a:t>9</a:t>
            </a:fld>
            <a:endParaRPr lang="fr-FR"/>
          </a:p>
        </p:txBody>
      </p:sp>
    </p:spTree>
    <p:extLst>
      <p:ext uri="{BB962C8B-B14F-4D97-AF65-F5344CB8AC3E}">
        <p14:creationId xmlns:p14="http://schemas.microsoft.com/office/powerpoint/2010/main" val="2707400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33">
                <a:solidFill>
                  <a:schemeClr val="tx1">
                    <a:alpha val="0"/>
                  </a:schemeClr>
                </a:solidFill>
              </a:defRPr>
            </a:lvl1pPr>
          </a:lstStyle>
          <a:p>
            <a:pPr>
              <a:defRPr/>
            </a:pPr>
            <a:fld id="{EC3BD6C2-C2F8-49BB-BA8D-B7F04BD044F3}" type="datetime1">
              <a:rPr lang="fr-FR" smtClean="0"/>
              <a:pPr>
                <a:defRPr/>
              </a:pPr>
              <a:t>14/03/2023</a:t>
            </a:fld>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1"/>
            </a:lvl1pPr>
          </a:lstStyle>
          <a:p>
            <a:pPr>
              <a:defRPr/>
            </a:pPr>
            <a:endParaRPr lang="fr-F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33">
                <a:solidFill>
                  <a:schemeClr val="tx1">
                    <a:alpha val="0"/>
                  </a:schemeClr>
                </a:solidFill>
              </a:defRPr>
            </a:lvl1pPr>
          </a:lstStyle>
          <a:p>
            <a:pPr>
              <a:defRPr/>
            </a:pPr>
            <a:fld id="{4D349F51-42DE-4B29-8A81-5C4FEEDF73FE}" type="slidenum">
              <a:rPr lang="fr-FR" smtClean="0"/>
              <a:pPr>
                <a:defRPr/>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40000" y="480000"/>
            <a:ext cx="2700000" cy="3600000"/>
          </a:xfrm>
          <a:prstGeom prst="rect">
            <a:avLst/>
          </a:prstGeom>
        </p:spPr>
      </p:pic>
      <p:grpSp>
        <p:nvGrpSpPr>
          <p:cNvPr id="31" name="Graphique 2">
            <a:extLst>
              <a:ext uri="{FF2B5EF4-FFF2-40B4-BE49-F238E27FC236}">
                <a16:creationId xmlns:a16="http://schemas.microsoft.com/office/drawing/2014/main" id="{10004D11-C945-49C8-983E-B782061614B3}"/>
              </a:ext>
            </a:extLst>
          </p:cNvPr>
          <p:cNvGrpSpPr/>
          <p:nvPr/>
        </p:nvGrpSpPr>
        <p:grpSpPr>
          <a:xfrm>
            <a:off x="6307712" y="1200464"/>
            <a:ext cx="2098461" cy="1954137"/>
            <a:chOff x="2471737" y="1104900"/>
            <a:chExt cx="4200493" cy="2933699"/>
          </a:xfrm>
        </p:grpSpPr>
        <p:grpSp>
          <p:nvGrpSpPr>
            <p:cNvPr id="32" name="Graphique 2">
              <a:extLst>
                <a:ext uri="{FF2B5EF4-FFF2-40B4-BE49-F238E27FC236}">
                  <a16:creationId xmlns:a16="http://schemas.microsoft.com/office/drawing/2014/main" id="{0F07A15A-7176-4CD7-B5A9-480C34DD8C94}"/>
                </a:ext>
              </a:extLst>
            </p:cNvPr>
            <p:cNvGrpSpPr/>
            <p:nvPr/>
          </p:nvGrpSpPr>
          <p:grpSpPr>
            <a:xfrm>
              <a:off x="2471737" y="3195351"/>
              <a:ext cx="4200493" cy="843248"/>
              <a:chOff x="2471737" y="3195351"/>
              <a:chExt cx="4200493" cy="843248"/>
            </a:xfrm>
            <a:solidFill>
              <a:srgbClr val="000000"/>
            </a:solidFill>
          </p:grpSpPr>
          <p:sp>
            <p:nvSpPr>
              <p:cNvPr id="38" name="Forme libre : forme 37">
                <a:extLst>
                  <a:ext uri="{FF2B5EF4-FFF2-40B4-BE49-F238E27FC236}">
                    <a16:creationId xmlns:a16="http://schemas.microsoft.com/office/drawing/2014/main" id="{949D3900-D7F8-4D56-85D0-B454E179D10A}"/>
                  </a:ext>
                </a:extLst>
              </p:cNvPr>
              <p:cNvSpPr/>
              <p:nvPr/>
            </p:nvSpPr>
            <p:spPr>
              <a:xfrm>
                <a:off x="3415855" y="3211258"/>
                <a:ext cx="749807" cy="821340"/>
              </a:xfrm>
              <a:custGeom>
                <a:avLst/>
                <a:gdLst>
                  <a:gd name="connsiteX0" fmla="*/ 444913 w 749807"/>
                  <a:gd name="connsiteY0" fmla="*/ 0 h 821340"/>
                  <a:gd name="connsiteX1" fmla="*/ 159258 w 749807"/>
                  <a:gd name="connsiteY1" fmla="*/ 114300 h 821340"/>
                  <a:gd name="connsiteX2" fmla="*/ 159258 w 749807"/>
                  <a:gd name="connsiteY2" fmla="*/ 0 h 821340"/>
                  <a:gd name="connsiteX3" fmla="*/ 0 w 749807"/>
                  <a:gd name="connsiteY3" fmla="*/ 0 h 821340"/>
                  <a:gd name="connsiteX4" fmla="*/ 0 w 749807"/>
                  <a:gd name="connsiteY4" fmla="*/ 821341 h 821340"/>
                  <a:gd name="connsiteX5" fmla="*/ 159258 w 749807"/>
                  <a:gd name="connsiteY5" fmla="*/ 821341 h 821340"/>
                  <a:gd name="connsiteX6" fmla="*/ 159258 w 749807"/>
                  <a:gd name="connsiteY6" fmla="*/ 321945 h 821340"/>
                  <a:gd name="connsiteX7" fmla="*/ 416147 w 749807"/>
                  <a:gd name="connsiteY7" fmla="*/ 131254 h 821340"/>
                  <a:gd name="connsiteX8" fmla="*/ 589978 w 749807"/>
                  <a:gd name="connsiteY8" fmla="*/ 276701 h 821340"/>
                  <a:gd name="connsiteX9" fmla="*/ 590550 w 749807"/>
                  <a:gd name="connsiteY9" fmla="*/ 276701 h 821340"/>
                  <a:gd name="connsiteX10" fmla="*/ 590550 w 749807"/>
                  <a:gd name="connsiteY10" fmla="*/ 821245 h 821340"/>
                  <a:gd name="connsiteX11" fmla="*/ 749808 w 749807"/>
                  <a:gd name="connsiteY11" fmla="*/ 821245 h 821340"/>
                  <a:gd name="connsiteX12" fmla="*/ 749808 w 749807"/>
                  <a:gd name="connsiteY12" fmla="*/ 276796 h 821340"/>
                  <a:gd name="connsiteX13" fmla="*/ 444913 w 749807"/>
                  <a:gd name="connsiteY13" fmla="*/ 0 h 8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807" h="821340">
                    <a:moveTo>
                      <a:pt x="444913" y="0"/>
                    </a:moveTo>
                    <a:cubicBezTo>
                      <a:pt x="248126" y="0"/>
                      <a:pt x="160972" y="112109"/>
                      <a:pt x="159258" y="114300"/>
                    </a:cubicBezTo>
                    <a:lnTo>
                      <a:pt x="159258" y="0"/>
                    </a:lnTo>
                    <a:lnTo>
                      <a:pt x="0" y="0"/>
                    </a:lnTo>
                    <a:lnTo>
                      <a:pt x="0" y="821341"/>
                    </a:lnTo>
                    <a:lnTo>
                      <a:pt x="159258" y="821341"/>
                    </a:lnTo>
                    <a:lnTo>
                      <a:pt x="159258" y="321945"/>
                    </a:lnTo>
                    <a:cubicBezTo>
                      <a:pt x="162687" y="201263"/>
                      <a:pt x="314420" y="131254"/>
                      <a:pt x="416147" y="131254"/>
                    </a:cubicBezTo>
                    <a:cubicBezTo>
                      <a:pt x="492157" y="131254"/>
                      <a:pt x="589978" y="183261"/>
                      <a:pt x="589978" y="276701"/>
                    </a:cubicBezTo>
                    <a:lnTo>
                      <a:pt x="590550" y="276701"/>
                    </a:lnTo>
                    <a:lnTo>
                      <a:pt x="590550" y="821245"/>
                    </a:lnTo>
                    <a:lnTo>
                      <a:pt x="749808" y="821245"/>
                    </a:lnTo>
                    <a:lnTo>
                      <a:pt x="749808" y="276796"/>
                    </a:lnTo>
                    <a:cubicBezTo>
                      <a:pt x="749713" y="92107"/>
                      <a:pt x="612743" y="0"/>
                      <a:pt x="444913" y="0"/>
                    </a:cubicBezTo>
                    <a:close/>
                  </a:path>
                </a:pathLst>
              </a:custGeom>
              <a:solidFill>
                <a:srgbClr val="000000"/>
              </a:solidFill>
              <a:ln w="9525" cap="flat">
                <a:noFill/>
                <a:prstDash val="solid"/>
                <a:miter/>
              </a:ln>
            </p:spPr>
            <p:txBody>
              <a:bodyPr rtlCol="0" anchor="ctr"/>
              <a:lstStyle/>
              <a:p>
                <a:endParaRPr lang="fr-FR" sz="1800"/>
              </a:p>
            </p:txBody>
          </p:sp>
          <p:sp>
            <p:nvSpPr>
              <p:cNvPr id="39" name="Forme libre : forme 38">
                <a:extLst>
                  <a:ext uri="{FF2B5EF4-FFF2-40B4-BE49-F238E27FC236}">
                    <a16:creationId xmlns:a16="http://schemas.microsoft.com/office/drawing/2014/main" id="{B2E288C7-1D2D-48B8-8CAB-54C3A2D98E18}"/>
                  </a:ext>
                </a:extLst>
              </p:cNvPr>
              <p:cNvSpPr/>
              <p:nvPr/>
            </p:nvSpPr>
            <p:spPr>
              <a:xfrm>
                <a:off x="6005059"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6" y="36004"/>
                      <a:pt x="478608"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177" y="837247"/>
                      <a:pt x="658630" y="782003"/>
                      <a:pt x="666821" y="593598"/>
                    </a:cubicBezTo>
                    <a:cubicBezTo>
                      <a:pt x="674727" y="410337"/>
                      <a:pt x="547092" y="349282"/>
                      <a:pt x="413552" y="346234"/>
                    </a:cubicBezTo>
                    <a:close/>
                  </a:path>
                </a:pathLst>
              </a:custGeom>
              <a:solidFill>
                <a:srgbClr val="000000"/>
              </a:solidFill>
              <a:ln w="9525" cap="flat">
                <a:noFill/>
                <a:prstDash val="solid"/>
                <a:miter/>
              </a:ln>
            </p:spPr>
            <p:txBody>
              <a:bodyPr rtlCol="0" anchor="ctr"/>
              <a:lstStyle/>
              <a:p>
                <a:endParaRPr lang="fr-FR" sz="1800"/>
              </a:p>
            </p:txBody>
          </p:sp>
          <p:sp>
            <p:nvSpPr>
              <p:cNvPr id="40" name="Forme libre : forme 39">
                <a:extLst>
                  <a:ext uri="{FF2B5EF4-FFF2-40B4-BE49-F238E27FC236}">
                    <a16:creationId xmlns:a16="http://schemas.microsoft.com/office/drawing/2014/main" id="{76A858B7-2B35-492B-93FE-13CDA69D5732}"/>
                  </a:ext>
                </a:extLst>
              </p:cNvPr>
              <p:cNvSpPr/>
              <p:nvPr/>
            </p:nvSpPr>
            <p:spPr>
              <a:xfrm>
                <a:off x="5090064" y="3195351"/>
                <a:ext cx="793527" cy="843248"/>
              </a:xfrm>
              <a:custGeom>
                <a:avLst/>
                <a:gdLst>
                  <a:gd name="connsiteX0" fmla="*/ 403765 w 793527"/>
                  <a:gd name="connsiteY0" fmla="*/ 0 h 843248"/>
                  <a:gd name="connsiteX1" fmla="*/ 0 w 793527"/>
                  <a:gd name="connsiteY1" fmla="*/ 429578 h 843248"/>
                  <a:gd name="connsiteX2" fmla="*/ 440722 w 793527"/>
                  <a:gd name="connsiteY2" fmla="*/ 843248 h 843248"/>
                  <a:gd name="connsiteX3" fmla="*/ 753808 w 793527"/>
                  <a:gd name="connsiteY3" fmla="*/ 774573 h 843248"/>
                  <a:gd name="connsiteX4" fmla="*/ 695134 w 793527"/>
                  <a:gd name="connsiteY4" fmla="*/ 652081 h 843248"/>
                  <a:gd name="connsiteX5" fmla="*/ 435769 w 793527"/>
                  <a:gd name="connsiteY5" fmla="*/ 703040 h 843248"/>
                  <a:gd name="connsiteX6" fmla="*/ 165163 w 793527"/>
                  <a:gd name="connsiteY6" fmla="*/ 491204 h 843248"/>
                  <a:gd name="connsiteX7" fmla="*/ 632460 w 793527"/>
                  <a:gd name="connsiteY7" fmla="*/ 491204 h 843248"/>
                  <a:gd name="connsiteX8" fmla="*/ 793528 w 793527"/>
                  <a:gd name="connsiteY8" fmla="*/ 491204 h 843248"/>
                  <a:gd name="connsiteX9" fmla="*/ 793528 w 793527"/>
                  <a:gd name="connsiteY9" fmla="*/ 419671 h 843248"/>
                  <a:gd name="connsiteX10" fmla="*/ 403765 w 793527"/>
                  <a:gd name="connsiteY10" fmla="*/ 0 h 843248"/>
                  <a:gd name="connsiteX11" fmla="*/ 167068 w 793527"/>
                  <a:gd name="connsiteY11" fmla="*/ 359950 h 843248"/>
                  <a:gd name="connsiteX12" fmla="*/ 409670 w 793527"/>
                  <a:gd name="connsiteY12" fmla="*/ 135255 h 843248"/>
                  <a:gd name="connsiteX13" fmla="*/ 630460 w 793527"/>
                  <a:gd name="connsiteY13" fmla="*/ 359950 h 843248"/>
                  <a:gd name="connsiteX14" fmla="*/ 167068 w 793527"/>
                  <a:gd name="connsiteY14" fmla="*/ 359950 h 8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527" h="843248">
                    <a:moveTo>
                      <a:pt x="403765" y="0"/>
                    </a:moveTo>
                    <a:cubicBezTo>
                      <a:pt x="173069" y="0"/>
                      <a:pt x="0" y="133255"/>
                      <a:pt x="0" y="429578"/>
                    </a:cubicBezTo>
                    <a:cubicBezTo>
                      <a:pt x="0" y="725900"/>
                      <a:pt x="218218" y="843248"/>
                      <a:pt x="440722" y="843248"/>
                    </a:cubicBezTo>
                    <a:cubicBezTo>
                      <a:pt x="645985" y="843248"/>
                      <a:pt x="753808" y="774573"/>
                      <a:pt x="753808" y="774573"/>
                    </a:cubicBezTo>
                    <a:lnTo>
                      <a:pt x="695134" y="652081"/>
                    </a:lnTo>
                    <a:cubicBezTo>
                      <a:pt x="695134" y="652081"/>
                      <a:pt x="615601" y="703040"/>
                      <a:pt x="435769" y="703040"/>
                    </a:cubicBezTo>
                    <a:cubicBezTo>
                      <a:pt x="314039" y="703040"/>
                      <a:pt x="183070" y="666274"/>
                      <a:pt x="165163" y="491204"/>
                    </a:cubicBezTo>
                    <a:lnTo>
                      <a:pt x="632460" y="491204"/>
                    </a:lnTo>
                    <a:lnTo>
                      <a:pt x="793528" y="491204"/>
                    </a:lnTo>
                    <a:lnTo>
                      <a:pt x="793528" y="419671"/>
                    </a:lnTo>
                    <a:cubicBezTo>
                      <a:pt x="793528" y="149162"/>
                      <a:pt x="668274" y="0"/>
                      <a:pt x="403765" y="0"/>
                    </a:cubicBezTo>
                    <a:close/>
                    <a:moveTo>
                      <a:pt x="167068" y="359950"/>
                    </a:moveTo>
                    <a:cubicBezTo>
                      <a:pt x="184975" y="186880"/>
                      <a:pt x="274415" y="135255"/>
                      <a:pt x="409670" y="135255"/>
                    </a:cubicBezTo>
                    <a:cubicBezTo>
                      <a:pt x="554831" y="135255"/>
                      <a:pt x="620458" y="204883"/>
                      <a:pt x="630460" y="359950"/>
                    </a:cubicBezTo>
                    <a:lnTo>
                      <a:pt x="167068" y="359950"/>
                    </a:lnTo>
                    <a:close/>
                  </a:path>
                </a:pathLst>
              </a:custGeom>
              <a:solidFill>
                <a:srgbClr val="000000"/>
              </a:solidFill>
              <a:ln w="9525" cap="flat">
                <a:noFill/>
                <a:prstDash val="solid"/>
                <a:miter/>
              </a:ln>
            </p:spPr>
            <p:txBody>
              <a:bodyPr rtlCol="0" anchor="ctr"/>
              <a:lstStyle/>
              <a:p>
                <a:endParaRPr lang="fr-FR" sz="1800"/>
              </a:p>
            </p:txBody>
          </p:sp>
          <p:sp>
            <p:nvSpPr>
              <p:cNvPr id="41" name="Forme libre : forme 40">
                <a:extLst>
                  <a:ext uri="{FF2B5EF4-FFF2-40B4-BE49-F238E27FC236}">
                    <a16:creationId xmlns:a16="http://schemas.microsoft.com/office/drawing/2014/main" id="{B0037969-7F97-43E4-BF0F-633CD09A18C9}"/>
                  </a:ext>
                </a:extLst>
              </p:cNvPr>
              <p:cNvSpPr/>
              <p:nvPr/>
            </p:nvSpPr>
            <p:spPr>
              <a:xfrm>
                <a:off x="4311705"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5" y="36004"/>
                      <a:pt x="478607"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273" y="837247"/>
                      <a:pt x="658630" y="782003"/>
                      <a:pt x="666821" y="593598"/>
                    </a:cubicBezTo>
                    <a:cubicBezTo>
                      <a:pt x="674727" y="410337"/>
                      <a:pt x="547092" y="349282"/>
                      <a:pt x="413552" y="346234"/>
                    </a:cubicBezTo>
                    <a:close/>
                  </a:path>
                </a:pathLst>
              </a:custGeom>
              <a:solidFill>
                <a:srgbClr val="000000"/>
              </a:solidFill>
              <a:ln w="9525" cap="flat">
                <a:noFill/>
                <a:prstDash val="solid"/>
                <a:miter/>
              </a:ln>
            </p:spPr>
            <p:txBody>
              <a:bodyPr rtlCol="0" anchor="ctr"/>
              <a:lstStyle/>
              <a:p>
                <a:endParaRPr lang="fr-FR" sz="1800"/>
              </a:p>
            </p:txBody>
          </p:sp>
          <p:sp>
            <p:nvSpPr>
              <p:cNvPr id="42" name="Forme libre : forme 41">
                <a:extLst>
                  <a:ext uri="{FF2B5EF4-FFF2-40B4-BE49-F238E27FC236}">
                    <a16:creationId xmlns:a16="http://schemas.microsoft.com/office/drawing/2014/main" id="{975669A5-E85C-4CB1-B3F4-8C1AC2E786FF}"/>
                  </a:ext>
                </a:extLst>
              </p:cNvPr>
              <p:cNvSpPr/>
              <p:nvPr/>
            </p:nvSpPr>
            <p:spPr>
              <a:xfrm>
                <a:off x="2471737" y="3201066"/>
                <a:ext cx="761618" cy="833246"/>
              </a:xfrm>
              <a:custGeom>
                <a:avLst/>
                <a:gdLst>
                  <a:gd name="connsiteX0" fmla="*/ 378714 w 761618"/>
                  <a:gd name="connsiteY0" fmla="*/ 0 h 833246"/>
                  <a:gd name="connsiteX1" fmla="*/ 66485 w 761618"/>
                  <a:gd name="connsiteY1" fmla="*/ 51244 h 833246"/>
                  <a:gd name="connsiteX2" fmla="*/ 129445 w 761618"/>
                  <a:gd name="connsiteY2" fmla="*/ 179546 h 833246"/>
                  <a:gd name="connsiteX3" fmla="*/ 396716 w 761618"/>
                  <a:gd name="connsiteY3" fmla="*/ 139255 h 833246"/>
                  <a:gd name="connsiteX4" fmla="*/ 602552 w 761618"/>
                  <a:gd name="connsiteY4" fmla="*/ 288798 h 833246"/>
                  <a:gd name="connsiteX5" fmla="*/ 602552 w 761618"/>
                  <a:gd name="connsiteY5" fmla="*/ 338233 h 833246"/>
                  <a:gd name="connsiteX6" fmla="*/ 288322 w 761618"/>
                  <a:gd name="connsiteY6" fmla="*/ 338233 h 833246"/>
                  <a:gd name="connsiteX7" fmla="*/ 0 w 761618"/>
                  <a:gd name="connsiteY7" fmla="*/ 584645 h 833246"/>
                  <a:gd name="connsiteX8" fmla="*/ 310991 w 761618"/>
                  <a:gd name="connsiteY8" fmla="*/ 833247 h 833246"/>
                  <a:gd name="connsiteX9" fmla="*/ 602552 w 761618"/>
                  <a:gd name="connsiteY9" fmla="*/ 718756 h 833246"/>
                  <a:gd name="connsiteX10" fmla="*/ 602552 w 761618"/>
                  <a:gd name="connsiteY10" fmla="*/ 833247 h 833246"/>
                  <a:gd name="connsiteX11" fmla="*/ 761619 w 761618"/>
                  <a:gd name="connsiteY11" fmla="*/ 833247 h 833246"/>
                  <a:gd name="connsiteX12" fmla="*/ 761619 w 761618"/>
                  <a:gd name="connsiteY12" fmla="*/ 243554 h 833246"/>
                  <a:gd name="connsiteX13" fmla="*/ 378714 w 761618"/>
                  <a:gd name="connsiteY13" fmla="*/ 0 h 833246"/>
                  <a:gd name="connsiteX14" fmla="*/ 602552 w 761618"/>
                  <a:gd name="connsiteY14" fmla="*/ 507206 h 833246"/>
                  <a:gd name="connsiteX15" fmla="*/ 340328 w 761618"/>
                  <a:gd name="connsiteY15" fmla="*/ 701992 h 833246"/>
                  <a:gd name="connsiteX16" fmla="*/ 163068 w 761618"/>
                  <a:gd name="connsiteY16" fmla="*/ 582644 h 833246"/>
                  <a:gd name="connsiteX17" fmla="*/ 298323 w 761618"/>
                  <a:gd name="connsiteY17" fmla="*/ 463296 h 833246"/>
                  <a:gd name="connsiteX18" fmla="*/ 602647 w 761618"/>
                  <a:gd name="connsiteY18" fmla="*/ 463296 h 833246"/>
                  <a:gd name="connsiteX19" fmla="*/ 602647 w 761618"/>
                  <a:gd name="connsiteY19" fmla="*/ 507206 h 8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1618" h="833246">
                    <a:moveTo>
                      <a:pt x="378714" y="0"/>
                    </a:moveTo>
                    <a:cubicBezTo>
                      <a:pt x="232886" y="0"/>
                      <a:pt x="123063" y="30861"/>
                      <a:pt x="66485" y="51244"/>
                    </a:cubicBezTo>
                    <a:lnTo>
                      <a:pt x="129445" y="179546"/>
                    </a:lnTo>
                    <a:cubicBezTo>
                      <a:pt x="180880" y="162687"/>
                      <a:pt x="274320" y="139255"/>
                      <a:pt x="396716" y="139255"/>
                    </a:cubicBezTo>
                    <a:cubicBezTo>
                      <a:pt x="491204" y="139255"/>
                      <a:pt x="602552" y="164973"/>
                      <a:pt x="602552" y="288798"/>
                    </a:cubicBezTo>
                    <a:cubicBezTo>
                      <a:pt x="602552" y="288798"/>
                      <a:pt x="602361" y="334042"/>
                      <a:pt x="602552" y="338233"/>
                    </a:cubicBezTo>
                    <a:lnTo>
                      <a:pt x="288322" y="338233"/>
                    </a:lnTo>
                    <a:cubicBezTo>
                      <a:pt x="129254" y="338042"/>
                      <a:pt x="0" y="393763"/>
                      <a:pt x="0" y="584645"/>
                    </a:cubicBezTo>
                    <a:cubicBezTo>
                      <a:pt x="0" y="755332"/>
                      <a:pt x="139732" y="833247"/>
                      <a:pt x="310991" y="833247"/>
                    </a:cubicBezTo>
                    <a:cubicBezTo>
                      <a:pt x="513779" y="833247"/>
                      <a:pt x="602552" y="718756"/>
                      <a:pt x="602552" y="718756"/>
                    </a:cubicBezTo>
                    <a:lnTo>
                      <a:pt x="602552" y="833247"/>
                    </a:lnTo>
                    <a:lnTo>
                      <a:pt x="761619" y="833247"/>
                    </a:lnTo>
                    <a:lnTo>
                      <a:pt x="761619" y="243554"/>
                    </a:lnTo>
                    <a:cubicBezTo>
                      <a:pt x="752475" y="55150"/>
                      <a:pt x="536067" y="0"/>
                      <a:pt x="378714" y="0"/>
                    </a:cubicBezTo>
                    <a:close/>
                    <a:moveTo>
                      <a:pt x="602552" y="507206"/>
                    </a:moveTo>
                    <a:cubicBezTo>
                      <a:pt x="602552" y="630364"/>
                      <a:pt x="445294" y="701992"/>
                      <a:pt x="340328" y="701992"/>
                    </a:cubicBezTo>
                    <a:cubicBezTo>
                      <a:pt x="262795" y="701992"/>
                      <a:pt x="163068" y="676084"/>
                      <a:pt x="163068" y="582644"/>
                    </a:cubicBezTo>
                    <a:cubicBezTo>
                      <a:pt x="163068" y="489204"/>
                      <a:pt x="216789" y="463296"/>
                      <a:pt x="298323" y="463296"/>
                    </a:cubicBezTo>
                    <a:lnTo>
                      <a:pt x="602647" y="463296"/>
                    </a:lnTo>
                    <a:lnTo>
                      <a:pt x="602647" y="507206"/>
                    </a:lnTo>
                    <a:close/>
                  </a:path>
                </a:pathLst>
              </a:custGeom>
              <a:solidFill>
                <a:srgbClr val="000000"/>
              </a:solidFill>
              <a:ln w="9525" cap="flat">
                <a:noFill/>
                <a:prstDash val="solid"/>
                <a:miter/>
              </a:ln>
            </p:spPr>
            <p:txBody>
              <a:bodyPr rtlCol="0" anchor="ctr"/>
              <a:lstStyle/>
              <a:p>
                <a:endParaRPr lang="fr-FR" sz="1800"/>
              </a:p>
            </p:txBody>
          </p:sp>
        </p:grpSp>
        <p:sp>
          <p:nvSpPr>
            <p:cNvPr id="33" name="Forme libre : forme 32">
              <a:extLst>
                <a:ext uri="{FF2B5EF4-FFF2-40B4-BE49-F238E27FC236}">
                  <a16:creationId xmlns:a16="http://schemas.microsoft.com/office/drawing/2014/main" id="{F730388A-112A-40BB-9F3C-4258AF356B06}"/>
                </a:ext>
              </a:extLst>
            </p:cNvPr>
            <p:cNvSpPr/>
            <p:nvPr/>
          </p:nvSpPr>
          <p:spPr>
            <a:xfrm>
              <a:off x="4142993" y="1104900"/>
              <a:ext cx="859916" cy="433102"/>
            </a:xfrm>
            <a:custGeom>
              <a:avLst/>
              <a:gdLst>
                <a:gd name="connsiteX0" fmla="*/ 859917 w 859916"/>
                <a:gd name="connsiteY0" fmla="*/ 124968 h 433102"/>
                <a:gd name="connsiteX1" fmla="*/ 431387 w 859916"/>
                <a:gd name="connsiteY1" fmla="*/ 0 h 433102"/>
                <a:gd name="connsiteX2" fmla="*/ 0 w 859916"/>
                <a:gd name="connsiteY2" fmla="*/ 118967 h 433102"/>
                <a:gd name="connsiteX3" fmla="*/ 430435 w 859916"/>
                <a:gd name="connsiteY3" fmla="*/ 433102 h 433102"/>
                <a:gd name="connsiteX4" fmla="*/ 859917 w 859916"/>
                <a:gd name="connsiteY4" fmla="*/ 124968 h 43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16" h="433102">
                  <a:moveTo>
                    <a:pt x="859917" y="124968"/>
                  </a:moveTo>
                  <a:cubicBezTo>
                    <a:pt x="742759" y="49720"/>
                    <a:pt x="588645" y="0"/>
                    <a:pt x="431387" y="0"/>
                  </a:cubicBezTo>
                  <a:cubicBezTo>
                    <a:pt x="285274" y="0"/>
                    <a:pt x="134779" y="35719"/>
                    <a:pt x="0" y="118967"/>
                  </a:cubicBezTo>
                  <a:cubicBezTo>
                    <a:pt x="0" y="118967"/>
                    <a:pt x="183642" y="432530"/>
                    <a:pt x="430435" y="433102"/>
                  </a:cubicBezTo>
                  <a:cubicBezTo>
                    <a:pt x="677132" y="433673"/>
                    <a:pt x="859917" y="124968"/>
                    <a:pt x="859917" y="124968"/>
                  </a:cubicBezTo>
                  <a:close/>
                </a:path>
              </a:pathLst>
            </a:custGeom>
            <a:solidFill>
              <a:srgbClr val="FFE800"/>
            </a:solidFill>
            <a:ln w="9525" cap="flat">
              <a:noFill/>
              <a:prstDash val="solid"/>
              <a:miter/>
            </a:ln>
          </p:spPr>
          <p:txBody>
            <a:bodyPr rtlCol="0" anchor="ctr"/>
            <a:lstStyle/>
            <a:p>
              <a:endParaRPr lang="fr-FR" sz="1800"/>
            </a:p>
          </p:txBody>
        </p:sp>
        <p:sp>
          <p:nvSpPr>
            <p:cNvPr id="34" name="Forme libre : forme 33">
              <a:extLst>
                <a:ext uri="{FF2B5EF4-FFF2-40B4-BE49-F238E27FC236}">
                  <a16:creationId xmlns:a16="http://schemas.microsoft.com/office/drawing/2014/main" id="{F85FA027-B161-4060-9DA3-4EF7F3CB1C0F}"/>
                </a:ext>
              </a:extLst>
            </p:cNvPr>
            <p:cNvSpPr/>
            <p:nvPr/>
          </p:nvSpPr>
          <p:spPr>
            <a:xfrm>
              <a:off x="3749374" y="1300924"/>
              <a:ext cx="466844" cy="817244"/>
            </a:xfrm>
            <a:custGeom>
              <a:avLst/>
              <a:gdLst>
                <a:gd name="connsiteX0" fmla="*/ 287416 w 466844"/>
                <a:gd name="connsiteY0" fmla="*/ 0 h 817244"/>
                <a:gd name="connsiteX1" fmla="*/ 40051 w 466844"/>
                <a:gd name="connsiteY1" fmla="*/ 371570 h 817244"/>
                <a:gd name="connsiteX2" fmla="*/ 24145 w 466844"/>
                <a:gd name="connsiteY2" fmla="*/ 817245 h 817244"/>
                <a:gd name="connsiteX3" fmla="*/ 451722 w 466844"/>
                <a:gd name="connsiteY3" fmla="*/ 506444 h 817244"/>
                <a:gd name="connsiteX4" fmla="*/ 287416 w 466844"/>
                <a:gd name="connsiteY4" fmla="*/ 0 h 81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844" h="817244">
                  <a:moveTo>
                    <a:pt x="287416" y="0"/>
                  </a:moveTo>
                  <a:cubicBezTo>
                    <a:pt x="175021" y="94488"/>
                    <a:pt x="88915" y="222123"/>
                    <a:pt x="40051" y="371570"/>
                  </a:cubicBezTo>
                  <a:cubicBezTo>
                    <a:pt x="-8907" y="521018"/>
                    <a:pt x="-11479" y="669322"/>
                    <a:pt x="24145" y="817245"/>
                  </a:cubicBezTo>
                  <a:cubicBezTo>
                    <a:pt x="24145" y="817245"/>
                    <a:pt x="374855" y="740855"/>
                    <a:pt x="451722" y="506444"/>
                  </a:cubicBezTo>
                  <a:cubicBezTo>
                    <a:pt x="528589" y="272034"/>
                    <a:pt x="287416" y="0"/>
                    <a:pt x="287416" y="0"/>
                  </a:cubicBezTo>
                  <a:close/>
                </a:path>
              </a:pathLst>
            </a:custGeom>
            <a:solidFill>
              <a:srgbClr val="FF9940"/>
            </a:solidFill>
            <a:ln w="9525" cap="flat">
              <a:noFill/>
              <a:prstDash val="solid"/>
              <a:miter/>
            </a:ln>
          </p:spPr>
          <p:txBody>
            <a:bodyPr rtlCol="0" anchor="ctr"/>
            <a:lstStyle/>
            <a:p>
              <a:endParaRPr lang="fr-FR" sz="1800"/>
            </a:p>
          </p:txBody>
        </p:sp>
        <p:sp>
          <p:nvSpPr>
            <p:cNvPr id="35" name="Forme libre : forme 34">
              <a:extLst>
                <a:ext uri="{FF2B5EF4-FFF2-40B4-BE49-F238E27FC236}">
                  <a16:creationId xmlns:a16="http://schemas.microsoft.com/office/drawing/2014/main" id="{C06AE73A-E3E4-47F2-978F-5B63B84C397E}"/>
                </a:ext>
              </a:extLst>
            </p:cNvPr>
            <p:cNvSpPr/>
            <p:nvPr/>
          </p:nvSpPr>
          <p:spPr>
            <a:xfrm>
              <a:off x="3810094" y="2167431"/>
              <a:ext cx="695999" cy="571005"/>
            </a:xfrm>
            <a:custGeom>
              <a:avLst/>
              <a:gdLst>
                <a:gd name="connsiteX0" fmla="*/ 0 w 695999"/>
                <a:gd name="connsiteY0" fmla="*/ 63418 h 571005"/>
                <a:gd name="connsiteX1" fmla="*/ 274034 w 695999"/>
                <a:gd name="connsiteY1" fmla="*/ 414986 h 571005"/>
                <a:gd name="connsiteX2" fmla="*/ 693611 w 695999"/>
                <a:gd name="connsiteY2" fmla="*/ 571006 h 571005"/>
                <a:gd name="connsiteX3" fmla="*/ 529400 w 695999"/>
                <a:gd name="connsiteY3" fmla="*/ 65133 h 571005"/>
                <a:gd name="connsiteX4" fmla="*/ 0 w 695999"/>
                <a:gd name="connsiteY4" fmla="*/ 63418 h 57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99" h="571005">
                  <a:moveTo>
                    <a:pt x="0" y="63418"/>
                  </a:moveTo>
                  <a:cubicBezTo>
                    <a:pt x="57436" y="202198"/>
                    <a:pt x="148876" y="322022"/>
                    <a:pt x="274034" y="414986"/>
                  </a:cubicBezTo>
                  <a:cubicBezTo>
                    <a:pt x="400241" y="508712"/>
                    <a:pt x="552926" y="561671"/>
                    <a:pt x="693611" y="571006"/>
                  </a:cubicBezTo>
                  <a:cubicBezTo>
                    <a:pt x="693611" y="571006"/>
                    <a:pt x="728758" y="210675"/>
                    <a:pt x="529400" y="65133"/>
                  </a:cubicBezTo>
                  <a:cubicBezTo>
                    <a:pt x="330041" y="-80409"/>
                    <a:pt x="0" y="63418"/>
                    <a:pt x="0" y="63418"/>
                  </a:cubicBezTo>
                  <a:close/>
                </a:path>
              </a:pathLst>
            </a:custGeom>
            <a:solidFill>
              <a:srgbClr val="E1000F"/>
            </a:solidFill>
            <a:ln w="9525" cap="flat">
              <a:noFill/>
              <a:prstDash val="solid"/>
              <a:miter/>
            </a:ln>
          </p:spPr>
          <p:txBody>
            <a:bodyPr rtlCol="0" anchor="ctr"/>
            <a:lstStyle/>
            <a:p>
              <a:endParaRPr lang="fr-FR" sz="1800"/>
            </a:p>
          </p:txBody>
        </p:sp>
        <p:sp>
          <p:nvSpPr>
            <p:cNvPr id="36" name="Forme libre : forme 35">
              <a:extLst>
                <a:ext uri="{FF2B5EF4-FFF2-40B4-BE49-F238E27FC236}">
                  <a16:creationId xmlns:a16="http://schemas.microsoft.com/office/drawing/2014/main" id="{A7D5343A-A285-436D-A0B7-C43B1A1BBF52}"/>
                </a:ext>
              </a:extLst>
            </p:cNvPr>
            <p:cNvSpPr/>
            <p:nvPr/>
          </p:nvSpPr>
          <p:spPr>
            <a:xfrm>
              <a:off x="4633686" y="2165635"/>
              <a:ext cx="694216" cy="572421"/>
            </a:xfrm>
            <a:custGeom>
              <a:avLst/>
              <a:gdLst>
                <a:gd name="connsiteX0" fmla="*/ 3178 w 694216"/>
                <a:gd name="connsiteY0" fmla="*/ 572422 h 572421"/>
                <a:gd name="connsiteX1" fmla="*/ 420087 w 694216"/>
                <a:gd name="connsiteY1" fmla="*/ 414783 h 572421"/>
                <a:gd name="connsiteX2" fmla="*/ 694217 w 694216"/>
                <a:gd name="connsiteY2" fmla="*/ 61024 h 572421"/>
                <a:gd name="connsiteX3" fmla="*/ 161960 w 694216"/>
                <a:gd name="connsiteY3" fmla="*/ 66930 h 572421"/>
                <a:gd name="connsiteX4" fmla="*/ 3178 w 694216"/>
                <a:gd name="connsiteY4" fmla="*/ 572422 h 57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16" h="572421">
                  <a:moveTo>
                    <a:pt x="3178" y="572422"/>
                  </a:moveTo>
                  <a:cubicBezTo>
                    <a:pt x="160817" y="556705"/>
                    <a:pt x="292738" y="506985"/>
                    <a:pt x="420087" y="414783"/>
                  </a:cubicBezTo>
                  <a:cubicBezTo>
                    <a:pt x="543341" y="325533"/>
                    <a:pt x="637162" y="199327"/>
                    <a:pt x="694217" y="61024"/>
                  </a:cubicBezTo>
                  <a:cubicBezTo>
                    <a:pt x="694217" y="61024"/>
                    <a:pt x="360080" y="-80136"/>
                    <a:pt x="161960" y="66930"/>
                  </a:cubicBezTo>
                  <a:cubicBezTo>
                    <a:pt x="-36160" y="213996"/>
                    <a:pt x="3178" y="572422"/>
                    <a:pt x="3178" y="572422"/>
                  </a:cubicBezTo>
                  <a:close/>
                </a:path>
              </a:pathLst>
            </a:custGeom>
            <a:solidFill>
              <a:srgbClr val="5770BE"/>
            </a:solidFill>
            <a:ln w="9525" cap="flat">
              <a:noFill/>
              <a:prstDash val="solid"/>
              <a:miter/>
            </a:ln>
          </p:spPr>
          <p:txBody>
            <a:bodyPr rtlCol="0" anchor="ctr"/>
            <a:lstStyle/>
            <a:p>
              <a:endParaRPr lang="fr-FR" sz="1800"/>
            </a:p>
          </p:txBody>
        </p:sp>
        <p:sp>
          <p:nvSpPr>
            <p:cNvPr id="37" name="Forme libre : forme 36">
              <a:extLst>
                <a:ext uri="{FF2B5EF4-FFF2-40B4-BE49-F238E27FC236}">
                  <a16:creationId xmlns:a16="http://schemas.microsoft.com/office/drawing/2014/main" id="{0C731C3A-641D-4BCD-8621-E7256547145E}"/>
                </a:ext>
              </a:extLst>
            </p:cNvPr>
            <p:cNvSpPr/>
            <p:nvPr/>
          </p:nvSpPr>
          <p:spPr>
            <a:xfrm>
              <a:off x="4920405" y="1302353"/>
              <a:ext cx="465742" cy="817435"/>
            </a:xfrm>
            <a:custGeom>
              <a:avLst/>
              <a:gdLst>
                <a:gd name="connsiteX0" fmla="*/ 441883 w 465742"/>
                <a:gd name="connsiteY0" fmla="*/ 817436 h 817435"/>
                <a:gd name="connsiteX1" fmla="*/ 427024 w 465742"/>
                <a:gd name="connsiteY1" fmla="*/ 371189 h 817435"/>
                <a:gd name="connsiteX2" fmla="*/ 180707 w 465742"/>
                <a:gd name="connsiteY2" fmla="*/ 0 h 817435"/>
                <a:gd name="connsiteX3" fmla="*/ 14687 w 465742"/>
                <a:gd name="connsiteY3" fmla="*/ 504158 h 817435"/>
                <a:gd name="connsiteX4" fmla="*/ 441883 w 465742"/>
                <a:gd name="connsiteY4" fmla="*/ 817436 h 81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42" h="817435">
                  <a:moveTo>
                    <a:pt x="441883" y="817436"/>
                  </a:moveTo>
                  <a:cubicBezTo>
                    <a:pt x="476268" y="675799"/>
                    <a:pt x="475316" y="520827"/>
                    <a:pt x="427024" y="371189"/>
                  </a:cubicBezTo>
                  <a:cubicBezTo>
                    <a:pt x="378732" y="221552"/>
                    <a:pt x="292340" y="97917"/>
                    <a:pt x="180707" y="0"/>
                  </a:cubicBezTo>
                  <a:cubicBezTo>
                    <a:pt x="180707" y="0"/>
                    <a:pt x="-61037" y="269272"/>
                    <a:pt x="14687" y="504158"/>
                  </a:cubicBezTo>
                  <a:cubicBezTo>
                    <a:pt x="90410" y="739045"/>
                    <a:pt x="441883" y="817436"/>
                    <a:pt x="441883" y="817436"/>
                  </a:cubicBezTo>
                  <a:close/>
                </a:path>
              </a:pathLst>
            </a:custGeom>
            <a:solidFill>
              <a:srgbClr val="00AC8C"/>
            </a:solidFill>
            <a:ln w="9525" cap="flat">
              <a:noFill/>
              <a:prstDash val="solid"/>
              <a:miter/>
            </a:ln>
          </p:spPr>
          <p:txBody>
            <a:bodyPr rtlCol="0" anchor="ctr"/>
            <a:lstStyle/>
            <a:p>
              <a:endParaRPr lang="fr-FR" sz="1800"/>
            </a:p>
          </p:txBody>
        </p:sp>
      </p:grpSp>
    </p:spTree>
    <p:extLst>
      <p:ext uri="{BB962C8B-B14F-4D97-AF65-F5344CB8AC3E}">
        <p14:creationId xmlns:p14="http://schemas.microsoft.com/office/powerpoint/2010/main" val="225274312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 de titre 7">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4FA19FF-F3CF-4EE4-ADCA-0EC71FA192A8}"/>
              </a:ext>
            </a:extLst>
          </p:cNvPr>
          <p:cNvSpPr/>
          <p:nvPr/>
        </p:nvSpPr>
        <p:spPr>
          <a:xfrm>
            <a:off x="-13184" y="984000"/>
            <a:ext cx="9146904" cy="5874000"/>
          </a:xfrm>
          <a:prstGeom prst="rect">
            <a:avLst/>
          </a:prstGeom>
          <a:solidFill>
            <a:srgbClr val="FF9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37" name="Groupe 36"/>
          <p:cNvGrpSpPr/>
          <p:nvPr/>
        </p:nvGrpSpPr>
        <p:grpSpPr>
          <a:xfrm>
            <a:off x="2555777" y="2660917"/>
            <a:ext cx="5636124" cy="1629156"/>
            <a:chOff x="4528607" y="2228471"/>
            <a:chExt cx="2978905" cy="645803"/>
          </a:xfrm>
          <a:solidFill>
            <a:srgbClr val="00AC8C"/>
          </a:solidFill>
        </p:grpSpPr>
        <p:sp>
          <p:nvSpPr>
            <p:cNvPr id="38"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1800"/>
            </a:p>
          </p:txBody>
        </p:sp>
        <p:sp>
          <p:nvSpPr>
            <p:cNvPr id="39"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1800"/>
            </a:p>
          </p:txBody>
        </p:sp>
      </p:gr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21"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40"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41"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spTree>
    <p:extLst>
      <p:ext uri="{BB962C8B-B14F-4D97-AF65-F5344CB8AC3E}">
        <p14:creationId xmlns:p14="http://schemas.microsoft.com/office/powerpoint/2010/main" val="114249162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 de titre 8">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4FA19FF-F3CF-4EE4-ADCA-0EC71FA192A8}"/>
              </a:ext>
            </a:extLst>
          </p:cNvPr>
          <p:cNvSpPr/>
          <p:nvPr/>
        </p:nvSpPr>
        <p:spPr>
          <a:xfrm>
            <a:off x="-13184" y="984000"/>
            <a:ext cx="9146904" cy="5874000"/>
          </a:xfrm>
          <a:prstGeom prst="rect">
            <a:avLst/>
          </a:prstGeom>
          <a:solidFill>
            <a:srgbClr val="577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37" name="Groupe 36"/>
          <p:cNvGrpSpPr/>
          <p:nvPr/>
        </p:nvGrpSpPr>
        <p:grpSpPr>
          <a:xfrm>
            <a:off x="2555777" y="2660917"/>
            <a:ext cx="5636124" cy="1629156"/>
            <a:chOff x="4528607" y="2228471"/>
            <a:chExt cx="2978905" cy="645803"/>
          </a:xfrm>
          <a:solidFill>
            <a:srgbClr val="00AC8C"/>
          </a:solidFill>
        </p:grpSpPr>
        <p:sp>
          <p:nvSpPr>
            <p:cNvPr id="38"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1800"/>
            </a:p>
          </p:txBody>
        </p:sp>
        <p:sp>
          <p:nvSpPr>
            <p:cNvPr id="39"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1800"/>
            </a:p>
          </p:txBody>
        </p:sp>
      </p:gr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21"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40"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41"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spTree>
    <p:extLst>
      <p:ext uri="{BB962C8B-B14F-4D97-AF65-F5344CB8AC3E}">
        <p14:creationId xmlns:p14="http://schemas.microsoft.com/office/powerpoint/2010/main" val="44570987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 de titre 9">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rgbClr val="577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37"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38"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39"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grpSp>
        <p:nvGrpSpPr>
          <p:cNvPr id="23" name="Groupe 22">
            <a:extLst>
              <a:ext uri="{FF2B5EF4-FFF2-40B4-BE49-F238E27FC236}">
                <a16:creationId xmlns:a16="http://schemas.microsoft.com/office/drawing/2014/main" id="{EF6742AF-C8D3-4ECE-A715-D2E9132A76D7}"/>
              </a:ext>
            </a:extLst>
          </p:cNvPr>
          <p:cNvGrpSpPr/>
          <p:nvPr/>
        </p:nvGrpSpPr>
        <p:grpSpPr>
          <a:xfrm>
            <a:off x="4995278" y="2383665"/>
            <a:ext cx="3589316" cy="1769235"/>
            <a:chOff x="1876472" y="1243012"/>
            <a:chExt cx="5386683" cy="2655188"/>
          </a:xfrm>
          <a:solidFill>
            <a:srgbClr val="FF9940"/>
          </a:solidFill>
        </p:grpSpPr>
        <p:sp>
          <p:nvSpPr>
            <p:cNvPr id="35"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sz="3200"/>
            </a:p>
          </p:txBody>
        </p:sp>
        <p:sp>
          <p:nvSpPr>
            <p:cNvPr id="40"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sz="3200"/>
            </a:p>
          </p:txBody>
        </p:sp>
        <p:sp>
          <p:nvSpPr>
            <p:cNvPr id="41"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3200"/>
            </a:p>
          </p:txBody>
        </p:sp>
        <p:sp>
          <p:nvSpPr>
            <p:cNvPr id="42"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grpSp>
    </p:spTree>
    <p:extLst>
      <p:ext uri="{BB962C8B-B14F-4D97-AF65-F5344CB8AC3E}">
        <p14:creationId xmlns:p14="http://schemas.microsoft.com/office/powerpoint/2010/main" val="429242392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 courante">
    <p:spTree>
      <p:nvGrpSpPr>
        <p:cNvPr id="1" name=""/>
        <p:cNvGrpSpPr/>
        <p:nvPr/>
      </p:nvGrpSpPr>
      <p:grpSpPr>
        <a:xfrm>
          <a:off x="0" y="0"/>
          <a:ext cx="0" cy="0"/>
          <a:chOff x="0" y="0"/>
          <a:chExt cx="0" cy="0"/>
        </a:xfrm>
      </p:grpSpPr>
      <p:sp>
        <p:nvSpPr>
          <p:cNvPr id="6" name="Titre 6"/>
          <p:cNvSpPr>
            <a:spLocks noGrp="1"/>
          </p:cNvSpPr>
          <p:nvPr>
            <p:ph type="title"/>
          </p:nvPr>
        </p:nvSpPr>
        <p:spPr>
          <a:xfrm>
            <a:off x="359999" y="1200000"/>
            <a:ext cx="8424000" cy="960000"/>
          </a:xfrm>
        </p:spPr>
        <p:txBody>
          <a:bodyPr/>
          <a:lstStyle>
            <a:lvl1pPr>
              <a:defRPr>
                <a:solidFill>
                  <a:srgbClr val="00AC8C"/>
                </a:solidFill>
              </a:defRPr>
            </a:lvl1pPr>
          </a:lstStyle>
          <a:p>
            <a:r>
              <a:rPr lang="fr-FR"/>
              <a:t>Modifiez le style du titre</a:t>
            </a:r>
            <a:endParaRPr lang="fr-FR" dirty="0"/>
          </a:p>
        </p:txBody>
      </p:sp>
      <p:sp>
        <p:nvSpPr>
          <p:cNvPr id="7" name="Espace réservé de la date 1"/>
          <p:cNvSpPr>
            <a:spLocks noGrp="1"/>
          </p:cNvSpPr>
          <p:nvPr>
            <p:ph type="dt" sz="half" idx="10"/>
          </p:nvPr>
        </p:nvSpPr>
        <p:spPr>
          <a:xfrm>
            <a:off x="7614000" y="6378000"/>
            <a:ext cx="1170000" cy="480000"/>
          </a:xfrm>
        </p:spPr>
        <p:txBody>
          <a:bodyPr/>
          <a:lstStyle/>
          <a:p>
            <a:pPr>
              <a:defRPr/>
            </a:pPr>
            <a:fld id="{EC3BD6C2-C2F8-49BB-BA8D-B7F04BD044F3}" type="datetime1">
              <a:rPr lang="fr-FR" smtClean="0"/>
              <a:pPr>
                <a:defRPr/>
              </a:pPr>
              <a:t>14/03/2023</a:t>
            </a:fld>
            <a:endParaRPr lang="fr-FR" dirty="0"/>
          </a:p>
        </p:txBody>
      </p:sp>
      <p:sp>
        <p:nvSpPr>
          <p:cNvPr id="8" name="Espace réservé du pied de page 2"/>
          <p:cNvSpPr>
            <a:spLocks noGrp="1"/>
          </p:cNvSpPr>
          <p:nvPr>
            <p:ph type="ftr" sz="quarter" idx="11"/>
          </p:nvPr>
        </p:nvSpPr>
        <p:spPr>
          <a:xfrm>
            <a:off x="360000" y="6378000"/>
            <a:ext cx="5904000" cy="480000"/>
          </a:xfrm>
        </p:spPr>
        <p:txBody>
          <a:bodyPr/>
          <a:lstStyle/>
          <a:p>
            <a:pPr>
              <a:defRPr/>
            </a:pPr>
            <a:endParaRPr lang="fr-FR"/>
          </a:p>
        </p:txBody>
      </p:sp>
      <p:sp>
        <p:nvSpPr>
          <p:cNvPr id="9" name="Espace réservé du numéro de diapositive 3"/>
          <p:cNvSpPr>
            <a:spLocks noGrp="1"/>
          </p:cNvSpPr>
          <p:nvPr>
            <p:ph type="sldNum" sz="quarter" idx="12"/>
          </p:nvPr>
        </p:nvSpPr>
        <p:spPr>
          <a:xfrm>
            <a:off x="6264000" y="6378000"/>
            <a:ext cx="1350000" cy="480000"/>
          </a:xfrm>
        </p:spPr>
        <p:txBody>
          <a:bodyPr/>
          <a:lstStyle/>
          <a:p>
            <a:pPr>
              <a:defRPr/>
            </a:pPr>
            <a:fld id="{4D349F51-42DE-4B29-8A81-5C4FEEDF73FE}" type="slidenum">
              <a:rPr lang="fr-FR" smtClean="0"/>
              <a:pPr>
                <a:defRPr/>
              </a:pPr>
              <a:t>‹N°›</a:t>
            </a:fld>
            <a:endParaRPr lang="fr-FR" dirty="0"/>
          </a:p>
        </p:txBody>
      </p:sp>
      <p:sp>
        <p:nvSpPr>
          <p:cNvPr id="10" name="Espace réservé du texte 7"/>
          <p:cNvSpPr>
            <a:spLocks noGrp="1"/>
          </p:cNvSpPr>
          <p:nvPr>
            <p:ph type="body" sz="quarter" idx="13"/>
          </p:nvPr>
        </p:nvSpPr>
        <p:spPr>
          <a:xfrm>
            <a:off x="3312000" y="240000"/>
            <a:ext cx="5472000" cy="480000"/>
          </a:xfrm>
        </p:spPr>
        <p:txBody>
          <a:bodyPr/>
          <a:lstStyle/>
          <a:p>
            <a:pPr lvl="0"/>
            <a:r>
              <a:rPr lang="fr-FR"/>
              <a:t>Modifier les styles du texte du masque</a:t>
            </a:r>
          </a:p>
          <a:p>
            <a:pPr lvl="1"/>
            <a:r>
              <a:rPr lang="fr-FR"/>
              <a:t>Deuxième niveau</a:t>
            </a:r>
          </a:p>
        </p:txBody>
      </p:sp>
      <p:sp>
        <p:nvSpPr>
          <p:cNvPr id="11" name="Espace réservé du texte 8"/>
          <p:cNvSpPr>
            <a:spLocks noGrp="1"/>
          </p:cNvSpPr>
          <p:nvPr>
            <p:ph type="body" sz="quarter" idx="14"/>
          </p:nvPr>
        </p:nvSpPr>
        <p:spPr>
          <a:xfrm>
            <a:off x="359997" y="2448000"/>
            <a:ext cx="7883891" cy="3432000"/>
          </a:xfrm>
        </p:spPr>
        <p:txBody>
          <a:body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49318657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 avec puc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tx2"/>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60000" y="2448000"/>
            <a:ext cx="8424001"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51300726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es et 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tx2"/>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3615101"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9" name="Espace réservé pour une image  8">
            <a:extLst>
              <a:ext uri="{FF2B5EF4-FFF2-40B4-BE49-F238E27FC236}">
                <a16:creationId xmlns:a16="http://schemas.microsoft.com/office/drawing/2014/main" id="{BD8E2D2A-F96C-4939-9C63-67C838C0FDF3}"/>
              </a:ext>
            </a:extLst>
          </p:cNvPr>
          <p:cNvSpPr>
            <a:spLocks noGrp="1"/>
          </p:cNvSpPr>
          <p:nvPr>
            <p:ph type="pic" sz="quarter" idx="15" hasCustomPrompt="1"/>
          </p:nvPr>
        </p:nvSpPr>
        <p:spPr>
          <a:xfrm>
            <a:off x="4727576" y="2472269"/>
            <a:ext cx="4048125" cy="2747433"/>
          </a:xfrm>
          <a:solidFill>
            <a:schemeClr val="bg1">
              <a:lumMod val="85000"/>
            </a:schemeClr>
          </a:solidFill>
          <a:ln>
            <a:noFill/>
          </a:ln>
        </p:spPr>
        <p:txBody>
          <a:bodyPr bIns="504000" anchor="ctr"/>
          <a:lstStyle>
            <a:lvl1pPr algn="ctr">
              <a:defRPr sz="900">
                <a:solidFill>
                  <a:schemeClr val="bg1"/>
                </a:solidFill>
              </a:defRPr>
            </a:lvl1pPr>
          </a:lstStyle>
          <a:p>
            <a:r>
              <a:rPr lang="fr-FR" dirty="0"/>
              <a:t>Sélectionner l’icône pour insérer une image</a:t>
            </a:r>
          </a:p>
        </p:txBody>
      </p:sp>
      <p:sp>
        <p:nvSpPr>
          <p:cNvPr id="15" name="Espace réservé du texte 14">
            <a:extLst>
              <a:ext uri="{FF2B5EF4-FFF2-40B4-BE49-F238E27FC236}">
                <a16:creationId xmlns:a16="http://schemas.microsoft.com/office/drawing/2014/main" id="{21CA591B-C37B-41A1-8191-C1F660677F8D}"/>
              </a:ext>
            </a:extLst>
          </p:cNvPr>
          <p:cNvSpPr>
            <a:spLocks noGrp="1"/>
          </p:cNvSpPr>
          <p:nvPr>
            <p:ph type="body" sz="quarter" idx="16" hasCustomPrompt="1"/>
          </p:nvPr>
        </p:nvSpPr>
        <p:spPr>
          <a:xfrm>
            <a:off x="4735874" y="5306485"/>
            <a:ext cx="4048127" cy="611715"/>
          </a:xfrm>
        </p:spPr>
        <p:txBody>
          <a:bodyPr/>
          <a:lstStyle>
            <a:lvl1pPr>
              <a:defRPr sz="951">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spTree>
    <p:extLst>
      <p:ext uri="{BB962C8B-B14F-4D97-AF65-F5344CB8AC3E}">
        <p14:creationId xmlns:p14="http://schemas.microsoft.com/office/powerpoint/2010/main" val="100380580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e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tx2"/>
                </a:solidFill>
              </a:defRPr>
            </a:lvl1pPr>
          </a:lstStyle>
          <a:p>
            <a:r>
              <a:rPr lang="fr-FR" dirty="0"/>
              <a:t>Titre de partie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55235551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puces + verbatim">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accent2"/>
                </a:solidFill>
              </a:defRPr>
            </a:lvl1pPr>
          </a:lstStyle>
          <a:p>
            <a:r>
              <a:rPr lang="fr-FR" dirty="0"/>
              <a:t>Titre de partie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22725" y="3111501"/>
            <a:ext cx="2520000" cy="2209800"/>
          </a:xfrm>
        </p:spPr>
        <p:txBody>
          <a:bodyPr anchor="ctr"/>
          <a:lstStyle>
            <a:lvl1pPr>
              <a:defRPr b="1">
                <a:solidFill>
                  <a:schemeClr val="tx1"/>
                </a:solidFill>
              </a:defRPr>
            </a:lvl1pPr>
            <a:lvl2pPr marL="0" indent="0">
              <a:spcBef>
                <a:spcPts val="200"/>
              </a:spcBef>
              <a:buNone/>
              <a:defRPr sz="1051">
                <a:solidFill>
                  <a:schemeClr val="tx1"/>
                </a:solidFill>
              </a:defRPr>
            </a:lvl2pPr>
            <a:lvl3pPr>
              <a:buNone/>
              <a:defRPr baseline="0">
                <a:solidFill>
                  <a:schemeClr val="accent3"/>
                </a:solidFill>
              </a:defRPr>
            </a:lvl3pPr>
            <a:lvl4pPr>
              <a:defRPr>
                <a:solidFill>
                  <a:schemeClr val="accent3"/>
                </a:solidFill>
              </a:defRPr>
            </a:lvl4pPr>
            <a:lvl5pPr>
              <a:defRPr>
                <a:solidFill>
                  <a:schemeClr val="accent3"/>
                </a:solidFill>
              </a:defRPr>
            </a:lvl5pPr>
          </a:lstStyle>
          <a:p>
            <a:pPr lvl="0"/>
            <a:r>
              <a:rPr lang="fr-FR" dirty="0"/>
              <a:t>Texte</a:t>
            </a:r>
          </a:p>
        </p:txBody>
      </p:sp>
      <p:sp>
        <p:nvSpPr>
          <p:cNvPr id="16" name="Espace réservé du texte 19">
            <a:extLst>
              <a:ext uri="{FF2B5EF4-FFF2-40B4-BE49-F238E27FC236}">
                <a16:creationId xmlns:a16="http://schemas.microsoft.com/office/drawing/2014/main" id="{09F5CAC3-7DC3-439A-9A57-B06A8C205ED9}"/>
              </a:ext>
            </a:extLst>
          </p:cNvPr>
          <p:cNvSpPr>
            <a:spLocks noGrp="1"/>
          </p:cNvSpPr>
          <p:nvPr>
            <p:ph type="body" sz="quarter" idx="19" hasCustomPrompt="1"/>
          </p:nvPr>
        </p:nvSpPr>
        <p:spPr>
          <a:xfrm>
            <a:off x="6196013" y="2472267"/>
            <a:ext cx="499200" cy="446400"/>
          </a:xfrm>
          <a:blipFill>
            <a:blip r:embed="rId2">
              <a:extLst>
                <a:ext uri="{96DAC541-7B7A-43D3-8B79-37D633B846F1}">
                  <asvg:svgBlip xmlns:asvg="http://schemas.microsoft.com/office/drawing/2016/SVG/main" r:embed="rId3"/>
                </a:ext>
              </a:extLst>
            </a:blip>
            <a:stretch>
              <a:fillRect/>
            </a:stretch>
          </a:blipFill>
        </p:spPr>
        <p:txBody>
          <a:bodyPr/>
          <a:lstStyle/>
          <a:p>
            <a:pPr lvl="0"/>
            <a:r>
              <a:rPr lang="fr-FR" dirty="0"/>
              <a:t> </a:t>
            </a:r>
          </a:p>
        </p:txBody>
      </p:sp>
      <p:sp>
        <p:nvSpPr>
          <p:cNvPr id="18" name="Espace réservé du texte 19">
            <a:extLst>
              <a:ext uri="{FF2B5EF4-FFF2-40B4-BE49-F238E27FC236}">
                <a16:creationId xmlns:a16="http://schemas.microsoft.com/office/drawing/2014/main" id="{4141A6F1-00C3-439D-BAD4-208A5BCC27D8}"/>
              </a:ext>
            </a:extLst>
          </p:cNvPr>
          <p:cNvSpPr>
            <a:spLocks noGrp="1"/>
          </p:cNvSpPr>
          <p:nvPr>
            <p:ph type="body" sz="quarter" idx="20" hasCustomPrompt="1"/>
          </p:nvPr>
        </p:nvSpPr>
        <p:spPr>
          <a:xfrm>
            <a:off x="8267444" y="5179037"/>
            <a:ext cx="499200" cy="446400"/>
          </a:xfrm>
          <a:blipFill>
            <a:blip r:embed="rId4">
              <a:extLst>
                <a:ext uri="{96DAC541-7B7A-43D3-8B79-37D633B846F1}">
                  <asvg:svgBlip xmlns:asvg="http://schemas.microsoft.com/office/drawing/2016/SVG/main" r:embed="rId5"/>
                </a:ext>
              </a:extLst>
            </a:blip>
            <a:stretch>
              <a:fillRect/>
            </a:stretch>
          </a:blipFill>
        </p:spPr>
        <p:txBody>
          <a:bodyPr/>
          <a:lstStyle/>
          <a:p>
            <a:pPr lvl="0"/>
            <a:r>
              <a:rPr lang="fr-FR" dirty="0"/>
              <a:t> </a:t>
            </a:r>
          </a:p>
        </p:txBody>
      </p:sp>
    </p:spTree>
    <p:extLst>
      <p:ext uri="{BB962C8B-B14F-4D97-AF65-F5344CB8AC3E}">
        <p14:creationId xmlns:p14="http://schemas.microsoft.com/office/powerpoint/2010/main" val="87215065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puces + encadré ble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bg2"/>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a:extLst>
              <a:ext uri="{FF2B5EF4-FFF2-40B4-BE49-F238E27FC236}">
                <a16:creationId xmlns:a16="http://schemas.microsoft.com/office/drawing/2014/main" id="{B76A196E-5088-4B4E-92C2-649AB0227B7C}"/>
              </a:ext>
            </a:extLst>
          </p:cNvPr>
          <p:cNvSpPr>
            <a:spLocks noGrp="1"/>
          </p:cNvSpPr>
          <p:nvPr>
            <p:ph type="body" sz="quarter" idx="16" hasCustomPrompt="1"/>
          </p:nvPr>
        </p:nvSpPr>
        <p:spPr bwMode="gray">
          <a:xfrm>
            <a:off x="6224589" y="2489200"/>
            <a:ext cx="2919412" cy="2914651"/>
          </a:xfrm>
          <a:solidFill>
            <a:schemeClr val="bg2"/>
          </a:solidFill>
        </p:spPr>
        <p:txBody>
          <a:bodyPr lIns="432000" rIns="432000" anchor="ctr"/>
          <a:lstStyle>
            <a:lvl1pPr>
              <a:defRPr>
                <a:solidFill>
                  <a:schemeClr val="bg1"/>
                </a:solidFill>
              </a:defRPr>
            </a:lvl1pPr>
            <a:lvl2pPr>
              <a:defRPr/>
            </a:lvl2pPr>
            <a:lvl3pPr>
              <a:defRPr baseline="0"/>
            </a:lvl3pPr>
            <a:lvl4pPr>
              <a:defRPr/>
            </a:lvl4pPr>
            <a:lvl5pPr>
              <a:defRPr/>
            </a:lvl5pPr>
          </a:lstStyle>
          <a:p>
            <a:pPr lvl="0"/>
            <a:r>
              <a:rPr lang="fr-FR" dirty="0"/>
              <a:t>Texte</a:t>
            </a:r>
          </a:p>
        </p:txBody>
      </p:sp>
    </p:spTree>
    <p:extLst>
      <p:ext uri="{BB962C8B-B14F-4D97-AF65-F5344CB8AC3E}">
        <p14:creationId xmlns:p14="http://schemas.microsoft.com/office/powerpoint/2010/main" val="95343831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e avec puces + encadré oran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rgbClr val="FF9940"/>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a:extLst>
              <a:ext uri="{FF2B5EF4-FFF2-40B4-BE49-F238E27FC236}">
                <a16:creationId xmlns:a16="http://schemas.microsoft.com/office/drawing/2014/main" id="{B76A196E-5088-4B4E-92C2-649AB0227B7C}"/>
              </a:ext>
            </a:extLst>
          </p:cNvPr>
          <p:cNvSpPr>
            <a:spLocks noGrp="1"/>
          </p:cNvSpPr>
          <p:nvPr>
            <p:ph type="body" sz="quarter" idx="16" hasCustomPrompt="1"/>
          </p:nvPr>
        </p:nvSpPr>
        <p:spPr bwMode="gray">
          <a:xfrm>
            <a:off x="6224589" y="2489200"/>
            <a:ext cx="2919412" cy="2914651"/>
          </a:xfrm>
          <a:solidFill>
            <a:srgbClr val="FF9940"/>
          </a:solidFill>
        </p:spPr>
        <p:txBody>
          <a:bodyPr lIns="432000" rIns="432000" anchor="ctr"/>
          <a:lstStyle>
            <a:lvl1pPr>
              <a:defRPr>
                <a:solidFill>
                  <a:schemeClr val="bg1"/>
                </a:solidFill>
              </a:defRPr>
            </a:lvl1pPr>
            <a:lvl2pPr>
              <a:defRPr/>
            </a:lvl2pPr>
            <a:lvl3pPr>
              <a:defRPr baseline="0"/>
            </a:lvl3pPr>
            <a:lvl4pPr>
              <a:defRPr/>
            </a:lvl4pPr>
            <a:lvl5pPr>
              <a:defRPr/>
            </a:lvl5pPr>
          </a:lstStyle>
          <a:p>
            <a:pPr lvl="0"/>
            <a:r>
              <a:rPr lang="fr-FR" dirty="0"/>
              <a:t>Texte de </a:t>
            </a:r>
            <a:r>
              <a:rPr lang="fr-FR"/>
              <a:t>niveau 1</a:t>
            </a:r>
            <a:endParaRPr lang="fr-FR" dirty="0"/>
          </a:p>
        </p:txBody>
      </p:sp>
    </p:spTree>
    <p:extLst>
      <p:ext uri="{BB962C8B-B14F-4D97-AF65-F5344CB8AC3E}">
        <p14:creationId xmlns:p14="http://schemas.microsoft.com/office/powerpoint/2010/main" val="120845023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re pag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3" name="Espace réservé du pied de page 2"/>
          <p:cNvSpPr>
            <a:spLocks noGrp="1"/>
          </p:cNvSpPr>
          <p:nvPr>
            <p:ph type="ftr" sz="quarter" idx="11"/>
          </p:nvPr>
        </p:nvSpPr>
        <p:spPr bwMode="gray"/>
        <p:txBody>
          <a:bodyPr/>
          <a:lstStyle/>
          <a:p>
            <a:pPr>
              <a:defRPr/>
            </a:pPr>
            <a:endParaRPr lang="fr-FR"/>
          </a:p>
        </p:txBody>
      </p:sp>
      <p:sp>
        <p:nvSpPr>
          <p:cNvPr id="8" name="Espace réservé du numéro de diapositive 7"/>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1" b="1" cap="all" baseline="0"/>
            </a:lvl1pPr>
            <a:lvl2pPr marL="0" indent="0">
              <a:spcBef>
                <a:spcPts val="500"/>
              </a:spcBef>
              <a:spcAft>
                <a:spcPts val="0"/>
              </a:spcAft>
              <a:buNone/>
              <a:defRPr sz="1851"/>
            </a:lvl2pPr>
          </a:lstStyle>
          <a:p>
            <a:r>
              <a:rPr lang="fr-FR" dirty="0"/>
              <a:t>TITRE DE LA PRÉSENTATION </a:t>
            </a:r>
            <a:br>
              <a:rPr lang="fr-FR" dirty="0"/>
            </a:br>
            <a:r>
              <a:rPr lang="fr-FR" dirty="0"/>
              <a:t>SUR DEUX LIGNES MAXIMUM</a:t>
            </a:r>
          </a:p>
          <a:p>
            <a:pPr lvl="1"/>
            <a:r>
              <a:rPr lang="fr-FR" dirty="0"/>
              <a:t>Sous-titre de la présentation </a:t>
            </a:r>
            <a:br>
              <a:rPr lang="fr-FR" dirty="0"/>
            </a:br>
            <a:r>
              <a:rPr lang="fr-FR" dirty="0"/>
              <a:t>sur deux lignes maximum</a:t>
            </a:r>
          </a:p>
        </p:txBody>
      </p:sp>
      <p:cxnSp>
        <p:nvCxnSpPr>
          <p:cNvPr id="12" name="Connecteur droit 11"/>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Imag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240000" y="240000"/>
            <a:ext cx="1920000" cy="1920000"/>
          </a:xfrm>
          <a:prstGeom prst="rect">
            <a:avLst/>
          </a:prstGeom>
        </p:spPr>
      </p:pic>
      <p:grpSp>
        <p:nvGrpSpPr>
          <p:cNvPr id="37" name="Groupe 36">
            <a:extLst>
              <a:ext uri="{FF2B5EF4-FFF2-40B4-BE49-F238E27FC236}">
                <a16:creationId xmlns:a16="http://schemas.microsoft.com/office/drawing/2014/main" id="{FC683802-A2EC-4669-9F2A-135474056009}"/>
              </a:ext>
            </a:extLst>
          </p:cNvPr>
          <p:cNvGrpSpPr/>
          <p:nvPr/>
        </p:nvGrpSpPr>
        <p:grpSpPr>
          <a:xfrm>
            <a:off x="3215680" y="708026"/>
            <a:ext cx="1440931" cy="1004991"/>
            <a:chOff x="892176" y="1588"/>
            <a:chExt cx="7372350" cy="5141913"/>
          </a:xfrm>
        </p:grpSpPr>
        <p:sp>
          <p:nvSpPr>
            <p:cNvPr id="38" name="Freeform 5">
              <a:extLst>
                <a:ext uri="{FF2B5EF4-FFF2-40B4-BE49-F238E27FC236}">
                  <a16:creationId xmlns:a16="http://schemas.microsoft.com/office/drawing/2014/main" id="{F3915ECC-0968-47EF-B1B0-DD51F330CE1C}"/>
                </a:ext>
              </a:extLst>
            </p:cNvPr>
            <p:cNvSpPr>
              <a:spLocks/>
            </p:cNvSpPr>
            <p:nvPr userDrawn="1"/>
          </p:nvSpPr>
          <p:spPr bwMode="auto">
            <a:xfrm>
              <a:off x="2546351" y="3694113"/>
              <a:ext cx="1312863" cy="1439863"/>
            </a:xfrm>
            <a:custGeom>
              <a:avLst/>
              <a:gdLst>
                <a:gd name="T0" fmla="*/ 457 w 770"/>
                <a:gd name="T1" fmla="*/ 0 h 844"/>
                <a:gd name="T2" fmla="*/ 163 w 770"/>
                <a:gd name="T3" fmla="*/ 118 h 844"/>
                <a:gd name="T4" fmla="*/ 163 w 770"/>
                <a:gd name="T5" fmla="*/ 0 h 844"/>
                <a:gd name="T6" fmla="*/ 0 w 770"/>
                <a:gd name="T7" fmla="*/ 0 h 844"/>
                <a:gd name="T8" fmla="*/ 0 w 770"/>
                <a:gd name="T9" fmla="*/ 844 h 844"/>
                <a:gd name="T10" fmla="*/ 163 w 770"/>
                <a:gd name="T11" fmla="*/ 844 h 844"/>
                <a:gd name="T12" fmla="*/ 163 w 770"/>
                <a:gd name="T13" fmla="*/ 331 h 844"/>
                <a:gd name="T14" fmla="*/ 427 w 770"/>
                <a:gd name="T15" fmla="*/ 135 h 844"/>
                <a:gd name="T16" fmla="*/ 606 w 770"/>
                <a:gd name="T17" fmla="*/ 284 h 844"/>
                <a:gd name="T18" fmla="*/ 606 w 770"/>
                <a:gd name="T19" fmla="*/ 284 h 844"/>
                <a:gd name="T20" fmla="*/ 606 w 770"/>
                <a:gd name="T21" fmla="*/ 844 h 844"/>
                <a:gd name="T22" fmla="*/ 770 w 770"/>
                <a:gd name="T23" fmla="*/ 844 h 844"/>
                <a:gd name="T24" fmla="*/ 770 w 770"/>
                <a:gd name="T25" fmla="*/ 284 h 844"/>
                <a:gd name="T26" fmla="*/ 457 w 770"/>
                <a:gd name="T27"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844">
                  <a:moveTo>
                    <a:pt x="457" y="0"/>
                  </a:moveTo>
                  <a:cubicBezTo>
                    <a:pt x="255" y="0"/>
                    <a:pt x="165" y="115"/>
                    <a:pt x="163" y="118"/>
                  </a:cubicBezTo>
                  <a:cubicBezTo>
                    <a:pt x="163" y="0"/>
                    <a:pt x="163" y="0"/>
                    <a:pt x="163" y="0"/>
                  </a:cubicBezTo>
                  <a:cubicBezTo>
                    <a:pt x="0" y="0"/>
                    <a:pt x="0" y="0"/>
                    <a:pt x="0" y="0"/>
                  </a:cubicBezTo>
                  <a:cubicBezTo>
                    <a:pt x="0" y="844"/>
                    <a:pt x="0" y="844"/>
                    <a:pt x="0" y="844"/>
                  </a:cubicBezTo>
                  <a:cubicBezTo>
                    <a:pt x="163" y="844"/>
                    <a:pt x="163" y="844"/>
                    <a:pt x="163" y="844"/>
                  </a:cubicBezTo>
                  <a:cubicBezTo>
                    <a:pt x="163" y="331"/>
                    <a:pt x="163" y="331"/>
                    <a:pt x="163" y="331"/>
                  </a:cubicBezTo>
                  <a:cubicBezTo>
                    <a:pt x="167" y="207"/>
                    <a:pt x="323" y="135"/>
                    <a:pt x="427" y="135"/>
                  </a:cubicBezTo>
                  <a:cubicBezTo>
                    <a:pt x="505" y="135"/>
                    <a:pt x="606" y="188"/>
                    <a:pt x="606" y="284"/>
                  </a:cubicBezTo>
                  <a:cubicBezTo>
                    <a:pt x="606" y="284"/>
                    <a:pt x="606" y="284"/>
                    <a:pt x="606" y="284"/>
                  </a:cubicBezTo>
                  <a:cubicBezTo>
                    <a:pt x="606" y="844"/>
                    <a:pt x="606" y="844"/>
                    <a:pt x="606" y="844"/>
                  </a:cubicBezTo>
                  <a:cubicBezTo>
                    <a:pt x="770" y="844"/>
                    <a:pt x="770" y="844"/>
                    <a:pt x="770" y="844"/>
                  </a:cubicBezTo>
                  <a:cubicBezTo>
                    <a:pt x="770" y="284"/>
                    <a:pt x="770" y="284"/>
                    <a:pt x="770" y="284"/>
                  </a:cubicBezTo>
                  <a:cubicBezTo>
                    <a:pt x="770" y="95"/>
                    <a:pt x="629" y="0"/>
                    <a:pt x="4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39" name="Freeform 6">
              <a:extLst>
                <a:ext uri="{FF2B5EF4-FFF2-40B4-BE49-F238E27FC236}">
                  <a16:creationId xmlns:a16="http://schemas.microsoft.com/office/drawing/2014/main" id="{85A00D6A-601C-418A-889D-9EB6FC35BBC1}"/>
                </a:ext>
              </a:extLst>
            </p:cNvPr>
            <p:cNvSpPr>
              <a:spLocks/>
            </p:cNvSpPr>
            <p:nvPr userDrawn="1"/>
          </p:nvSpPr>
          <p:spPr bwMode="auto">
            <a:xfrm>
              <a:off x="7069138" y="3673475"/>
              <a:ext cx="1195388" cy="1466850"/>
            </a:xfrm>
            <a:custGeom>
              <a:avLst/>
              <a:gdLst>
                <a:gd name="T0" fmla="*/ 433 w 701"/>
                <a:gd name="T1" fmla="*/ 355 h 860"/>
                <a:gd name="T2" fmla="*/ 433 w 701"/>
                <a:gd name="T3" fmla="*/ 355 h 860"/>
                <a:gd name="T4" fmla="*/ 286 w 701"/>
                <a:gd name="T5" fmla="*/ 355 h 860"/>
                <a:gd name="T6" fmla="*/ 164 w 701"/>
                <a:gd name="T7" fmla="*/ 248 h 860"/>
                <a:gd name="T8" fmla="*/ 340 w 701"/>
                <a:gd name="T9" fmla="*/ 143 h 860"/>
                <a:gd name="T10" fmla="*/ 595 w 701"/>
                <a:gd name="T11" fmla="*/ 189 h 860"/>
                <a:gd name="T12" fmla="*/ 652 w 701"/>
                <a:gd name="T13" fmla="*/ 57 h 860"/>
                <a:gd name="T14" fmla="*/ 356 w 701"/>
                <a:gd name="T15" fmla="*/ 0 h 860"/>
                <a:gd name="T16" fmla="*/ 8 w 701"/>
                <a:gd name="T17" fmla="*/ 250 h 860"/>
                <a:gd name="T18" fmla="*/ 268 w 701"/>
                <a:gd name="T19" fmla="*/ 504 h 860"/>
                <a:gd name="T20" fmla="*/ 268 w 701"/>
                <a:gd name="T21" fmla="*/ 505 h 860"/>
                <a:gd name="T22" fmla="*/ 416 w 701"/>
                <a:gd name="T23" fmla="*/ 505 h 860"/>
                <a:gd name="T24" fmla="*/ 538 w 701"/>
                <a:gd name="T25" fmla="*/ 612 h 860"/>
                <a:gd name="T26" fmla="*/ 361 w 701"/>
                <a:gd name="T27" fmla="*/ 717 h 860"/>
                <a:gd name="T28" fmla="*/ 78 w 701"/>
                <a:gd name="T29" fmla="*/ 658 h 860"/>
                <a:gd name="T30" fmla="*/ 22 w 701"/>
                <a:gd name="T31" fmla="*/ 789 h 860"/>
                <a:gd name="T32" fmla="*/ 345 w 701"/>
                <a:gd name="T33" fmla="*/ 860 h 860"/>
                <a:gd name="T34" fmla="*/ 693 w 701"/>
                <a:gd name="T35" fmla="*/ 610 h 860"/>
                <a:gd name="T36" fmla="*/ 433 w 701"/>
                <a:gd name="T37" fmla="*/ 355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1" h="860">
                  <a:moveTo>
                    <a:pt x="433" y="355"/>
                  </a:moveTo>
                  <a:cubicBezTo>
                    <a:pt x="433" y="355"/>
                    <a:pt x="433" y="355"/>
                    <a:pt x="433" y="355"/>
                  </a:cubicBezTo>
                  <a:cubicBezTo>
                    <a:pt x="286" y="355"/>
                    <a:pt x="286" y="355"/>
                    <a:pt x="286" y="355"/>
                  </a:cubicBezTo>
                  <a:cubicBezTo>
                    <a:pt x="204" y="355"/>
                    <a:pt x="160" y="324"/>
                    <a:pt x="164" y="248"/>
                  </a:cubicBezTo>
                  <a:cubicBezTo>
                    <a:pt x="167" y="168"/>
                    <a:pt x="254" y="143"/>
                    <a:pt x="340" y="143"/>
                  </a:cubicBezTo>
                  <a:cubicBezTo>
                    <a:pt x="462" y="143"/>
                    <a:pt x="553" y="172"/>
                    <a:pt x="595" y="189"/>
                  </a:cubicBezTo>
                  <a:cubicBezTo>
                    <a:pt x="652" y="57"/>
                    <a:pt x="652" y="57"/>
                    <a:pt x="652" y="57"/>
                  </a:cubicBezTo>
                  <a:cubicBezTo>
                    <a:pt x="605" y="37"/>
                    <a:pt x="500" y="0"/>
                    <a:pt x="356" y="0"/>
                  </a:cubicBezTo>
                  <a:cubicBezTo>
                    <a:pt x="213" y="0"/>
                    <a:pt x="17" y="56"/>
                    <a:pt x="8" y="250"/>
                  </a:cubicBezTo>
                  <a:cubicBezTo>
                    <a:pt x="0" y="439"/>
                    <a:pt x="131" y="501"/>
                    <a:pt x="268" y="504"/>
                  </a:cubicBezTo>
                  <a:cubicBezTo>
                    <a:pt x="268" y="505"/>
                    <a:pt x="268" y="505"/>
                    <a:pt x="268" y="505"/>
                  </a:cubicBezTo>
                  <a:cubicBezTo>
                    <a:pt x="416" y="505"/>
                    <a:pt x="416" y="505"/>
                    <a:pt x="416" y="505"/>
                  </a:cubicBezTo>
                  <a:cubicBezTo>
                    <a:pt x="497" y="505"/>
                    <a:pt x="541" y="536"/>
                    <a:pt x="538" y="612"/>
                  </a:cubicBezTo>
                  <a:cubicBezTo>
                    <a:pt x="534" y="692"/>
                    <a:pt x="447" y="717"/>
                    <a:pt x="361" y="717"/>
                  </a:cubicBezTo>
                  <a:cubicBezTo>
                    <a:pt x="188" y="717"/>
                    <a:pt x="78" y="658"/>
                    <a:pt x="78" y="658"/>
                  </a:cubicBezTo>
                  <a:cubicBezTo>
                    <a:pt x="22" y="789"/>
                    <a:pt x="22" y="789"/>
                    <a:pt x="22" y="789"/>
                  </a:cubicBezTo>
                  <a:cubicBezTo>
                    <a:pt x="22" y="789"/>
                    <a:pt x="147" y="860"/>
                    <a:pt x="345" y="860"/>
                  </a:cubicBezTo>
                  <a:cubicBezTo>
                    <a:pt x="488" y="860"/>
                    <a:pt x="685" y="803"/>
                    <a:pt x="693" y="610"/>
                  </a:cubicBezTo>
                  <a:cubicBezTo>
                    <a:pt x="701" y="421"/>
                    <a:pt x="570" y="358"/>
                    <a:pt x="433" y="3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0" name="Freeform 7">
              <a:extLst>
                <a:ext uri="{FF2B5EF4-FFF2-40B4-BE49-F238E27FC236}">
                  <a16:creationId xmlns:a16="http://schemas.microsoft.com/office/drawing/2014/main" id="{4336B394-5410-4D2C-8967-A5EDF3833BD3}"/>
                </a:ext>
              </a:extLst>
            </p:cNvPr>
            <p:cNvSpPr>
              <a:spLocks noEditPoints="1"/>
            </p:cNvSpPr>
            <p:nvPr userDrawn="1"/>
          </p:nvSpPr>
          <p:spPr bwMode="auto">
            <a:xfrm>
              <a:off x="5478463" y="3665538"/>
              <a:ext cx="1390650" cy="1477963"/>
            </a:xfrm>
            <a:custGeom>
              <a:avLst/>
              <a:gdLst>
                <a:gd name="T0" fmla="*/ 415 w 815"/>
                <a:gd name="T1" fmla="*/ 0 h 866"/>
                <a:gd name="T2" fmla="*/ 0 w 815"/>
                <a:gd name="T3" fmla="*/ 441 h 866"/>
                <a:gd name="T4" fmla="*/ 453 w 815"/>
                <a:gd name="T5" fmla="*/ 866 h 866"/>
                <a:gd name="T6" fmla="*/ 774 w 815"/>
                <a:gd name="T7" fmla="*/ 795 h 866"/>
                <a:gd name="T8" fmla="*/ 714 w 815"/>
                <a:gd name="T9" fmla="*/ 670 h 866"/>
                <a:gd name="T10" fmla="*/ 448 w 815"/>
                <a:gd name="T11" fmla="*/ 722 h 866"/>
                <a:gd name="T12" fmla="*/ 169 w 815"/>
                <a:gd name="T13" fmla="*/ 504 h 866"/>
                <a:gd name="T14" fmla="*/ 650 w 815"/>
                <a:gd name="T15" fmla="*/ 504 h 866"/>
                <a:gd name="T16" fmla="*/ 815 w 815"/>
                <a:gd name="T17" fmla="*/ 504 h 866"/>
                <a:gd name="T18" fmla="*/ 815 w 815"/>
                <a:gd name="T19" fmla="*/ 431 h 866"/>
                <a:gd name="T20" fmla="*/ 415 w 815"/>
                <a:gd name="T21" fmla="*/ 0 h 866"/>
                <a:gd name="T22" fmla="*/ 172 w 815"/>
                <a:gd name="T23" fmla="*/ 369 h 866"/>
                <a:gd name="T24" fmla="*/ 421 w 815"/>
                <a:gd name="T25" fmla="*/ 139 h 866"/>
                <a:gd name="T26" fmla="*/ 648 w 815"/>
                <a:gd name="T27" fmla="*/ 369 h 866"/>
                <a:gd name="T28" fmla="*/ 172 w 815"/>
                <a:gd name="T29" fmla="*/ 3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5" h="866">
                  <a:moveTo>
                    <a:pt x="415" y="0"/>
                  </a:moveTo>
                  <a:cubicBezTo>
                    <a:pt x="178" y="0"/>
                    <a:pt x="0" y="137"/>
                    <a:pt x="0" y="441"/>
                  </a:cubicBezTo>
                  <a:cubicBezTo>
                    <a:pt x="0" y="745"/>
                    <a:pt x="224" y="866"/>
                    <a:pt x="453" y="866"/>
                  </a:cubicBezTo>
                  <a:cubicBezTo>
                    <a:pt x="664" y="866"/>
                    <a:pt x="774" y="795"/>
                    <a:pt x="774" y="795"/>
                  </a:cubicBezTo>
                  <a:cubicBezTo>
                    <a:pt x="714" y="670"/>
                    <a:pt x="714" y="670"/>
                    <a:pt x="714" y="670"/>
                  </a:cubicBezTo>
                  <a:cubicBezTo>
                    <a:pt x="714" y="670"/>
                    <a:pt x="632" y="722"/>
                    <a:pt x="448" y="722"/>
                  </a:cubicBezTo>
                  <a:cubicBezTo>
                    <a:pt x="322" y="722"/>
                    <a:pt x="188" y="684"/>
                    <a:pt x="169" y="504"/>
                  </a:cubicBezTo>
                  <a:cubicBezTo>
                    <a:pt x="650" y="504"/>
                    <a:pt x="650" y="504"/>
                    <a:pt x="650" y="504"/>
                  </a:cubicBezTo>
                  <a:cubicBezTo>
                    <a:pt x="815" y="504"/>
                    <a:pt x="815" y="504"/>
                    <a:pt x="815" y="504"/>
                  </a:cubicBezTo>
                  <a:cubicBezTo>
                    <a:pt x="815" y="431"/>
                    <a:pt x="815" y="431"/>
                    <a:pt x="815" y="431"/>
                  </a:cubicBezTo>
                  <a:cubicBezTo>
                    <a:pt x="815" y="153"/>
                    <a:pt x="686" y="0"/>
                    <a:pt x="415" y="0"/>
                  </a:cubicBezTo>
                  <a:close/>
                  <a:moveTo>
                    <a:pt x="172" y="369"/>
                  </a:moveTo>
                  <a:cubicBezTo>
                    <a:pt x="190" y="192"/>
                    <a:pt x="282" y="139"/>
                    <a:pt x="421" y="139"/>
                  </a:cubicBezTo>
                  <a:cubicBezTo>
                    <a:pt x="570" y="139"/>
                    <a:pt x="637" y="210"/>
                    <a:pt x="648" y="369"/>
                  </a:cubicBezTo>
                  <a:lnTo>
                    <a:pt x="172"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1" name="Freeform 8">
              <a:extLst>
                <a:ext uri="{FF2B5EF4-FFF2-40B4-BE49-F238E27FC236}">
                  <a16:creationId xmlns:a16="http://schemas.microsoft.com/office/drawing/2014/main" id="{7C987C15-7DB4-426B-910A-DAA475FBF280}"/>
                </a:ext>
              </a:extLst>
            </p:cNvPr>
            <p:cNvSpPr>
              <a:spLocks/>
            </p:cNvSpPr>
            <p:nvPr userDrawn="1"/>
          </p:nvSpPr>
          <p:spPr bwMode="auto">
            <a:xfrm>
              <a:off x="4100513" y="3673475"/>
              <a:ext cx="1195388" cy="1466850"/>
            </a:xfrm>
            <a:custGeom>
              <a:avLst/>
              <a:gdLst>
                <a:gd name="T0" fmla="*/ 433 w 701"/>
                <a:gd name="T1" fmla="*/ 355 h 860"/>
                <a:gd name="T2" fmla="*/ 433 w 701"/>
                <a:gd name="T3" fmla="*/ 355 h 860"/>
                <a:gd name="T4" fmla="*/ 286 w 701"/>
                <a:gd name="T5" fmla="*/ 355 h 860"/>
                <a:gd name="T6" fmla="*/ 164 w 701"/>
                <a:gd name="T7" fmla="*/ 248 h 860"/>
                <a:gd name="T8" fmla="*/ 340 w 701"/>
                <a:gd name="T9" fmla="*/ 143 h 860"/>
                <a:gd name="T10" fmla="*/ 596 w 701"/>
                <a:gd name="T11" fmla="*/ 189 h 860"/>
                <a:gd name="T12" fmla="*/ 652 w 701"/>
                <a:gd name="T13" fmla="*/ 57 h 860"/>
                <a:gd name="T14" fmla="*/ 357 w 701"/>
                <a:gd name="T15" fmla="*/ 0 h 860"/>
                <a:gd name="T16" fmla="*/ 9 w 701"/>
                <a:gd name="T17" fmla="*/ 250 h 860"/>
                <a:gd name="T18" fmla="*/ 269 w 701"/>
                <a:gd name="T19" fmla="*/ 504 h 860"/>
                <a:gd name="T20" fmla="*/ 269 w 701"/>
                <a:gd name="T21" fmla="*/ 505 h 860"/>
                <a:gd name="T22" fmla="*/ 416 w 701"/>
                <a:gd name="T23" fmla="*/ 505 h 860"/>
                <a:gd name="T24" fmla="*/ 538 w 701"/>
                <a:gd name="T25" fmla="*/ 612 h 860"/>
                <a:gd name="T26" fmla="*/ 362 w 701"/>
                <a:gd name="T27" fmla="*/ 717 h 860"/>
                <a:gd name="T28" fmla="*/ 78 w 701"/>
                <a:gd name="T29" fmla="*/ 658 h 860"/>
                <a:gd name="T30" fmla="*/ 23 w 701"/>
                <a:gd name="T31" fmla="*/ 789 h 860"/>
                <a:gd name="T32" fmla="*/ 345 w 701"/>
                <a:gd name="T33" fmla="*/ 860 h 860"/>
                <a:gd name="T34" fmla="*/ 693 w 701"/>
                <a:gd name="T35" fmla="*/ 610 h 860"/>
                <a:gd name="T36" fmla="*/ 433 w 701"/>
                <a:gd name="T37" fmla="*/ 355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1" h="860">
                  <a:moveTo>
                    <a:pt x="433" y="355"/>
                  </a:moveTo>
                  <a:cubicBezTo>
                    <a:pt x="433" y="355"/>
                    <a:pt x="433" y="355"/>
                    <a:pt x="433" y="355"/>
                  </a:cubicBezTo>
                  <a:cubicBezTo>
                    <a:pt x="286" y="355"/>
                    <a:pt x="286" y="355"/>
                    <a:pt x="286" y="355"/>
                  </a:cubicBezTo>
                  <a:cubicBezTo>
                    <a:pt x="204" y="355"/>
                    <a:pt x="161" y="324"/>
                    <a:pt x="164" y="248"/>
                  </a:cubicBezTo>
                  <a:cubicBezTo>
                    <a:pt x="167" y="168"/>
                    <a:pt x="254" y="143"/>
                    <a:pt x="340" y="143"/>
                  </a:cubicBezTo>
                  <a:cubicBezTo>
                    <a:pt x="463" y="143"/>
                    <a:pt x="553" y="172"/>
                    <a:pt x="596" y="189"/>
                  </a:cubicBezTo>
                  <a:cubicBezTo>
                    <a:pt x="652" y="57"/>
                    <a:pt x="652" y="57"/>
                    <a:pt x="652" y="57"/>
                  </a:cubicBezTo>
                  <a:cubicBezTo>
                    <a:pt x="605" y="37"/>
                    <a:pt x="500" y="0"/>
                    <a:pt x="357" y="0"/>
                  </a:cubicBezTo>
                  <a:cubicBezTo>
                    <a:pt x="214" y="0"/>
                    <a:pt x="17" y="56"/>
                    <a:pt x="9" y="250"/>
                  </a:cubicBezTo>
                  <a:cubicBezTo>
                    <a:pt x="0" y="439"/>
                    <a:pt x="132" y="501"/>
                    <a:pt x="269" y="504"/>
                  </a:cubicBezTo>
                  <a:cubicBezTo>
                    <a:pt x="269" y="505"/>
                    <a:pt x="269" y="505"/>
                    <a:pt x="269" y="505"/>
                  </a:cubicBezTo>
                  <a:cubicBezTo>
                    <a:pt x="416" y="505"/>
                    <a:pt x="416" y="505"/>
                    <a:pt x="416" y="505"/>
                  </a:cubicBezTo>
                  <a:cubicBezTo>
                    <a:pt x="498" y="505"/>
                    <a:pt x="541" y="536"/>
                    <a:pt x="538" y="612"/>
                  </a:cubicBezTo>
                  <a:cubicBezTo>
                    <a:pt x="534" y="692"/>
                    <a:pt x="447" y="717"/>
                    <a:pt x="362" y="717"/>
                  </a:cubicBezTo>
                  <a:cubicBezTo>
                    <a:pt x="188" y="717"/>
                    <a:pt x="78" y="658"/>
                    <a:pt x="78" y="658"/>
                  </a:cubicBezTo>
                  <a:cubicBezTo>
                    <a:pt x="23" y="789"/>
                    <a:pt x="23" y="789"/>
                    <a:pt x="23" y="789"/>
                  </a:cubicBezTo>
                  <a:cubicBezTo>
                    <a:pt x="23" y="789"/>
                    <a:pt x="147" y="860"/>
                    <a:pt x="345" y="860"/>
                  </a:cubicBezTo>
                  <a:cubicBezTo>
                    <a:pt x="488" y="860"/>
                    <a:pt x="685" y="803"/>
                    <a:pt x="693" y="610"/>
                  </a:cubicBezTo>
                  <a:cubicBezTo>
                    <a:pt x="701" y="421"/>
                    <a:pt x="570" y="358"/>
                    <a:pt x="433" y="3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2" name="Freeform 9">
              <a:extLst>
                <a:ext uri="{FF2B5EF4-FFF2-40B4-BE49-F238E27FC236}">
                  <a16:creationId xmlns:a16="http://schemas.microsoft.com/office/drawing/2014/main" id="{E43B40BA-95DB-4B4C-80FF-DE21F4F855AE}"/>
                </a:ext>
              </a:extLst>
            </p:cNvPr>
            <p:cNvSpPr>
              <a:spLocks noEditPoints="1"/>
            </p:cNvSpPr>
            <p:nvPr userDrawn="1"/>
          </p:nvSpPr>
          <p:spPr bwMode="auto">
            <a:xfrm>
              <a:off x="892176" y="3676650"/>
              <a:ext cx="1333500" cy="1460500"/>
            </a:xfrm>
            <a:custGeom>
              <a:avLst/>
              <a:gdLst>
                <a:gd name="T0" fmla="*/ 389 w 782"/>
                <a:gd name="T1" fmla="*/ 0 h 856"/>
                <a:gd name="T2" fmla="*/ 68 w 782"/>
                <a:gd name="T3" fmla="*/ 52 h 856"/>
                <a:gd name="T4" fmla="*/ 133 w 782"/>
                <a:gd name="T5" fmla="*/ 184 h 856"/>
                <a:gd name="T6" fmla="*/ 407 w 782"/>
                <a:gd name="T7" fmla="*/ 143 h 856"/>
                <a:gd name="T8" fmla="*/ 619 w 782"/>
                <a:gd name="T9" fmla="*/ 296 h 856"/>
                <a:gd name="T10" fmla="*/ 619 w 782"/>
                <a:gd name="T11" fmla="*/ 347 h 856"/>
                <a:gd name="T12" fmla="*/ 296 w 782"/>
                <a:gd name="T13" fmla="*/ 347 h 856"/>
                <a:gd name="T14" fmla="*/ 0 w 782"/>
                <a:gd name="T15" fmla="*/ 600 h 856"/>
                <a:gd name="T16" fmla="*/ 319 w 782"/>
                <a:gd name="T17" fmla="*/ 856 h 856"/>
                <a:gd name="T18" fmla="*/ 619 w 782"/>
                <a:gd name="T19" fmla="*/ 738 h 856"/>
                <a:gd name="T20" fmla="*/ 619 w 782"/>
                <a:gd name="T21" fmla="*/ 856 h 856"/>
                <a:gd name="T22" fmla="*/ 782 w 782"/>
                <a:gd name="T23" fmla="*/ 856 h 856"/>
                <a:gd name="T24" fmla="*/ 782 w 782"/>
                <a:gd name="T25" fmla="*/ 250 h 856"/>
                <a:gd name="T26" fmla="*/ 389 w 782"/>
                <a:gd name="T27" fmla="*/ 0 h 856"/>
                <a:gd name="T28" fmla="*/ 619 w 782"/>
                <a:gd name="T29" fmla="*/ 521 h 856"/>
                <a:gd name="T30" fmla="*/ 350 w 782"/>
                <a:gd name="T31" fmla="*/ 721 h 856"/>
                <a:gd name="T32" fmla="*/ 167 w 782"/>
                <a:gd name="T33" fmla="*/ 598 h 856"/>
                <a:gd name="T34" fmla="*/ 306 w 782"/>
                <a:gd name="T35" fmla="*/ 476 h 856"/>
                <a:gd name="T36" fmla="*/ 619 w 782"/>
                <a:gd name="T37" fmla="*/ 476 h 856"/>
                <a:gd name="T38" fmla="*/ 619 w 782"/>
                <a:gd name="T39" fmla="*/ 52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2" h="856">
                  <a:moveTo>
                    <a:pt x="389" y="0"/>
                  </a:moveTo>
                  <a:cubicBezTo>
                    <a:pt x="239" y="0"/>
                    <a:pt x="126" y="31"/>
                    <a:pt x="68" y="52"/>
                  </a:cubicBezTo>
                  <a:cubicBezTo>
                    <a:pt x="133" y="184"/>
                    <a:pt x="133" y="184"/>
                    <a:pt x="133" y="184"/>
                  </a:cubicBezTo>
                  <a:cubicBezTo>
                    <a:pt x="186" y="167"/>
                    <a:pt x="282" y="143"/>
                    <a:pt x="407" y="143"/>
                  </a:cubicBezTo>
                  <a:cubicBezTo>
                    <a:pt x="504" y="143"/>
                    <a:pt x="619" y="169"/>
                    <a:pt x="619" y="296"/>
                  </a:cubicBezTo>
                  <a:cubicBezTo>
                    <a:pt x="619" y="296"/>
                    <a:pt x="619" y="343"/>
                    <a:pt x="619" y="347"/>
                  </a:cubicBezTo>
                  <a:cubicBezTo>
                    <a:pt x="296" y="347"/>
                    <a:pt x="296" y="347"/>
                    <a:pt x="296" y="347"/>
                  </a:cubicBezTo>
                  <a:cubicBezTo>
                    <a:pt x="133" y="347"/>
                    <a:pt x="0" y="404"/>
                    <a:pt x="0" y="600"/>
                  </a:cubicBezTo>
                  <a:cubicBezTo>
                    <a:pt x="0" y="775"/>
                    <a:pt x="143" y="856"/>
                    <a:pt x="319" y="856"/>
                  </a:cubicBezTo>
                  <a:cubicBezTo>
                    <a:pt x="528" y="856"/>
                    <a:pt x="619" y="738"/>
                    <a:pt x="619" y="738"/>
                  </a:cubicBezTo>
                  <a:cubicBezTo>
                    <a:pt x="619" y="856"/>
                    <a:pt x="619" y="856"/>
                    <a:pt x="619" y="856"/>
                  </a:cubicBezTo>
                  <a:cubicBezTo>
                    <a:pt x="782" y="856"/>
                    <a:pt x="782" y="856"/>
                    <a:pt x="782" y="856"/>
                  </a:cubicBezTo>
                  <a:cubicBezTo>
                    <a:pt x="782" y="250"/>
                    <a:pt x="782" y="250"/>
                    <a:pt x="782" y="250"/>
                  </a:cubicBezTo>
                  <a:cubicBezTo>
                    <a:pt x="773" y="56"/>
                    <a:pt x="551" y="0"/>
                    <a:pt x="389" y="0"/>
                  </a:cubicBezTo>
                  <a:close/>
                  <a:moveTo>
                    <a:pt x="619" y="521"/>
                  </a:moveTo>
                  <a:cubicBezTo>
                    <a:pt x="619" y="647"/>
                    <a:pt x="457" y="721"/>
                    <a:pt x="350" y="721"/>
                  </a:cubicBezTo>
                  <a:cubicBezTo>
                    <a:pt x="270" y="721"/>
                    <a:pt x="167" y="694"/>
                    <a:pt x="167" y="598"/>
                  </a:cubicBezTo>
                  <a:cubicBezTo>
                    <a:pt x="167" y="502"/>
                    <a:pt x="223" y="476"/>
                    <a:pt x="306" y="476"/>
                  </a:cubicBezTo>
                  <a:cubicBezTo>
                    <a:pt x="619" y="476"/>
                    <a:pt x="619" y="476"/>
                    <a:pt x="619" y="476"/>
                  </a:cubicBezTo>
                  <a:lnTo>
                    <a:pt x="619"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3" name="Freeform 10">
              <a:extLst>
                <a:ext uri="{FF2B5EF4-FFF2-40B4-BE49-F238E27FC236}">
                  <a16:creationId xmlns:a16="http://schemas.microsoft.com/office/drawing/2014/main" id="{B0558D5E-7CF9-44C3-97CC-D41616773943}"/>
                </a:ext>
              </a:extLst>
            </p:cNvPr>
            <p:cNvSpPr>
              <a:spLocks/>
            </p:cNvSpPr>
            <p:nvPr userDrawn="1"/>
          </p:nvSpPr>
          <p:spPr bwMode="auto">
            <a:xfrm>
              <a:off x="3819526" y="1588"/>
              <a:ext cx="1506538" cy="760413"/>
            </a:xfrm>
            <a:custGeom>
              <a:avLst/>
              <a:gdLst>
                <a:gd name="T0" fmla="*/ 883 w 883"/>
                <a:gd name="T1" fmla="*/ 128 h 446"/>
                <a:gd name="T2" fmla="*/ 443 w 883"/>
                <a:gd name="T3" fmla="*/ 0 h 446"/>
                <a:gd name="T4" fmla="*/ 0 w 883"/>
                <a:gd name="T5" fmla="*/ 122 h 446"/>
                <a:gd name="T6" fmla="*/ 442 w 883"/>
                <a:gd name="T7" fmla="*/ 445 h 446"/>
                <a:gd name="T8" fmla="*/ 883 w 883"/>
                <a:gd name="T9" fmla="*/ 128 h 446"/>
              </a:gdLst>
              <a:ahLst/>
              <a:cxnLst>
                <a:cxn ang="0">
                  <a:pos x="T0" y="T1"/>
                </a:cxn>
                <a:cxn ang="0">
                  <a:pos x="T2" y="T3"/>
                </a:cxn>
                <a:cxn ang="0">
                  <a:pos x="T4" y="T5"/>
                </a:cxn>
                <a:cxn ang="0">
                  <a:pos x="T6" y="T7"/>
                </a:cxn>
                <a:cxn ang="0">
                  <a:pos x="T8" y="T9"/>
                </a:cxn>
              </a:cxnLst>
              <a:rect l="0" t="0" r="r" b="b"/>
              <a:pathLst>
                <a:path w="883" h="446">
                  <a:moveTo>
                    <a:pt x="883" y="128"/>
                  </a:moveTo>
                  <a:cubicBezTo>
                    <a:pt x="763" y="51"/>
                    <a:pt x="605" y="0"/>
                    <a:pt x="443" y="0"/>
                  </a:cubicBezTo>
                  <a:cubicBezTo>
                    <a:pt x="293" y="0"/>
                    <a:pt x="138" y="37"/>
                    <a:pt x="0" y="122"/>
                  </a:cubicBezTo>
                  <a:cubicBezTo>
                    <a:pt x="0" y="122"/>
                    <a:pt x="189" y="444"/>
                    <a:pt x="442" y="445"/>
                  </a:cubicBezTo>
                  <a:cubicBezTo>
                    <a:pt x="696" y="446"/>
                    <a:pt x="883" y="128"/>
                    <a:pt x="883" y="128"/>
                  </a:cubicBez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4" name="Freeform 11">
              <a:extLst>
                <a:ext uri="{FF2B5EF4-FFF2-40B4-BE49-F238E27FC236}">
                  <a16:creationId xmlns:a16="http://schemas.microsoft.com/office/drawing/2014/main" id="{674AAE9C-FACC-4205-A988-C5BB0447E005}"/>
                </a:ext>
              </a:extLst>
            </p:cNvPr>
            <p:cNvSpPr>
              <a:spLocks/>
            </p:cNvSpPr>
            <p:nvPr userDrawn="1"/>
          </p:nvSpPr>
          <p:spPr bwMode="auto">
            <a:xfrm>
              <a:off x="3109913" y="344488"/>
              <a:ext cx="944563" cy="1433513"/>
            </a:xfrm>
            <a:custGeom>
              <a:avLst/>
              <a:gdLst>
                <a:gd name="T0" fmla="*/ 307 w 554"/>
                <a:gd name="T1" fmla="*/ 0 h 840"/>
                <a:gd name="T2" fmla="*/ 53 w 554"/>
                <a:gd name="T3" fmla="*/ 382 h 840"/>
                <a:gd name="T4" fmla="*/ 36 w 554"/>
                <a:gd name="T5" fmla="*/ 840 h 840"/>
                <a:gd name="T6" fmla="*/ 476 w 554"/>
                <a:gd name="T7" fmla="*/ 521 h 840"/>
                <a:gd name="T8" fmla="*/ 307 w 554"/>
                <a:gd name="T9" fmla="*/ 0 h 840"/>
              </a:gdLst>
              <a:ahLst/>
              <a:cxnLst>
                <a:cxn ang="0">
                  <a:pos x="T0" y="T1"/>
                </a:cxn>
                <a:cxn ang="0">
                  <a:pos x="T2" y="T3"/>
                </a:cxn>
                <a:cxn ang="0">
                  <a:pos x="T4" y="T5"/>
                </a:cxn>
                <a:cxn ang="0">
                  <a:pos x="T6" y="T7"/>
                </a:cxn>
                <a:cxn ang="0">
                  <a:pos x="T8" y="T9"/>
                </a:cxn>
              </a:cxnLst>
              <a:rect l="0" t="0" r="r" b="b"/>
              <a:pathLst>
                <a:path w="554" h="840">
                  <a:moveTo>
                    <a:pt x="307" y="0"/>
                  </a:moveTo>
                  <a:cubicBezTo>
                    <a:pt x="191" y="97"/>
                    <a:pt x="103" y="229"/>
                    <a:pt x="53" y="382"/>
                  </a:cubicBezTo>
                  <a:cubicBezTo>
                    <a:pt x="2" y="536"/>
                    <a:pt x="0" y="688"/>
                    <a:pt x="36" y="840"/>
                  </a:cubicBezTo>
                  <a:cubicBezTo>
                    <a:pt x="36" y="840"/>
                    <a:pt x="397" y="761"/>
                    <a:pt x="476" y="521"/>
                  </a:cubicBezTo>
                  <a:cubicBezTo>
                    <a:pt x="554" y="280"/>
                    <a:pt x="307" y="0"/>
                    <a:pt x="307" y="0"/>
                  </a:cubicBezTo>
                  <a:close/>
                </a:path>
              </a:pathLst>
            </a:custGeom>
            <a:solidFill>
              <a:srgbClr val="EE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5" name="Freeform 12">
              <a:extLst>
                <a:ext uri="{FF2B5EF4-FFF2-40B4-BE49-F238E27FC236}">
                  <a16:creationId xmlns:a16="http://schemas.microsoft.com/office/drawing/2014/main" id="{5B993F7E-820A-471F-9A4B-597A45937BAA}"/>
                </a:ext>
              </a:extLst>
            </p:cNvPr>
            <p:cNvSpPr>
              <a:spLocks/>
            </p:cNvSpPr>
            <p:nvPr userDrawn="1"/>
          </p:nvSpPr>
          <p:spPr bwMode="auto">
            <a:xfrm>
              <a:off x="3236913" y="1722438"/>
              <a:ext cx="1274763" cy="1141413"/>
            </a:xfrm>
            <a:custGeom>
              <a:avLst/>
              <a:gdLst>
                <a:gd name="T0" fmla="*/ 0 w 748"/>
                <a:gd name="T1" fmla="*/ 148 h 669"/>
                <a:gd name="T2" fmla="*/ 281 w 748"/>
                <a:gd name="T3" fmla="*/ 509 h 669"/>
                <a:gd name="T4" fmla="*/ 712 w 748"/>
                <a:gd name="T5" fmla="*/ 669 h 669"/>
                <a:gd name="T6" fmla="*/ 544 w 748"/>
                <a:gd name="T7" fmla="*/ 150 h 669"/>
                <a:gd name="T8" fmla="*/ 0 w 748"/>
                <a:gd name="T9" fmla="*/ 148 h 669"/>
              </a:gdLst>
              <a:ahLst/>
              <a:cxnLst>
                <a:cxn ang="0">
                  <a:pos x="T0" y="T1"/>
                </a:cxn>
                <a:cxn ang="0">
                  <a:pos x="T2" y="T3"/>
                </a:cxn>
                <a:cxn ang="0">
                  <a:pos x="T4" y="T5"/>
                </a:cxn>
                <a:cxn ang="0">
                  <a:pos x="T6" y="T7"/>
                </a:cxn>
                <a:cxn ang="0">
                  <a:pos x="T8" y="T9"/>
                </a:cxn>
              </a:cxnLst>
              <a:rect l="0" t="0" r="r" b="b"/>
              <a:pathLst>
                <a:path w="748" h="669">
                  <a:moveTo>
                    <a:pt x="0" y="148"/>
                  </a:moveTo>
                  <a:cubicBezTo>
                    <a:pt x="59" y="290"/>
                    <a:pt x="153" y="413"/>
                    <a:pt x="281" y="509"/>
                  </a:cubicBezTo>
                  <a:cubicBezTo>
                    <a:pt x="411" y="605"/>
                    <a:pt x="568" y="660"/>
                    <a:pt x="712" y="669"/>
                  </a:cubicBezTo>
                  <a:cubicBezTo>
                    <a:pt x="712" y="669"/>
                    <a:pt x="748" y="299"/>
                    <a:pt x="544" y="150"/>
                  </a:cubicBezTo>
                  <a:cubicBezTo>
                    <a:pt x="339" y="0"/>
                    <a:pt x="0" y="148"/>
                    <a:pt x="0" y="148"/>
                  </a:cubicBezTo>
                  <a:close/>
                </a:path>
              </a:pathLst>
            </a:custGeom>
            <a:solidFill>
              <a:srgbClr val="DF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6" name="Freeform 13">
              <a:extLst>
                <a:ext uri="{FF2B5EF4-FFF2-40B4-BE49-F238E27FC236}">
                  <a16:creationId xmlns:a16="http://schemas.microsoft.com/office/drawing/2014/main" id="{63ED4010-B12C-489D-AAE3-5F2C39B91DCA}"/>
                </a:ext>
              </a:extLst>
            </p:cNvPr>
            <p:cNvSpPr>
              <a:spLocks/>
            </p:cNvSpPr>
            <p:nvPr userDrawn="1"/>
          </p:nvSpPr>
          <p:spPr bwMode="auto">
            <a:xfrm>
              <a:off x="4616451" y="1719263"/>
              <a:ext cx="1277938" cy="1144588"/>
            </a:xfrm>
            <a:custGeom>
              <a:avLst/>
              <a:gdLst>
                <a:gd name="T0" fmla="*/ 40 w 750"/>
                <a:gd name="T1" fmla="*/ 671 h 671"/>
                <a:gd name="T2" fmla="*/ 469 w 750"/>
                <a:gd name="T3" fmla="*/ 509 h 671"/>
                <a:gd name="T4" fmla="*/ 750 w 750"/>
                <a:gd name="T5" fmla="*/ 145 h 671"/>
                <a:gd name="T6" fmla="*/ 203 w 750"/>
                <a:gd name="T7" fmla="*/ 152 h 671"/>
                <a:gd name="T8" fmla="*/ 40 w 750"/>
                <a:gd name="T9" fmla="*/ 671 h 671"/>
              </a:gdLst>
              <a:ahLst/>
              <a:cxnLst>
                <a:cxn ang="0">
                  <a:pos x="T0" y="T1"/>
                </a:cxn>
                <a:cxn ang="0">
                  <a:pos x="T2" y="T3"/>
                </a:cxn>
                <a:cxn ang="0">
                  <a:pos x="T4" y="T5"/>
                </a:cxn>
                <a:cxn ang="0">
                  <a:pos x="T6" y="T7"/>
                </a:cxn>
                <a:cxn ang="0">
                  <a:pos x="T8" y="T9"/>
                </a:cxn>
              </a:cxnLst>
              <a:rect l="0" t="0" r="r" b="b"/>
              <a:pathLst>
                <a:path w="750" h="671">
                  <a:moveTo>
                    <a:pt x="40" y="671"/>
                  </a:moveTo>
                  <a:cubicBezTo>
                    <a:pt x="202" y="655"/>
                    <a:pt x="338" y="604"/>
                    <a:pt x="469" y="509"/>
                  </a:cubicBezTo>
                  <a:cubicBezTo>
                    <a:pt x="595" y="417"/>
                    <a:pt x="692" y="288"/>
                    <a:pt x="750" y="145"/>
                  </a:cubicBezTo>
                  <a:cubicBezTo>
                    <a:pt x="750" y="145"/>
                    <a:pt x="407" y="0"/>
                    <a:pt x="203" y="152"/>
                  </a:cubicBezTo>
                  <a:cubicBezTo>
                    <a:pt x="0" y="303"/>
                    <a:pt x="40" y="671"/>
                    <a:pt x="40" y="671"/>
                  </a:cubicBezTo>
                  <a:close/>
                </a:path>
              </a:pathLst>
            </a:custGeom>
            <a:solidFill>
              <a:srgbClr val="3B5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sp>
          <p:nvSpPr>
            <p:cNvPr id="47" name="Freeform 14">
              <a:extLst>
                <a:ext uri="{FF2B5EF4-FFF2-40B4-BE49-F238E27FC236}">
                  <a16:creationId xmlns:a16="http://schemas.microsoft.com/office/drawing/2014/main" id="{5C9451EA-9DF0-4A1C-BBFA-B34AB6F948AE}"/>
                </a:ext>
              </a:extLst>
            </p:cNvPr>
            <p:cNvSpPr>
              <a:spLocks/>
            </p:cNvSpPr>
            <p:nvPr userDrawn="1"/>
          </p:nvSpPr>
          <p:spPr bwMode="auto">
            <a:xfrm>
              <a:off x="5075238" y="347663"/>
              <a:ext cx="941388" cy="1433513"/>
            </a:xfrm>
            <a:custGeom>
              <a:avLst/>
              <a:gdLst>
                <a:gd name="T0" fmla="*/ 517 w 552"/>
                <a:gd name="T1" fmla="*/ 840 h 840"/>
                <a:gd name="T2" fmla="*/ 501 w 552"/>
                <a:gd name="T3" fmla="*/ 381 h 840"/>
                <a:gd name="T4" fmla="*/ 248 w 552"/>
                <a:gd name="T5" fmla="*/ 0 h 840"/>
                <a:gd name="T6" fmla="*/ 78 w 552"/>
                <a:gd name="T7" fmla="*/ 518 h 840"/>
                <a:gd name="T8" fmla="*/ 517 w 552"/>
                <a:gd name="T9" fmla="*/ 840 h 840"/>
              </a:gdLst>
              <a:ahLst/>
              <a:cxnLst>
                <a:cxn ang="0">
                  <a:pos x="T0" y="T1"/>
                </a:cxn>
                <a:cxn ang="0">
                  <a:pos x="T2" y="T3"/>
                </a:cxn>
                <a:cxn ang="0">
                  <a:pos x="T4" y="T5"/>
                </a:cxn>
                <a:cxn ang="0">
                  <a:pos x="T6" y="T7"/>
                </a:cxn>
                <a:cxn ang="0">
                  <a:pos x="T8" y="T9"/>
                </a:cxn>
              </a:cxnLst>
              <a:rect l="0" t="0" r="r" b="b"/>
              <a:pathLst>
                <a:path w="552" h="840">
                  <a:moveTo>
                    <a:pt x="517" y="840"/>
                  </a:moveTo>
                  <a:cubicBezTo>
                    <a:pt x="552" y="694"/>
                    <a:pt x="551" y="535"/>
                    <a:pt x="501" y="381"/>
                  </a:cubicBezTo>
                  <a:cubicBezTo>
                    <a:pt x="452" y="228"/>
                    <a:pt x="363" y="100"/>
                    <a:pt x="248" y="0"/>
                  </a:cubicBezTo>
                  <a:cubicBezTo>
                    <a:pt x="248" y="0"/>
                    <a:pt x="0" y="277"/>
                    <a:pt x="78" y="518"/>
                  </a:cubicBezTo>
                  <a:cubicBezTo>
                    <a:pt x="156" y="759"/>
                    <a:pt x="517" y="840"/>
                    <a:pt x="517" y="840"/>
                  </a:cubicBezTo>
                  <a:close/>
                </a:path>
              </a:pathLst>
            </a:custGeom>
            <a:solidFill>
              <a:srgbClr val="009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200"/>
            </a:p>
          </p:txBody>
        </p:sp>
      </p:grpSp>
    </p:spTree>
    <p:extLst>
      <p:ext uri="{BB962C8B-B14F-4D97-AF65-F5344CB8AC3E}">
        <p14:creationId xmlns:p14="http://schemas.microsoft.com/office/powerpoint/2010/main" val="211833263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e avec puces + encadré ve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rgbClr val="00AC8C"/>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a:extLst>
              <a:ext uri="{FF2B5EF4-FFF2-40B4-BE49-F238E27FC236}">
                <a16:creationId xmlns:a16="http://schemas.microsoft.com/office/drawing/2014/main" id="{B76A196E-5088-4B4E-92C2-649AB0227B7C}"/>
              </a:ext>
            </a:extLst>
          </p:cNvPr>
          <p:cNvSpPr>
            <a:spLocks noGrp="1"/>
          </p:cNvSpPr>
          <p:nvPr>
            <p:ph type="body" sz="quarter" idx="16" hasCustomPrompt="1"/>
          </p:nvPr>
        </p:nvSpPr>
        <p:spPr bwMode="gray">
          <a:xfrm>
            <a:off x="6224589" y="2489200"/>
            <a:ext cx="2919412" cy="2914651"/>
          </a:xfrm>
          <a:solidFill>
            <a:srgbClr val="00AC8C"/>
          </a:solidFill>
        </p:spPr>
        <p:txBody>
          <a:bodyPr lIns="432000" rIns="432000" anchor="ctr"/>
          <a:lstStyle>
            <a:lvl1pPr>
              <a:defRPr>
                <a:solidFill>
                  <a:schemeClr val="bg1"/>
                </a:solidFill>
              </a:defRPr>
            </a:lvl1pPr>
            <a:lvl2pPr>
              <a:defRPr/>
            </a:lvl2pPr>
            <a:lvl3pPr>
              <a:defRPr baseline="0"/>
            </a:lvl3pPr>
            <a:lvl4pPr>
              <a:defRPr/>
            </a:lvl4pPr>
            <a:lvl5pPr>
              <a:defRPr/>
            </a:lvl5pPr>
          </a:lstStyle>
          <a:p>
            <a:pPr lvl="0"/>
            <a:r>
              <a:rPr lang="fr-FR" dirty="0"/>
              <a:t>Texte de niveau 1</a:t>
            </a:r>
          </a:p>
        </p:txBody>
      </p:sp>
    </p:spTree>
    <p:extLst>
      <p:ext uri="{BB962C8B-B14F-4D97-AF65-F5344CB8AC3E}">
        <p14:creationId xmlns:p14="http://schemas.microsoft.com/office/powerpoint/2010/main" val="282545502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es 3 colonnes avec numérotation">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bg2"/>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303728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303728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303728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21" name="Espace réservé du texte 8">
            <a:extLst>
              <a:ext uri="{FF2B5EF4-FFF2-40B4-BE49-F238E27FC236}">
                <a16:creationId xmlns:a16="http://schemas.microsoft.com/office/drawing/2014/main" id="{939A8464-1CD5-4A4C-95AC-760B43B84196}"/>
              </a:ext>
            </a:extLst>
          </p:cNvPr>
          <p:cNvSpPr>
            <a:spLocks noGrp="1"/>
          </p:cNvSpPr>
          <p:nvPr>
            <p:ph type="body" sz="quarter" idx="20" hasCustomPrompt="1"/>
          </p:nvPr>
        </p:nvSpPr>
        <p:spPr>
          <a:xfrm>
            <a:off x="363604" y="2472137"/>
            <a:ext cx="566400" cy="2832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sz="1867" b="1">
                <a:solidFill>
                  <a:schemeClr val="bg1"/>
                </a:solidFill>
              </a:defRPr>
            </a:lvl1pPr>
            <a:lvl2pPr>
              <a:buNone/>
              <a:defRPr/>
            </a:lvl2pPr>
          </a:lstStyle>
          <a:p>
            <a:pPr lvl="0"/>
            <a:r>
              <a:rPr lang="fr-FR" dirty="0"/>
              <a:t>#</a:t>
            </a:r>
          </a:p>
        </p:txBody>
      </p:sp>
      <p:sp>
        <p:nvSpPr>
          <p:cNvPr id="22" name="Espace réservé du texte 8">
            <a:extLst>
              <a:ext uri="{FF2B5EF4-FFF2-40B4-BE49-F238E27FC236}">
                <a16:creationId xmlns:a16="http://schemas.microsoft.com/office/drawing/2014/main" id="{939A8464-1CD5-4A4C-95AC-760B43B84196}"/>
              </a:ext>
            </a:extLst>
          </p:cNvPr>
          <p:cNvSpPr>
            <a:spLocks noGrp="1"/>
          </p:cNvSpPr>
          <p:nvPr>
            <p:ph type="body" sz="quarter" idx="21" hasCustomPrompt="1"/>
          </p:nvPr>
        </p:nvSpPr>
        <p:spPr>
          <a:xfrm>
            <a:off x="3311999" y="2460627"/>
            <a:ext cx="566400" cy="2832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sz="1867" b="1">
                <a:solidFill>
                  <a:schemeClr val="bg1"/>
                </a:solidFill>
              </a:defRPr>
            </a:lvl1pPr>
            <a:lvl2pPr>
              <a:buNone/>
              <a:defRPr/>
            </a:lvl2pPr>
          </a:lstStyle>
          <a:p>
            <a:pPr lvl="0"/>
            <a:r>
              <a:rPr lang="fr-FR" dirty="0"/>
              <a:t>#</a:t>
            </a:r>
          </a:p>
        </p:txBody>
      </p:sp>
      <p:sp>
        <p:nvSpPr>
          <p:cNvPr id="23" name="Espace réservé du texte 8">
            <a:extLst>
              <a:ext uri="{FF2B5EF4-FFF2-40B4-BE49-F238E27FC236}">
                <a16:creationId xmlns:a16="http://schemas.microsoft.com/office/drawing/2014/main" id="{939A8464-1CD5-4A4C-95AC-760B43B84196}"/>
              </a:ext>
            </a:extLst>
          </p:cNvPr>
          <p:cNvSpPr>
            <a:spLocks noGrp="1"/>
          </p:cNvSpPr>
          <p:nvPr>
            <p:ph type="body" sz="quarter" idx="22" hasCustomPrompt="1"/>
          </p:nvPr>
        </p:nvSpPr>
        <p:spPr>
          <a:xfrm>
            <a:off x="6264000" y="2472137"/>
            <a:ext cx="566400" cy="2832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sz="1867" b="1">
                <a:solidFill>
                  <a:schemeClr val="bg1"/>
                </a:solidFill>
              </a:defRPr>
            </a:lvl1pPr>
            <a:lvl2pPr>
              <a:buNone/>
              <a:defRPr/>
            </a:lvl2pPr>
          </a:lstStyle>
          <a:p>
            <a:pPr lvl="0"/>
            <a:r>
              <a:rPr lang="fr-FR" dirty="0"/>
              <a:t>#</a:t>
            </a:r>
          </a:p>
        </p:txBody>
      </p:sp>
    </p:spTree>
    <p:extLst>
      <p:ext uri="{BB962C8B-B14F-4D97-AF65-F5344CB8AC3E}">
        <p14:creationId xmlns:p14="http://schemas.microsoft.com/office/powerpoint/2010/main" val="3325576854"/>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e et chiffres clé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solidFill>
                  <a:schemeClr val="accent2"/>
                </a:solidFill>
              </a:defRPr>
            </a:lvl1pPr>
          </a:lstStyle>
          <a:p>
            <a:r>
              <a:rPr lang="fr-FR" dirty="0"/>
              <a:t>Titre de partie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1" b="1"/>
            </a:lvl1pPr>
            <a:lvl2pPr marL="107997" indent="-107997" algn="r">
              <a:spcBef>
                <a:spcPts val="0"/>
              </a:spcBef>
              <a:spcAft>
                <a:spcPts val="0"/>
              </a:spcAft>
              <a:buFont typeface="+mj-lt"/>
              <a:buAutoNum type="alphaLcPeriod"/>
              <a:defRPr sz="751"/>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17176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22">
            <a:extLst>
              <a:ext uri="{FF2B5EF4-FFF2-40B4-BE49-F238E27FC236}">
                <a16:creationId xmlns:a16="http://schemas.microsoft.com/office/drawing/2014/main" id="{DD40D948-456D-4C32-B89C-3DB79A2D5CEA}"/>
              </a:ext>
            </a:extLst>
          </p:cNvPr>
          <p:cNvSpPr>
            <a:spLocks noGrp="1"/>
          </p:cNvSpPr>
          <p:nvPr>
            <p:ph type="body" sz="quarter" idx="20" hasCustomPrompt="1"/>
          </p:nvPr>
        </p:nvSpPr>
        <p:spPr>
          <a:xfrm>
            <a:off x="499199" y="4453600"/>
            <a:ext cx="2241600" cy="111360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spcAft>
                <a:spcPts val="0"/>
              </a:spcAft>
              <a:defRPr sz="3333" b="1">
                <a:solidFill>
                  <a:schemeClr val="bg1"/>
                </a:solidFill>
              </a:defRPr>
            </a:lvl1pPr>
            <a:lvl2pPr marL="0" indent="0" algn="ctr">
              <a:spcBef>
                <a:spcPts val="0"/>
              </a:spcBef>
              <a:spcAft>
                <a:spcPts val="0"/>
              </a:spcAft>
              <a:buNone/>
              <a:defRPr sz="1400">
                <a:solidFill>
                  <a:schemeClr val="bg1"/>
                </a:solidFill>
              </a:defRPr>
            </a:lvl2pPr>
            <a:lvl3pPr algn="ctr">
              <a:defRPr/>
            </a:lvl3pPr>
            <a:lvl4pPr algn="ctr">
              <a:defRPr/>
            </a:lvl4pPr>
            <a:lvl5pPr algn="ctr">
              <a:defRPr/>
            </a:lvl5pPr>
          </a:lstStyle>
          <a:p>
            <a:pPr lvl="0"/>
            <a:r>
              <a:rPr lang="fr-FR" dirty="0"/>
              <a:t># %</a:t>
            </a:r>
          </a:p>
          <a:p>
            <a:pPr lvl="1"/>
            <a:r>
              <a:rPr lang="fr-FR" dirty="0"/>
              <a:t>Deuxième niveau</a:t>
            </a:r>
          </a:p>
        </p:txBody>
      </p:sp>
      <p:sp>
        <p:nvSpPr>
          <p:cNvPr id="19" name="Espace réservé du texte 22">
            <a:extLst>
              <a:ext uri="{FF2B5EF4-FFF2-40B4-BE49-F238E27FC236}">
                <a16:creationId xmlns:a16="http://schemas.microsoft.com/office/drawing/2014/main" id="{DD40D948-456D-4C32-B89C-3DB79A2D5CEA}"/>
              </a:ext>
            </a:extLst>
          </p:cNvPr>
          <p:cNvSpPr>
            <a:spLocks noGrp="1"/>
          </p:cNvSpPr>
          <p:nvPr>
            <p:ph type="body" sz="quarter" idx="21" hasCustomPrompt="1"/>
          </p:nvPr>
        </p:nvSpPr>
        <p:spPr>
          <a:xfrm>
            <a:off x="3451199" y="4453600"/>
            <a:ext cx="2241600" cy="111360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spcAft>
                <a:spcPts val="0"/>
              </a:spcAft>
              <a:defRPr sz="3333" b="1">
                <a:solidFill>
                  <a:schemeClr val="bg1"/>
                </a:solidFill>
              </a:defRPr>
            </a:lvl1pPr>
            <a:lvl2pPr marL="0" indent="0" algn="ctr">
              <a:spcBef>
                <a:spcPts val="0"/>
              </a:spcBef>
              <a:spcAft>
                <a:spcPts val="0"/>
              </a:spcAft>
              <a:buNone/>
              <a:defRPr sz="1400">
                <a:solidFill>
                  <a:schemeClr val="bg1"/>
                </a:solidFill>
              </a:defRPr>
            </a:lvl2pPr>
            <a:lvl3pPr algn="ctr">
              <a:defRPr/>
            </a:lvl3pPr>
            <a:lvl4pPr algn="ctr">
              <a:defRPr/>
            </a:lvl4pPr>
            <a:lvl5pPr algn="ctr">
              <a:defRPr/>
            </a:lvl5pPr>
          </a:lstStyle>
          <a:p>
            <a:pPr lvl="0"/>
            <a:r>
              <a:rPr lang="fr-FR" dirty="0"/>
              <a:t># %</a:t>
            </a:r>
          </a:p>
          <a:p>
            <a:pPr lvl="1"/>
            <a:r>
              <a:rPr lang="fr-FR" dirty="0"/>
              <a:t>Deuxième niveau</a:t>
            </a:r>
          </a:p>
        </p:txBody>
      </p:sp>
      <p:sp>
        <p:nvSpPr>
          <p:cNvPr id="20" name="Espace réservé du texte 22">
            <a:extLst>
              <a:ext uri="{FF2B5EF4-FFF2-40B4-BE49-F238E27FC236}">
                <a16:creationId xmlns:a16="http://schemas.microsoft.com/office/drawing/2014/main" id="{DD40D948-456D-4C32-B89C-3DB79A2D5CEA}"/>
              </a:ext>
            </a:extLst>
          </p:cNvPr>
          <p:cNvSpPr>
            <a:spLocks noGrp="1"/>
          </p:cNvSpPr>
          <p:nvPr>
            <p:ph type="body" sz="quarter" idx="22" hasCustomPrompt="1"/>
          </p:nvPr>
        </p:nvSpPr>
        <p:spPr>
          <a:xfrm>
            <a:off x="6400755" y="4456991"/>
            <a:ext cx="2241600" cy="111360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spcAft>
                <a:spcPts val="0"/>
              </a:spcAft>
              <a:defRPr sz="3333" b="1">
                <a:solidFill>
                  <a:schemeClr val="bg1"/>
                </a:solidFill>
              </a:defRPr>
            </a:lvl1pPr>
            <a:lvl2pPr marL="0" indent="0" algn="ctr">
              <a:spcBef>
                <a:spcPts val="0"/>
              </a:spcBef>
              <a:spcAft>
                <a:spcPts val="0"/>
              </a:spcAft>
              <a:buNone/>
              <a:defRPr sz="1400">
                <a:solidFill>
                  <a:schemeClr val="bg1"/>
                </a:solidFill>
              </a:defRPr>
            </a:lvl2pPr>
            <a:lvl3pPr algn="ctr">
              <a:defRPr/>
            </a:lvl3pPr>
            <a:lvl4pPr algn="ctr">
              <a:defRPr/>
            </a:lvl4pPr>
            <a:lvl5pPr algn="ctr">
              <a:defRPr/>
            </a:lvl5pPr>
          </a:lstStyle>
          <a:p>
            <a:pPr lvl="0"/>
            <a:r>
              <a:rPr lang="fr-FR" dirty="0"/>
              <a:t># %</a:t>
            </a:r>
          </a:p>
          <a:p>
            <a:pPr lvl="1"/>
            <a:r>
              <a:rPr lang="fr-FR" dirty="0"/>
              <a:t>Deuxième niveau</a:t>
            </a:r>
          </a:p>
        </p:txBody>
      </p:sp>
    </p:spTree>
    <p:extLst>
      <p:ext uri="{BB962C8B-B14F-4D97-AF65-F5344CB8AC3E}">
        <p14:creationId xmlns:p14="http://schemas.microsoft.com/office/powerpoint/2010/main" val="3914992619"/>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3985" y="956785"/>
            <a:ext cx="8928992" cy="562074"/>
          </a:xfrm>
          <a:prstGeom prst="rect">
            <a:avLst/>
          </a:prstGeom>
        </p:spPr>
        <p:txBody>
          <a:bodyPr/>
          <a:lstStyle>
            <a:lvl1pPr algn="l">
              <a:defRPr sz="3600">
                <a:solidFill>
                  <a:schemeClr val="accent4">
                    <a:lumMod val="75000"/>
                  </a:schemeClr>
                </a:solidFill>
              </a:defRPr>
            </a:lvl1pPr>
          </a:lstStyle>
          <a:p>
            <a:r>
              <a:rPr lang="fr-FR"/>
              <a:t>Modifiez le style du titre</a:t>
            </a:r>
            <a:endParaRPr lang="fr-FR" dirty="0"/>
          </a:p>
        </p:txBody>
      </p:sp>
      <p:sp>
        <p:nvSpPr>
          <p:cNvPr id="3" name="Espace réservé du contenu 2"/>
          <p:cNvSpPr>
            <a:spLocks noGrp="1"/>
          </p:cNvSpPr>
          <p:nvPr>
            <p:ph idx="1"/>
          </p:nvPr>
        </p:nvSpPr>
        <p:spPr>
          <a:xfrm>
            <a:off x="98511" y="1655783"/>
            <a:ext cx="8934465" cy="4995048"/>
          </a:xfrm>
          <a:prstGeom prst="rect">
            <a:avLst/>
          </a:prstGeom>
        </p:spPr>
        <p:txBody>
          <a:bodyPr/>
          <a:lstStyle>
            <a:lvl1pPr>
              <a:buClr>
                <a:schemeClr val="accent3">
                  <a:lumMod val="75000"/>
                </a:schemeClr>
              </a:buClr>
              <a:defRPr sz="2400"/>
            </a:lvl1pPr>
            <a:lvl2pPr>
              <a:buClr>
                <a:schemeClr val="accent2">
                  <a:lumMod val="75000"/>
                </a:schemeClr>
              </a:buClr>
              <a:defRPr sz="2000"/>
            </a:lvl2pPr>
            <a:lvl3pPr>
              <a:buClr>
                <a:schemeClr val="accent1">
                  <a:lumMod val="75000"/>
                </a:schemeClr>
              </a:buClr>
              <a:defRPr sz="1800"/>
            </a:lvl3pPr>
            <a:lvl4pPr>
              <a:buClr>
                <a:schemeClr val="accent5">
                  <a:lumMod val="75000"/>
                </a:schemeClr>
              </a:buClr>
              <a:defRPr sz="1600"/>
            </a:lvl4pPr>
            <a:lvl5pPr marL="2057400" indent="-228600">
              <a:buClr>
                <a:schemeClr val="accent6">
                  <a:lumMod val="75000"/>
                </a:schemeClr>
              </a:buClr>
              <a:buFont typeface="Wingdings" panose="05000000000000000000" pitchFamily="2" charset="2"/>
              <a:buChar char="Ø"/>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Rectangle 6"/>
          <p:cNvSpPr>
            <a:spLocks noGrp="1" noChangeArrowheads="1"/>
          </p:cNvSpPr>
          <p:nvPr>
            <p:ph type="sldNum" sz="quarter" idx="12"/>
          </p:nvPr>
        </p:nvSpPr>
        <p:spPr/>
        <p:txBody>
          <a:bodyPr/>
          <a:lstStyle>
            <a:lvl1pPr algn="r">
              <a:defRPr sz="1100">
                <a:latin typeface="Marianne Thin" panose="02000000000000000000" pitchFamily="50" charset="0"/>
              </a:defRPr>
            </a:lvl1pPr>
          </a:lstStyle>
          <a:p>
            <a:pPr>
              <a:defRPr/>
            </a:pPr>
            <a:fld id="{1842EB0C-BEDD-4A41-A267-CBC8038786D5}" type="slidenum">
              <a:rPr lang="fr-FR"/>
              <a:pPr>
                <a:defRPr/>
              </a:pPr>
              <a:t>‹N°›</a:t>
            </a:fld>
            <a:endParaRPr lang="fr-FR" dirty="0"/>
          </a:p>
        </p:txBody>
      </p:sp>
    </p:spTree>
    <p:extLst>
      <p:ext uri="{BB962C8B-B14F-4D97-AF65-F5344CB8AC3E}">
        <p14:creationId xmlns:p14="http://schemas.microsoft.com/office/powerpoint/2010/main" val="1323932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SE 01">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59B964A9-9ED8-9948-8D4B-02F302A6A831}"/>
              </a:ext>
            </a:extLst>
          </p:cNvPr>
          <p:cNvSpPr txBox="1"/>
          <p:nvPr userDrawn="1"/>
        </p:nvSpPr>
        <p:spPr>
          <a:xfrm>
            <a:off x="7061418" y="-666427"/>
            <a:ext cx="184731" cy="300082"/>
          </a:xfrm>
          <a:prstGeom prst="rect">
            <a:avLst/>
          </a:prstGeom>
          <a:noFill/>
        </p:spPr>
        <p:txBody>
          <a:bodyPr wrap="none" rtlCol="0">
            <a:spAutoFit/>
          </a:bodyPr>
          <a:lstStyle/>
          <a:p>
            <a:endParaRPr lang="es-ES" sz="1350" dirty="0"/>
          </a:p>
        </p:txBody>
      </p:sp>
      <p:pic>
        <p:nvPicPr>
          <p:cNvPr id="11" name="Imagen 10">
            <a:extLst>
              <a:ext uri="{FF2B5EF4-FFF2-40B4-BE49-F238E27FC236}">
                <a16:creationId xmlns:a16="http://schemas.microsoft.com/office/drawing/2014/main" id="{7FF21A56-E3AF-9948-A722-29498DCBDC31}"/>
              </a:ext>
            </a:extLst>
          </p:cNvPr>
          <p:cNvPicPr>
            <a:picLocks noChangeAspect="1"/>
          </p:cNvPicPr>
          <p:nvPr userDrawn="1"/>
        </p:nvPicPr>
        <p:blipFill>
          <a:blip r:embed="rId2"/>
          <a:stretch>
            <a:fillRect/>
          </a:stretch>
        </p:blipFill>
        <p:spPr>
          <a:xfrm rot="16200000">
            <a:off x="7392168" y="7326696"/>
            <a:ext cx="2546740" cy="317802"/>
          </a:xfrm>
          <a:prstGeom prst="rect">
            <a:avLst/>
          </a:prstGeom>
        </p:spPr>
      </p:pic>
      <p:sp>
        <p:nvSpPr>
          <p:cNvPr id="12" name="Marcador de número de diapositiva 5">
            <a:extLst>
              <a:ext uri="{FF2B5EF4-FFF2-40B4-BE49-F238E27FC236}">
                <a16:creationId xmlns:a16="http://schemas.microsoft.com/office/drawing/2014/main" id="{8B0E3681-611A-484A-925F-CFEF54509417}"/>
              </a:ext>
            </a:extLst>
          </p:cNvPr>
          <p:cNvSpPr txBox="1">
            <a:spLocks/>
          </p:cNvSpPr>
          <p:nvPr userDrawn="1"/>
        </p:nvSpPr>
        <p:spPr>
          <a:xfrm>
            <a:off x="8525316" y="6248401"/>
            <a:ext cx="284741" cy="365125"/>
          </a:xfrm>
          <a:prstGeom prst="rect">
            <a:avLst/>
          </a:prstGeom>
        </p:spPr>
        <p:txBody>
          <a:bodyPr vert="horz" wrap="none" lIns="0" tIns="0" rIns="0" bIns="0" rtlCol="0" anchor="ctr"/>
          <a:lstStyle>
            <a:defPPr>
              <a:defRPr lang="es-ES"/>
            </a:defPPr>
            <a:lvl1pPr marL="0" algn="ctr" defTabSz="914400" rtl="0" eaLnBrk="1" latinLnBrk="0" hangingPunct="1">
              <a:defRPr sz="1200" b="0" i="0" kern="1200">
                <a:solidFill>
                  <a:srgbClr val="1B355D"/>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8FD6AC-5A4A-C944-AFB7-CFE21FCED208}" type="slidenum">
              <a:rPr lang="es-ES" sz="900" smtClean="0"/>
              <a:pPr/>
              <a:t>‹N°›</a:t>
            </a:fld>
            <a:endParaRPr lang="es-ES" sz="900" dirty="0"/>
          </a:p>
        </p:txBody>
      </p:sp>
      <p:sp>
        <p:nvSpPr>
          <p:cNvPr id="8" name="CuadroTexto 7">
            <a:extLst>
              <a:ext uri="{FF2B5EF4-FFF2-40B4-BE49-F238E27FC236}">
                <a16:creationId xmlns:a16="http://schemas.microsoft.com/office/drawing/2014/main" id="{934299F1-73F7-2141-BE3F-F0AB45DA453F}"/>
              </a:ext>
            </a:extLst>
          </p:cNvPr>
          <p:cNvSpPr txBox="1"/>
          <p:nvPr userDrawn="1"/>
        </p:nvSpPr>
        <p:spPr>
          <a:xfrm>
            <a:off x="142875" y="6411936"/>
            <a:ext cx="4431021" cy="230832"/>
          </a:xfrm>
          <a:prstGeom prst="rect">
            <a:avLst/>
          </a:prstGeom>
          <a:noFill/>
        </p:spPr>
        <p:txBody>
          <a:bodyPr wrap="none" rtlCol="0">
            <a:spAutoFit/>
          </a:bodyPr>
          <a:lstStyle/>
          <a:p>
            <a:r>
              <a:rPr lang="es-ES" sz="900" b="1" spc="225" dirty="0">
                <a:solidFill>
                  <a:srgbClr val="243A64"/>
                </a:solidFill>
                <a:latin typeface="Montserrat" panose="00000500000000000000" pitchFamily="2" charset="0"/>
              </a:rPr>
              <a:t>|</a:t>
            </a:r>
            <a:r>
              <a:rPr lang="es-ES" sz="600" b="1" spc="225" dirty="0">
                <a:solidFill>
                  <a:srgbClr val="243A64"/>
                </a:solidFill>
                <a:latin typeface="Montserrat" panose="00000500000000000000" pitchFamily="2" charset="0"/>
              </a:rPr>
              <a:t> AGENCIA ESPAÑOLA DE MEDICAMENTOS Y PRODUCTOS SANITARIOS</a:t>
            </a:r>
          </a:p>
        </p:txBody>
      </p:sp>
    </p:spTree>
    <p:extLst>
      <p:ext uri="{BB962C8B-B14F-4D97-AF65-F5344CB8AC3E}">
        <p14:creationId xmlns:p14="http://schemas.microsoft.com/office/powerpoint/2010/main" val="31052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60350"/>
            <a:ext cx="4464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23528" y="3356992"/>
            <a:ext cx="7772400" cy="1470025"/>
          </a:xfrm>
          <a:prstGeom prst="rect">
            <a:avLst/>
          </a:prstGeom>
        </p:spPr>
        <p:txBody>
          <a:bodyPr/>
          <a:lstStyle>
            <a:lvl1pPr algn="l">
              <a:defRPr sz="4000">
                <a:latin typeface="Marianne ExtraBold" panose="02000000000000000000" pitchFamily="50" charset="0"/>
              </a:defRPr>
            </a:lvl1pPr>
          </a:lstStyle>
          <a:p>
            <a:r>
              <a:rPr lang="fr-FR"/>
              <a:t>Modifiez le style du titre</a:t>
            </a:r>
            <a:endParaRPr lang="fr-FR" dirty="0"/>
          </a:p>
        </p:txBody>
      </p:sp>
      <p:sp>
        <p:nvSpPr>
          <p:cNvPr id="4" name="Rectangle 4"/>
          <p:cNvSpPr>
            <a:spLocks noGrp="1" noChangeArrowheads="1"/>
          </p:cNvSpPr>
          <p:nvPr>
            <p:ph type="dt" sz="half" idx="10"/>
          </p:nvPr>
        </p:nvSpPr>
        <p:spPr/>
        <p:txBody>
          <a:bodyPr/>
          <a:lstStyle>
            <a:lvl1pPr>
              <a:defRPr/>
            </a:lvl1pPr>
          </a:lstStyle>
          <a:p>
            <a:pPr>
              <a:defRPr/>
            </a:pPr>
            <a:fld id="{BA50C7EE-CF46-4F2A-B8AB-AF1C4FAFFA7B}" type="datetime1">
              <a:rPr lang="fr-FR"/>
              <a:pPr>
                <a:defRPr/>
              </a:pPr>
              <a:t>14/03/2023</a:t>
            </a:fld>
            <a:endParaRPr lang="fr-FR" dirty="0"/>
          </a:p>
        </p:txBody>
      </p:sp>
    </p:spTree>
    <p:extLst>
      <p:ext uri="{BB962C8B-B14F-4D97-AF65-F5344CB8AC3E}">
        <p14:creationId xmlns:p14="http://schemas.microsoft.com/office/powerpoint/2010/main" val="495779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CB697-CF50-4E00-917C-19354D00F778}" type="datetime1">
              <a:rPr lang="fr-FR" smtClean="0"/>
              <a:t>14/03/2023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44D545-D9ED-4194-920E-92BE5CA6C852}" type="slidenum">
              <a:rPr lang="fr-FR" smtClean="0"/>
              <a:t>‹N°›</a:t>
            </a:fld>
            <a:endParaRPr lang="fr-FR"/>
          </a:p>
        </p:txBody>
      </p:sp>
    </p:spTree>
    <p:extLst>
      <p:ext uri="{BB962C8B-B14F-4D97-AF65-F5344CB8AC3E}">
        <p14:creationId xmlns:p14="http://schemas.microsoft.com/office/powerpoint/2010/main" val="1761299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2599264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351989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38601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538667"/>
            <a:ext cx="8424000" cy="960000"/>
          </a:xfrm>
        </p:spPr>
        <p:txBody>
          <a:bodyPr/>
          <a:lstStyle>
            <a:lvl1pPr>
              <a:defRPr/>
            </a:lvl1pPr>
          </a:lstStyle>
          <a:p>
            <a:r>
              <a:rPr lang="fr-FR" dirty="0"/>
              <a:t>Sommaire</a:t>
            </a:r>
          </a:p>
        </p:txBody>
      </p:sp>
      <p:sp>
        <p:nvSpPr>
          <p:cNvPr id="3" name="Espace réservé de la date 2"/>
          <p:cNvSpPr>
            <a:spLocks noGrp="1"/>
          </p:cNvSpPr>
          <p:nvPr>
            <p:ph type="dt" sz="half" idx="10"/>
          </p:nvPr>
        </p:nvSpPr>
        <p:spPr bwMode="gray"/>
        <p:txBody>
          <a:body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p>
            <a:pPr>
              <a:defRPr/>
            </a:pPr>
            <a:endParaRPr lang="fr-FR"/>
          </a:p>
        </p:txBody>
      </p:sp>
      <p:sp>
        <p:nvSpPr>
          <p:cNvPr id="5" name="Espace réservé du numéro de diapositive 4"/>
          <p:cNvSpPr>
            <a:spLocks noGrp="1"/>
          </p:cNvSpPr>
          <p:nvPr>
            <p:ph type="sldNum" sz="quarter" idx="12"/>
          </p:nvPr>
        </p:nvSpPr>
        <p:spPr bwMode="gray"/>
        <p:txBody>
          <a:bodyPr/>
          <a:lstStyle/>
          <a:p>
            <a:pPr>
              <a:defRPr/>
            </a:pPr>
            <a:fld id="{4D349F51-42DE-4B29-8A81-5C4FEEDF73FE}" type="slidenum">
              <a:rPr lang="fr-FR" smtClean="0"/>
              <a:pPr>
                <a:defRPr/>
              </a:pPr>
              <a:t>‹N°›</a:t>
            </a:fld>
            <a:endParaRPr lang="fr-FR" dirty="0"/>
          </a:p>
        </p:txBody>
      </p:sp>
      <p:sp>
        <p:nvSpPr>
          <p:cNvPr id="8" name="Espace réservé du texte 7"/>
          <p:cNvSpPr>
            <a:spLocks noGrp="1"/>
          </p:cNvSpPr>
          <p:nvPr>
            <p:ph type="body" sz="quarter" idx="13" hasCustomPrompt="1"/>
          </p:nvPr>
        </p:nvSpPr>
        <p:spPr bwMode="gray">
          <a:xfrm>
            <a:off x="359999" y="2522624"/>
            <a:ext cx="2520000" cy="3374400"/>
          </a:xfrm>
        </p:spPr>
        <p:txBody>
          <a:bodyPr/>
          <a:lstStyle>
            <a:lvl1pPr marL="143996" indent="-143996">
              <a:spcBef>
                <a:spcPts val="400"/>
              </a:spcBef>
              <a:spcAft>
                <a:spcPts val="800"/>
              </a:spcAft>
              <a:buFont typeface="+mj-lt"/>
              <a:buAutoNum type="arabicPeriod"/>
              <a:defRPr b="1">
                <a:solidFill>
                  <a:schemeClr val="tx2"/>
                </a:solidFill>
              </a:defRPr>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solidFill>
                  <a:schemeClr val="accent2"/>
                </a:solidFill>
              </a:defRPr>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solidFill>
                  <a:schemeClr val="accent3"/>
                </a:solidFill>
              </a:defRPr>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126606841"/>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DCFBF0-BB67-4E3C-8657-ED2D86028B57}"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2135677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CDCFBF0-BB67-4E3C-8657-ED2D86028B57}" type="datetimeFigureOut">
              <a:rPr lang="fr-FR" smtClean="0"/>
              <a:t>14/03/2023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1793772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CDCFBF0-BB67-4E3C-8657-ED2D86028B57}" type="datetimeFigureOut">
              <a:rPr lang="fr-FR" smtClean="0"/>
              <a:t>14/03/2023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68321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DCFBF0-BB67-4E3C-8657-ED2D86028B57}" type="datetimeFigureOut">
              <a:rPr lang="fr-FR" smtClean="0"/>
              <a:t>14/03/2023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240479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DCFBF0-BB67-4E3C-8657-ED2D86028B57}"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3414805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DCFBF0-BB67-4E3C-8657-ED2D86028B57}"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3681567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1387658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2A7A27-DDCC-4A22-85D5-CB37CDEAAD1E}" type="slidenum">
              <a:rPr lang="fr-FR" smtClean="0"/>
              <a:t>‹N°›</a:t>
            </a:fld>
            <a:endParaRPr lang="fr-FR"/>
          </a:p>
        </p:txBody>
      </p:sp>
    </p:spTree>
    <p:extLst>
      <p:ext uri="{BB962C8B-B14F-4D97-AF65-F5344CB8AC3E}">
        <p14:creationId xmlns:p14="http://schemas.microsoft.com/office/powerpoint/2010/main" val="309889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 de titr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41" name="Groupe 40"/>
          <p:cNvGrpSpPr/>
          <p:nvPr/>
        </p:nvGrpSpPr>
        <p:grpSpPr>
          <a:xfrm>
            <a:off x="594819" y="2497345"/>
            <a:ext cx="8163975" cy="2355065"/>
            <a:chOff x="1377472" y="1840117"/>
            <a:chExt cx="6122981" cy="1766299"/>
          </a:xfrm>
          <a:solidFill>
            <a:srgbClr val="5770BE"/>
          </a:solidFill>
        </p:grpSpPr>
        <p:sp>
          <p:nvSpPr>
            <p:cNvPr id="42" name="Forme libre : forme 12">
              <a:extLst>
                <a:ext uri="{FF2B5EF4-FFF2-40B4-BE49-F238E27FC236}">
                  <a16:creationId xmlns:a16="http://schemas.microsoft.com/office/drawing/2014/main" id="{19526F4F-A482-4075-A175-93D5B6F1862F}"/>
                </a:ext>
              </a:extLst>
            </p:cNvPr>
            <p:cNvSpPr/>
            <p:nvPr userDrawn="1"/>
          </p:nvSpPr>
          <p:spPr>
            <a:xfrm rot="11486177">
              <a:off x="6838012"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3" name="Forme libre : forme 12">
              <a:extLst>
                <a:ext uri="{FF2B5EF4-FFF2-40B4-BE49-F238E27FC236}">
                  <a16:creationId xmlns:a16="http://schemas.microsoft.com/office/drawing/2014/main" id="{19526F4F-A482-4075-A175-93D5B6F1862F}"/>
                </a:ext>
              </a:extLst>
            </p:cNvPr>
            <p:cNvSpPr/>
            <p:nvPr userDrawn="1"/>
          </p:nvSpPr>
          <p:spPr>
            <a:xfrm rot="11486177">
              <a:off x="2147603"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4" name="Forme libre : forme 12">
              <a:extLst>
                <a:ext uri="{FF2B5EF4-FFF2-40B4-BE49-F238E27FC236}">
                  <a16:creationId xmlns:a16="http://schemas.microsoft.com/office/drawing/2014/main" id="{19526F4F-A482-4075-A175-93D5B6F1862F}"/>
                </a:ext>
              </a:extLst>
            </p:cNvPr>
            <p:cNvSpPr/>
            <p:nvPr userDrawn="1"/>
          </p:nvSpPr>
          <p:spPr>
            <a:xfrm rot="11486177">
              <a:off x="3320205"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5" name="Forme libre : forme 12">
              <a:extLst>
                <a:ext uri="{FF2B5EF4-FFF2-40B4-BE49-F238E27FC236}">
                  <a16:creationId xmlns:a16="http://schemas.microsoft.com/office/drawing/2014/main" id="{19526F4F-A482-4075-A175-93D5B6F1862F}"/>
                </a:ext>
              </a:extLst>
            </p:cNvPr>
            <p:cNvSpPr/>
            <p:nvPr userDrawn="1"/>
          </p:nvSpPr>
          <p:spPr>
            <a:xfrm rot="11486177">
              <a:off x="4492807"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6" name="Forme libre : forme 12">
              <a:extLst>
                <a:ext uri="{FF2B5EF4-FFF2-40B4-BE49-F238E27FC236}">
                  <a16:creationId xmlns:a16="http://schemas.microsoft.com/office/drawing/2014/main" id="{19526F4F-A482-4075-A175-93D5B6F1862F}"/>
                </a:ext>
              </a:extLst>
            </p:cNvPr>
            <p:cNvSpPr/>
            <p:nvPr userDrawn="1"/>
          </p:nvSpPr>
          <p:spPr>
            <a:xfrm rot="11486177">
              <a:off x="5665409"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7" name="Forme libre : forme 12">
              <a:extLst>
                <a:ext uri="{FF2B5EF4-FFF2-40B4-BE49-F238E27FC236}">
                  <a16:creationId xmlns:a16="http://schemas.microsoft.com/office/drawing/2014/main" id="{19526F4F-A482-4075-A175-93D5B6F1862F}"/>
                </a:ext>
              </a:extLst>
            </p:cNvPr>
            <p:cNvSpPr/>
            <p:nvPr userDrawn="1"/>
          </p:nvSpPr>
          <p:spPr>
            <a:xfrm rot="7676354">
              <a:off x="6282402"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8" name="Forme libre : forme 12">
              <a:extLst>
                <a:ext uri="{FF2B5EF4-FFF2-40B4-BE49-F238E27FC236}">
                  <a16:creationId xmlns:a16="http://schemas.microsoft.com/office/drawing/2014/main" id="{19526F4F-A482-4075-A175-93D5B6F1862F}"/>
                </a:ext>
              </a:extLst>
            </p:cNvPr>
            <p:cNvSpPr/>
            <p:nvPr userDrawn="1"/>
          </p:nvSpPr>
          <p:spPr>
            <a:xfrm rot="7676354">
              <a:off x="1612866"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49" name="Forme libre : forme 12">
              <a:extLst>
                <a:ext uri="{FF2B5EF4-FFF2-40B4-BE49-F238E27FC236}">
                  <a16:creationId xmlns:a16="http://schemas.microsoft.com/office/drawing/2014/main" id="{19526F4F-A482-4075-A175-93D5B6F1862F}"/>
                </a:ext>
              </a:extLst>
            </p:cNvPr>
            <p:cNvSpPr/>
            <p:nvPr userDrawn="1"/>
          </p:nvSpPr>
          <p:spPr>
            <a:xfrm rot="7676354">
              <a:off x="5115018"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50" name="Forme libre : forme 12">
              <a:extLst>
                <a:ext uri="{FF2B5EF4-FFF2-40B4-BE49-F238E27FC236}">
                  <a16:creationId xmlns:a16="http://schemas.microsoft.com/office/drawing/2014/main" id="{19526F4F-A482-4075-A175-93D5B6F1862F}"/>
                </a:ext>
              </a:extLst>
            </p:cNvPr>
            <p:cNvSpPr/>
            <p:nvPr userDrawn="1"/>
          </p:nvSpPr>
          <p:spPr>
            <a:xfrm rot="7676354">
              <a:off x="3947634"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51" name="Forme libre : forme 12">
              <a:extLst>
                <a:ext uri="{FF2B5EF4-FFF2-40B4-BE49-F238E27FC236}">
                  <a16:creationId xmlns:a16="http://schemas.microsoft.com/office/drawing/2014/main" id="{19526F4F-A482-4075-A175-93D5B6F1862F}"/>
                </a:ext>
              </a:extLst>
            </p:cNvPr>
            <p:cNvSpPr/>
            <p:nvPr userDrawn="1"/>
          </p:nvSpPr>
          <p:spPr>
            <a:xfrm rot="7676354">
              <a:off x="2780250"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grpSp>
      <p:sp>
        <p:nvSpPr>
          <p:cNvPr id="3" name="Espace réservé de la date 2"/>
          <p:cNvSpPr>
            <a:spLocks noGrp="1"/>
          </p:cNvSpPr>
          <p:nvPr>
            <p:ph type="dt" sz="half" idx="10"/>
          </p:nvPr>
        </p:nvSpPr>
        <p:spPr bwMode="gray"/>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pPr>
              <a:defRPr/>
            </a:pPr>
            <a:endParaRPr lang="fr-F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Tree>
    <p:extLst>
      <p:ext uri="{BB962C8B-B14F-4D97-AF65-F5344CB8AC3E}">
        <p14:creationId xmlns:p14="http://schemas.microsoft.com/office/powerpoint/2010/main" val="295749784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 de titre 2">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rgbClr val="FF9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3"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38"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39"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40"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grpSp>
        <p:nvGrpSpPr>
          <p:cNvPr id="35" name="Groupe 34">
            <a:extLst>
              <a:ext uri="{FF2B5EF4-FFF2-40B4-BE49-F238E27FC236}">
                <a16:creationId xmlns:a16="http://schemas.microsoft.com/office/drawing/2014/main" id="{14A9D647-00F2-4C4B-BEB2-D75043DB8D0E}"/>
              </a:ext>
            </a:extLst>
          </p:cNvPr>
          <p:cNvGrpSpPr/>
          <p:nvPr/>
        </p:nvGrpSpPr>
        <p:grpSpPr>
          <a:xfrm>
            <a:off x="4834841" y="1700147"/>
            <a:ext cx="3394929" cy="3339213"/>
            <a:chOff x="2019290" y="61899"/>
            <a:chExt cx="5102087" cy="5018353"/>
          </a:xfrm>
          <a:solidFill>
            <a:srgbClr val="5770BE"/>
          </a:solidFill>
        </p:grpSpPr>
        <p:sp>
          <p:nvSpPr>
            <p:cNvPr id="36"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sz="1800"/>
            </a:p>
          </p:txBody>
        </p:sp>
        <p:sp>
          <p:nvSpPr>
            <p:cNvPr id="41"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sz="1800"/>
            </a:p>
          </p:txBody>
        </p:sp>
        <p:sp>
          <p:nvSpPr>
            <p:cNvPr id="42"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sz="1800"/>
            </a:p>
          </p:txBody>
        </p:sp>
        <p:sp>
          <p:nvSpPr>
            <p:cNvPr id="43"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sz="1800"/>
            </a:p>
          </p:txBody>
        </p:sp>
        <p:sp>
          <p:nvSpPr>
            <p:cNvPr id="44"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sz="1800"/>
            </a:p>
          </p:txBody>
        </p:sp>
      </p:grpSp>
    </p:spTree>
    <p:extLst>
      <p:ext uri="{BB962C8B-B14F-4D97-AF65-F5344CB8AC3E}">
        <p14:creationId xmlns:p14="http://schemas.microsoft.com/office/powerpoint/2010/main" val="214435748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 de titre 3">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37"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38"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39"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grpSp>
        <p:nvGrpSpPr>
          <p:cNvPr id="43" name="Groupe 42">
            <a:extLst>
              <a:ext uri="{FF2B5EF4-FFF2-40B4-BE49-F238E27FC236}">
                <a16:creationId xmlns:a16="http://schemas.microsoft.com/office/drawing/2014/main" id="{EF6742AF-C8D3-4ECE-A715-D2E9132A76D7}"/>
              </a:ext>
            </a:extLst>
          </p:cNvPr>
          <p:cNvGrpSpPr/>
          <p:nvPr/>
        </p:nvGrpSpPr>
        <p:grpSpPr>
          <a:xfrm>
            <a:off x="4995278" y="2383665"/>
            <a:ext cx="3589316" cy="1769235"/>
            <a:chOff x="1876472" y="1243012"/>
            <a:chExt cx="5386683" cy="2655188"/>
          </a:xfrm>
          <a:solidFill>
            <a:srgbClr val="5770BE"/>
          </a:solidFill>
        </p:grpSpPr>
        <p:sp>
          <p:nvSpPr>
            <p:cNvPr id="44"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sz="3200"/>
            </a:p>
          </p:txBody>
        </p:sp>
        <p:sp>
          <p:nvSpPr>
            <p:cNvPr id="45"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sz="3200"/>
            </a:p>
          </p:txBody>
        </p:sp>
        <p:sp>
          <p:nvSpPr>
            <p:cNvPr id="46"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3200"/>
            </a:p>
          </p:txBody>
        </p:sp>
        <p:sp>
          <p:nvSpPr>
            <p:cNvPr id="47"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grpSp>
    </p:spTree>
    <p:extLst>
      <p:ext uri="{BB962C8B-B14F-4D97-AF65-F5344CB8AC3E}">
        <p14:creationId xmlns:p14="http://schemas.microsoft.com/office/powerpoint/2010/main" val="389911223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 de titr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rgbClr val="577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18" name="Groupe 17"/>
          <p:cNvGrpSpPr/>
          <p:nvPr/>
        </p:nvGrpSpPr>
        <p:grpSpPr>
          <a:xfrm>
            <a:off x="594819" y="2497345"/>
            <a:ext cx="8163975" cy="2355065"/>
            <a:chOff x="1377472" y="1840117"/>
            <a:chExt cx="6122981" cy="1766299"/>
          </a:xfrm>
          <a:solidFill>
            <a:schemeClr val="accent2"/>
          </a:solidFill>
        </p:grpSpPr>
        <p:sp>
          <p:nvSpPr>
            <p:cNvPr id="26" name="Forme libre : forme 12">
              <a:extLst>
                <a:ext uri="{FF2B5EF4-FFF2-40B4-BE49-F238E27FC236}">
                  <a16:creationId xmlns:a16="http://schemas.microsoft.com/office/drawing/2014/main" id="{19526F4F-A482-4075-A175-93D5B6F1862F}"/>
                </a:ext>
              </a:extLst>
            </p:cNvPr>
            <p:cNvSpPr/>
            <p:nvPr userDrawn="1"/>
          </p:nvSpPr>
          <p:spPr>
            <a:xfrm rot="11486177">
              <a:off x="6838012"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1" name="Forme libre : forme 12">
              <a:extLst>
                <a:ext uri="{FF2B5EF4-FFF2-40B4-BE49-F238E27FC236}">
                  <a16:creationId xmlns:a16="http://schemas.microsoft.com/office/drawing/2014/main" id="{19526F4F-A482-4075-A175-93D5B6F1862F}"/>
                </a:ext>
              </a:extLst>
            </p:cNvPr>
            <p:cNvSpPr/>
            <p:nvPr userDrawn="1"/>
          </p:nvSpPr>
          <p:spPr>
            <a:xfrm rot="11486177">
              <a:off x="2147603"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2" name="Forme libre : forme 12">
              <a:extLst>
                <a:ext uri="{FF2B5EF4-FFF2-40B4-BE49-F238E27FC236}">
                  <a16:creationId xmlns:a16="http://schemas.microsoft.com/office/drawing/2014/main" id="{19526F4F-A482-4075-A175-93D5B6F1862F}"/>
                </a:ext>
              </a:extLst>
            </p:cNvPr>
            <p:cNvSpPr/>
            <p:nvPr userDrawn="1"/>
          </p:nvSpPr>
          <p:spPr>
            <a:xfrm rot="11486177">
              <a:off x="3320205"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3" name="Forme libre : forme 12">
              <a:extLst>
                <a:ext uri="{FF2B5EF4-FFF2-40B4-BE49-F238E27FC236}">
                  <a16:creationId xmlns:a16="http://schemas.microsoft.com/office/drawing/2014/main" id="{19526F4F-A482-4075-A175-93D5B6F1862F}"/>
                </a:ext>
              </a:extLst>
            </p:cNvPr>
            <p:cNvSpPr/>
            <p:nvPr userDrawn="1"/>
          </p:nvSpPr>
          <p:spPr>
            <a:xfrm rot="11486177">
              <a:off x="4492807"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4" name="Forme libre : forme 12">
              <a:extLst>
                <a:ext uri="{FF2B5EF4-FFF2-40B4-BE49-F238E27FC236}">
                  <a16:creationId xmlns:a16="http://schemas.microsoft.com/office/drawing/2014/main" id="{19526F4F-A482-4075-A175-93D5B6F1862F}"/>
                </a:ext>
              </a:extLst>
            </p:cNvPr>
            <p:cNvSpPr/>
            <p:nvPr userDrawn="1"/>
          </p:nvSpPr>
          <p:spPr>
            <a:xfrm rot="11486177">
              <a:off x="5665409" y="2473186"/>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5" name="Forme libre : forme 12">
              <a:extLst>
                <a:ext uri="{FF2B5EF4-FFF2-40B4-BE49-F238E27FC236}">
                  <a16:creationId xmlns:a16="http://schemas.microsoft.com/office/drawing/2014/main" id="{19526F4F-A482-4075-A175-93D5B6F1862F}"/>
                </a:ext>
              </a:extLst>
            </p:cNvPr>
            <p:cNvSpPr/>
            <p:nvPr userDrawn="1"/>
          </p:nvSpPr>
          <p:spPr>
            <a:xfrm rot="7676354">
              <a:off x="6282402"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6" name="Forme libre : forme 12">
              <a:extLst>
                <a:ext uri="{FF2B5EF4-FFF2-40B4-BE49-F238E27FC236}">
                  <a16:creationId xmlns:a16="http://schemas.microsoft.com/office/drawing/2014/main" id="{19526F4F-A482-4075-A175-93D5B6F1862F}"/>
                </a:ext>
              </a:extLst>
            </p:cNvPr>
            <p:cNvSpPr/>
            <p:nvPr userDrawn="1"/>
          </p:nvSpPr>
          <p:spPr>
            <a:xfrm rot="7676354">
              <a:off x="1612866"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7" name="Forme libre : forme 12">
              <a:extLst>
                <a:ext uri="{FF2B5EF4-FFF2-40B4-BE49-F238E27FC236}">
                  <a16:creationId xmlns:a16="http://schemas.microsoft.com/office/drawing/2014/main" id="{19526F4F-A482-4075-A175-93D5B6F1862F}"/>
                </a:ext>
              </a:extLst>
            </p:cNvPr>
            <p:cNvSpPr/>
            <p:nvPr userDrawn="1"/>
          </p:nvSpPr>
          <p:spPr>
            <a:xfrm rot="7676354">
              <a:off x="5115018"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8" name="Forme libre : forme 12">
              <a:extLst>
                <a:ext uri="{FF2B5EF4-FFF2-40B4-BE49-F238E27FC236}">
                  <a16:creationId xmlns:a16="http://schemas.microsoft.com/office/drawing/2014/main" id="{19526F4F-A482-4075-A175-93D5B6F1862F}"/>
                </a:ext>
              </a:extLst>
            </p:cNvPr>
            <p:cNvSpPr/>
            <p:nvPr userDrawn="1"/>
          </p:nvSpPr>
          <p:spPr>
            <a:xfrm rot="7676354">
              <a:off x="3947634"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sp>
          <p:nvSpPr>
            <p:cNvPr id="39" name="Forme libre : forme 12">
              <a:extLst>
                <a:ext uri="{FF2B5EF4-FFF2-40B4-BE49-F238E27FC236}">
                  <a16:creationId xmlns:a16="http://schemas.microsoft.com/office/drawing/2014/main" id="{19526F4F-A482-4075-A175-93D5B6F1862F}"/>
                </a:ext>
              </a:extLst>
            </p:cNvPr>
            <p:cNvSpPr/>
            <p:nvPr userDrawn="1"/>
          </p:nvSpPr>
          <p:spPr>
            <a:xfrm rot="7676354">
              <a:off x="2780250" y="1604723"/>
              <a:ext cx="662441" cy="1133230"/>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grpSp>
      <p:sp>
        <p:nvSpPr>
          <p:cNvPr id="3" name="Espace réservé de la date 2"/>
          <p:cNvSpPr>
            <a:spLocks noGrp="1"/>
          </p:cNvSpPr>
          <p:nvPr>
            <p:ph type="dt" sz="half" idx="10"/>
          </p:nvPr>
        </p:nvSpPr>
        <p:spPr bwMode="gray"/>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pPr>
              <a:defRPr/>
            </a:pPr>
            <a:endParaRPr lang="fr-F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Tree>
    <p:extLst>
      <p:ext uri="{BB962C8B-B14F-4D97-AF65-F5344CB8AC3E}">
        <p14:creationId xmlns:p14="http://schemas.microsoft.com/office/powerpoint/2010/main" val="31785138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 de titre 5">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43"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44"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45"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grpSp>
        <p:nvGrpSpPr>
          <p:cNvPr id="35" name="Groupe 34">
            <a:extLst>
              <a:ext uri="{FF2B5EF4-FFF2-40B4-BE49-F238E27FC236}">
                <a16:creationId xmlns:a16="http://schemas.microsoft.com/office/drawing/2014/main" id="{EF6742AF-C8D3-4ECE-A715-D2E9132A76D7}"/>
              </a:ext>
            </a:extLst>
          </p:cNvPr>
          <p:cNvGrpSpPr/>
          <p:nvPr/>
        </p:nvGrpSpPr>
        <p:grpSpPr>
          <a:xfrm>
            <a:off x="5000957" y="2383665"/>
            <a:ext cx="3589316" cy="1769235"/>
            <a:chOff x="1876472" y="1243012"/>
            <a:chExt cx="5386683" cy="2655188"/>
          </a:xfrm>
          <a:solidFill>
            <a:srgbClr val="5770BE"/>
          </a:solidFill>
        </p:grpSpPr>
        <p:sp>
          <p:nvSpPr>
            <p:cNvPr id="46"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sz="3200"/>
            </a:p>
          </p:txBody>
        </p:sp>
        <p:sp>
          <p:nvSpPr>
            <p:cNvPr id="47"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sz="3200"/>
            </a:p>
          </p:txBody>
        </p:sp>
        <p:sp>
          <p:nvSpPr>
            <p:cNvPr id="48"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sz="3200"/>
            </a:p>
          </p:txBody>
        </p:sp>
        <p:sp>
          <p:nvSpPr>
            <p:cNvPr id="49"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sz="3200"/>
            </a:p>
          </p:txBody>
        </p:sp>
      </p:grpSp>
    </p:spTree>
    <p:extLst>
      <p:ext uri="{BB962C8B-B14F-4D97-AF65-F5344CB8AC3E}">
        <p14:creationId xmlns:p14="http://schemas.microsoft.com/office/powerpoint/2010/main" val="57357619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 de titre 6">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4FA19FF-F3CF-4EE4-ADCA-0EC71FA192A8}"/>
              </a:ext>
            </a:extLst>
          </p:cNvPr>
          <p:cNvSpPr/>
          <p:nvPr/>
        </p:nvSpPr>
        <p:spPr>
          <a:xfrm>
            <a:off x="-2904" y="984000"/>
            <a:ext cx="9146904" cy="5874000"/>
          </a:xfrm>
          <a:prstGeom prst="rect">
            <a:avLst/>
          </a:prstGeom>
          <a:solidFill>
            <a:srgbClr val="577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4" name="Groupe 23">
            <a:extLst>
              <a:ext uri="{FF2B5EF4-FFF2-40B4-BE49-F238E27FC236}">
                <a16:creationId xmlns:a16="http://schemas.microsoft.com/office/drawing/2014/main" id="{98AE072A-0DE3-445C-991B-1FF54D483686}"/>
              </a:ext>
            </a:extLst>
          </p:cNvPr>
          <p:cNvGrpSpPr/>
          <p:nvPr/>
        </p:nvGrpSpPr>
        <p:grpSpPr>
          <a:xfrm>
            <a:off x="8505826" y="240140"/>
            <a:ext cx="271463" cy="502176"/>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sp>
        <p:nvSpPr>
          <p:cNvPr id="23"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None/>
              <a:defRPr sz="3251">
                <a:solidFill>
                  <a:schemeClr val="bg1"/>
                </a:solidFill>
              </a:defRPr>
            </a:lvl1pPr>
          </a:lstStyle>
          <a:p>
            <a:r>
              <a:rPr lang="fr-FR" dirty="0"/>
              <a:t>1. Titre de partie</a:t>
            </a:r>
          </a:p>
        </p:txBody>
      </p:sp>
      <p:sp>
        <p:nvSpPr>
          <p:cNvPr id="38" name="Espace réservé de la date 2"/>
          <p:cNvSpPr>
            <a:spLocks noGrp="1"/>
          </p:cNvSpPr>
          <p:nvPr>
            <p:ph type="dt" sz="half" idx="10"/>
          </p:nvPr>
        </p:nvSpPr>
        <p:spPr bwMode="gray">
          <a:xfrm>
            <a:off x="7614000" y="6378000"/>
            <a:ext cx="1170000" cy="480000"/>
          </a:xfrm>
        </p:spPr>
        <p:txBody>
          <a:bodyPr/>
          <a:lstStyle>
            <a:lvl1pPr>
              <a:defRPr>
                <a:solidFill>
                  <a:schemeClr val="bg1"/>
                </a:solidFill>
              </a:defRPr>
            </a:lvl1pPr>
          </a:lstStyle>
          <a:p>
            <a:pPr>
              <a:defRPr/>
            </a:pPr>
            <a:fld id="{EC3BD6C2-C2F8-49BB-BA8D-B7F04BD044F3}" type="datetime1">
              <a:rPr lang="fr-FR" smtClean="0"/>
              <a:pPr>
                <a:defRPr/>
              </a:pPr>
              <a:t>14/03/2023</a:t>
            </a:fld>
            <a:endParaRPr lang="fr-FR" dirty="0"/>
          </a:p>
        </p:txBody>
      </p:sp>
      <p:sp>
        <p:nvSpPr>
          <p:cNvPr id="39" name="Espace réservé du pied de page 3"/>
          <p:cNvSpPr>
            <a:spLocks noGrp="1"/>
          </p:cNvSpPr>
          <p:nvPr>
            <p:ph type="ftr" sz="quarter" idx="11"/>
          </p:nvPr>
        </p:nvSpPr>
        <p:spPr bwMode="gray">
          <a:xfrm>
            <a:off x="360000" y="6378000"/>
            <a:ext cx="5904000" cy="480000"/>
          </a:xfrm>
        </p:spPr>
        <p:txBody>
          <a:bodyPr/>
          <a:lstStyle>
            <a:lvl1pPr>
              <a:defRPr>
                <a:solidFill>
                  <a:schemeClr val="bg1"/>
                </a:solidFill>
              </a:defRPr>
            </a:lvl1pPr>
          </a:lstStyle>
          <a:p>
            <a:pPr>
              <a:defRPr/>
            </a:pPr>
            <a:endParaRPr lang="fr-FR"/>
          </a:p>
        </p:txBody>
      </p:sp>
      <p:sp>
        <p:nvSpPr>
          <p:cNvPr id="40" name="Espace réservé du numéro de diapositive 4"/>
          <p:cNvSpPr>
            <a:spLocks noGrp="1"/>
          </p:cNvSpPr>
          <p:nvPr>
            <p:ph type="sldNum" sz="quarter" idx="12"/>
          </p:nvPr>
        </p:nvSpPr>
        <p:spPr bwMode="gray">
          <a:xfrm>
            <a:off x="6264000" y="6378000"/>
            <a:ext cx="1350000" cy="480000"/>
          </a:xfrm>
        </p:spPr>
        <p:txBody>
          <a:bodyPr/>
          <a:lstStyle>
            <a:lvl1pPr>
              <a:defRPr>
                <a:solidFill>
                  <a:schemeClr val="bg1"/>
                </a:solidFill>
              </a:defRPr>
            </a:lvl1pPr>
          </a:lstStyle>
          <a:p>
            <a:pPr>
              <a:defRPr/>
            </a:pPr>
            <a:fld id="{4D349F51-42DE-4B29-8A81-5C4FEEDF73FE}" type="slidenum">
              <a:rPr lang="fr-FR" smtClean="0"/>
              <a:pPr>
                <a:defRPr/>
              </a:pPr>
              <a:t>‹N°›</a:t>
            </a:fld>
            <a:endParaRPr lang="fr-FR" dirty="0"/>
          </a:p>
        </p:txBody>
      </p:sp>
      <p:grpSp>
        <p:nvGrpSpPr>
          <p:cNvPr id="35" name="Groupe 34">
            <a:extLst>
              <a:ext uri="{FF2B5EF4-FFF2-40B4-BE49-F238E27FC236}">
                <a16:creationId xmlns:a16="http://schemas.microsoft.com/office/drawing/2014/main" id="{14A9D647-00F2-4C4B-BEB2-D75043DB8D0E}"/>
              </a:ext>
            </a:extLst>
          </p:cNvPr>
          <p:cNvGrpSpPr/>
          <p:nvPr/>
        </p:nvGrpSpPr>
        <p:grpSpPr>
          <a:xfrm>
            <a:off x="4834841" y="1700147"/>
            <a:ext cx="3394929" cy="3339213"/>
            <a:chOff x="2019290" y="61899"/>
            <a:chExt cx="5102087" cy="5018353"/>
          </a:xfrm>
          <a:solidFill>
            <a:srgbClr val="FF9940"/>
          </a:solidFill>
        </p:grpSpPr>
        <p:sp>
          <p:nvSpPr>
            <p:cNvPr id="36"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sz="1800"/>
            </a:p>
          </p:txBody>
        </p:sp>
        <p:sp>
          <p:nvSpPr>
            <p:cNvPr id="41"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sz="1800"/>
            </a:p>
          </p:txBody>
        </p:sp>
        <p:sp>
          <p:nvSpPr>
            <p:cNvPr id="42"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sz="1800"/>
            </a:p>
          </p:txBody>
        </p:sp>
        <p:sp>
          <p:nvSpPr>
            <p:cNvPr id="43"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sz="1800"/>
            </a:p>
          </p:txBody>
        </p:sp>
        <p:sp>
          <p:nvSpPr>
            <p:cNvPr id="44"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sz="1800"/>
            </a:p>
          </p:txBody>
        </p:sp>
      </p:grpSp>
    </p:spTree>
    <p:extLst>
      <p:ext uri="{BB962C8B-B14F-4D97-AF65-F5344CB8AC3E}">
        <p14:creationId xmlns:p14="http://schemas.microsoft.com/office/powerpoint/2010/main" val="119841098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1" b="1">
                <a:solidFill>
                  <a:schemeClr val="tx1"/>
                </a:solidFill>
              </a:defRPr>
            </a:lvl1pPr>
          </a:lstStyle>
          <a:p>
            <a:pPr>
              <a:defRPr/>
            </a:pPr>
            <a:fld id="{EC3BD6C2-C2F8-49BB-BA8D-B7F04BD044F3}" type="datetime1">
              <a:rPr lang="fr-FR" smtClean="0"/>
              <a:pPr>
                <a:defRPr/>
              </a:pPr>
              <a:t>14/03/2023</a:t>
            </a:fld>
            <a:endParaRPr lang="fr-FR"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1" b="1">
                <a:solidFill>
                  <a:schemeClr val="tx1"/>
                </a:solidFill>
              </a:defRPr>
            </a:lvl1pPr>
          </a:lstStyle>
          <a:p>
            <a:pPr>
              <a:defRPr/>
            </a:pPr>
            <a:endParaRPr lang="fr-F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1" b="1">
                <a:solidFill>
                  <a:schemeClr val="tx1"/>
                </a:solidFill>
              </a:defRPr>
            </a:lvl1pPr>
          </a:lstStyle>
          <a:p>
            <a:pPr>
              <a:defRPr/>
            </a:pPr>
            <a:fld id="{4D349F51-42DE-4B29-8A81-5C4FEEDF73FE}" type="slidenum">
              <a:rPr lang="fr-FR" smtClean="0"/>
              <a:pPr>
                <a:defRPr/>
              </a:pPr>
              <a:t>‹N°›</a:t>
            </a:fld>
            <a:endParaRPr lang="fr-FR" dirty="0"/>
          </a:p>
        </p:txBody>
      </p:sp>
      <p:cxnSp>
        <p:nvCxnSpPr>
          <p:cNvPr id="10" name="Connecteur droit 9"/>
          <p:cNvCxnSpPr/>
          <p:nvPr/>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Image 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grpSp>
        <p:nvGrpSpPr>
          <p:cNvPr id="47" name="Groupe 46">
            <a:extLst>
              <a:ext uri="{FF2B5EF4-FFF2-40B4-BE49-F238E27FC236}">
                <a16:creationId xmlns:a16="http://schemas.microsoft.com/office/drawing/2014/main" id="{97FB6D56-9108-455D-843B-AD0106163427}"/>
              </a:ext>
            </a:extLst>
          </p:cNvPr>
          <p:cNvGrpSpPr/>
          <p:nvPr/>
        </p:nvGrpSpPr>
        <p:grpSpPr>
          <a:xfrm>
            <a:off x="1379775" y="335776"/>
            <a:ext cx="442677" cy="309179"/>
            <a:chOff x="2790825" y="1328737"/>
            <a:chExt cx="3560269" cy="2486595"/>
          </a:xfrm>
        </p:grpSpPr>
        <p:grpSp>
          <p:nvGrpSpPr>
            <p:cNvPr id="48" name="Graphique 10">
              <a:extLst>
                <a:ext uri="{FF2B5EF4-FFF2-40B4-BE49-F238E27FC236}">
                  <a16:creationId xmlns:a16="http://schemas.microsoft.com/office/drawing/2014/main" id="{60BB5501-597E-42BF-BFE8-53043AF49898}"/>
                </a:ext>
              </a:extLst>
            </p:cNvPr>
            <p:cNvGrpSpPr/>
            <p:nvPr/>
          </p:nvGrpSpPr>
          <p:grpSpPr>
            <a:xfrm>
              <a:off x="2790825" y="3100577"/>
              <a:ext cx="3560269" cy="714755"/>
              <a:chOff x="2790825" y="3100577"/>
              <a:chExt cx="3560269" cy="714755"/>
            </a:xfrm>
            <a:solidFill>
              <a:srgbClr val="000000"/>
            </a:solidFill>
          </p:grpSpPr>
          <p:sp>
            <p:nvSpPr>
              <p:cNvPr id="54" name="Forme libre : forme 41">
                <a:extLst>
                  <a:ext uri="{FF2B5EF4-FFF2-40B4-BE49-F238E27FC236}">
                    <a16:creationId xmlns:a16="http://schemas.microsoft.com/office/drawing/2014/main" id="{BF5CD27A-B433-4984-8EC1-1F95EA7BFDCF}"/>
                  </a:ext>
                </a:extLst>
              </p:cNvPr>
              <p:cNvSpPr/>
              <p:nvPr/>
            </p:nvSpPr>
            <p:spPr>
              <a:xfrm>
                <a:off x="3591020" y="3114103"/>
                <a:ext cx="635507" cy="696182"/>
              </a:xfrm>
              <a:custGeom>
                <a:avLst/>
                <a:gdLst>
                  <a:gd name="connsiteX0" fmla="*/ 377095 w 635507"/>
                  <a:gd name="connsiteY0" fmla="*/ 0 h 696182"/>
                  <a:gd name="connsiteX1" fmla="*/ 134969 w 635507"/>
                  <a:gd name="connsiteY1" fmla="*/ 96869 h 696182"/>
                  <a:gd name="connsiteX2" fmla="*/ 134969 w 635507"/>
                  <a:gd name="connsiteY2" fmla="*/ 0 h 696182"/>
                  <a:gd name="connsiteX3" fmla="*/ 0 w 635507"/>
                  <a:gd name="connsiteY3" fmla="*/ 0 h 696182"/>
                  <a:gd name="connsiteX4" fmla="*/ 0 w 635507"/>
                  <a:gd name="connsiteY4" fmla="*/ 696182 h 696182"/>
                  <a:gd name="connsiteX5" fmla="*/ 134969 w 635507"/>
                  <a:gd name="connsiteY5" fmla="*/ 696182 h 696182"/>
                  <a:gd name="connsiteX6" fmla="*/ 134969 w 635507"/>
                  <a:gd name="connsiteY6" fmla="*/ 272891 h 696182"/>
                  <a:gd name="connsiteX7" fmla="*/ 352711 w 635507"/>
                  <a:gd name="connsiteY7" fmla="*/ 111252 h 696182"/>
                  <a:gd name="connsiteX8" fmla="*/ 500062 w 635507"/>
                  <a:gd name="connsiteY8" fmla="*/ 234601 h 696182"/>
                  <a:gd name="connsiteX9" fmla="*/ 500539 w 635507"/>
                  <a:gd name="connsiteY9" fmla="*/ 234601 h 696182"/>
                  <a:gd name="connsiteX10" fmla="*/ 500539 w 635507"/>
                  <a:gd name="connsiteY10" fmla="*/ 696182 h 696182"/>
                  <a:gd name="connsiteX11" fmla="*/ 635508 w 635507"/>
                  <a:gd name="connsiteY11" fmla="*/ 696182 h 696182"/>
                  <a:gd name="connsiteX12" fmla="*/ 635508 w 635507"/>
                  <a:gd name="connsiteY12" fmla="*/ 234601 h 696182"/>
                  <a:gd name="connsiteX13" fmla="*/ 377095 w 635507"/>
                  <a:gd name="connsiteY13" fmla="*/ 0 h 69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507" h="696182">
                    <a:moveTo>
                      <a:pt x="377095" y="0"/>
                    </a:moveTo>
                    <a:cubicBezTo>
                      <a:pt x="210312" y="0"/>
                      <a:pt x="136398" y="95059"/>
                      <a:pt x="134969" y="96869"/>
                    </a:cubicBezTo>
                    <a:lnTo>
                      <a:pt x="134969" y="0"/>
                    </a:lnTo>
                    <a:lnTo>
                      <a:pt x="0" y="0"/>
                    </a:lnTo>
                    <a:lnTo>
                      <a:pt x="0" y="696182"/>
                    </a:lnTo>
                    <a:lnTo>
                      <a:pt x="134969" y="696182"/>
                    </a:lnTo>
                    <a:lnTo>
                      <a:pt x="134969" y="272891"/>
                    </a:lnTo>
                    <a:cubicBezTo>
                      <a:pt x="137827" y="170593"/>
                      <a:pt x="266509" y="111252"/>
                      <a:pt x="352711" y="111252"/>
                    </a:cubicBezTo>
                    <a:cubicBezTo>
                      <a:pt x="417100" y="111252"/>
                      <a:pt x="500062" y="155353"/>
                      <a:pt x="500062" y="234601"/>
                    </a:cubicBezTo>
                    <a:lnTo>
                      <a:pt x="500539" y="234601"/>
                    </a:lnTo>
                    <a:lnTo>
                      <a:pt x="500539" y="696182"/>
                    </a:lnTo>
                    <a:lnTo>
                      <a:pt x="635508" y="696182"/>
                    </a:lnTo>
                    <a:lnTo>
                      <a:pt x="635508" y="234601"/>
                    </a:lnTo>
                    <a:cubicBezTo>
                      <a:pt x="635508" y="78010"/>
                      <a:pt x="519398" y="0"/>
                      <a:pt x="377095" y="0"/>
                    </a:cubicBezTo>
                    <a:close/>
                  </a:path>
                </a:pathLst>
              </a:custGeom>
              <a:solidFill>
                <a:srgbClr val="000000"/>
              </a:solidFill>
              <a:ln w="9525" cap="flat">
                <a:noFill/>
                <a:prstDash val="solid"/>
                <a:miter/>
              </a:ln>
            </p:spPr>
            <p:txBody>
              <a:bodyPr rtlCol="0" anchor="ctr"/>
              <a:lstStyle/>
              <a:p>
                <a:endParaRPr lang="fr-FR" sz="3200"/>
              </a:p>
            </p:txBody>
          </p:sp>
          <p:sp>
            <p:nvSpPr>
              <p:cNvPr id="55" name="Forme libre : forme 42">
                <a:extLst>
                  <a:ext uri="{FF2B5EF4-FFF2-40B4-BE49-F238E27FC236}">
                    <a16:creationId xmlns:a16="http://schemas.microsoft.com/office/drawing/2014/main" id="{E7E7EA80-70BE-4F2B-A724-7F2CC47F5BF0}"/>
                  </a:ext>
                </a:extLst>
              </p:cNvPr>
              <p:cNvSpPr/>
              <p:nvPr/>
            </p:nvSpPr>
            <p:spPr>
              <a:xfrm>
                <a:off x="5785660" y="3103911"/>
                <a:ext cx="565434" cy="709803"/>
              </a:xfrm>
              <a:custGeom>
                <a:avLst/>
                <a:gdLst>
                  <a:gd name="connsiteX0" fmla="*/ 350535 w 565434"/>
                  <a:gd name="connsiteY0" fmla="*/ 293465 h 709803"/>
                  <a:gd name="connsiteX1" fmla="*/ 350535 w 565434"/>
                  <a:gd name="connsiteY1" fmla="*/ 293275 h 709803"/>
                  <a:gd name="connsiteX2" fmla="*/ 229187 w 565434"/>
                  <a:gd name="connsiteY2" fmla="*/ 293275 h 709803"/>
                  <a:gd name="connsiteX3" fmla="*/ 128508 w 565434"/>
                  <a:gd name="connsiteY3" fmla="*/ 204788 h 709803"/>
                  <a:gd name="connsiteX4" fmla="*/ 273954 w 565434"/>
                  <a:gd name="connsiteY4" fmla="*/ 118015 h 709803"/>
                  <a:gd name="connsiteX5" fmla="*/ 484743 w 565434"/>
                  <a:gd name="connsiteY5" fmla="*/ 156210 h 709803"/>
                  <a:gd name="connsiteX6" fmla="*/ 531034 w 565434"/>
                  <a:gd name="connsiteY6" fmla="*/ 47435 h 709803"/>
                  <a:gd name="connsiteX7" fmla="*/ 287480 w 565434"/>
                  <a:gd name="connsiteY7" fmla="*/ 0 h 709803"/>
                  <a:gd name="connsiteX8" fmla="*/ 301 w 565434"/>
                  <a:gd name="connsiteY8" fmla="*/ 206502 h 709803"/>
                  <a:gd name="connsiteX9" fmla="*/ 214899 w 565434"/>
                  <a:gd name="connsiteY9" fmla="*/ 416338 h 709803"/>
                  <a:gd name="connsiteX10" fmla="*/ 214899 w 565434"/>
                  <a:gd name="connsiteY10" fmla="*/ 416528 h 709803"/>
                  <a:gd name="connsiteX11" fmla="*/ 336248 w 565434"/>
                  <a:gd name="connsiteY11" fmla="*/ 416528 h 709803"/>
                  <a:gd name="connsiteX12" fmla="*/ 436927 w 565434"/>
                  <a:gd name="connsiteY12" fmla="*/ 505016 h 709803"/>
                  <a:gd name="connsiteX13" fmla="*/ 291480 w 565434"/>
                  <a:gd name="connsiteY13" fmla="*/ 591788 h 709803"/>
                  <a:gd name="connsiteX14" fmla="*/ 57642 w 565434"/>
                  <a:gd name="connsiteY14" fmla="*/ 543306 h 709803"/>
                  <a:gd name="connsiteX15" fmla="*/ 11731 w 565434"/>
                  <a:gd name="connsiteY15" fmla="*/ 651510 h 709803"/>
                  <a:gd name="connsiteX16" fmla="*/ 277955 w 565434"/>
                  <a:gd name="connsiteY16" fmla="*/ 709803 h 709803"/>
                  <a:gd name="connsiteX17" fmla="*/ 565134 w 565434"/>
                  <a:gd name="connsiteY17" fmla="*/ 503301 h 709803"/>
                  <a:gd name="connsiteX18" fmla="*/ 350535 w 565434"/>
                  <a:gd name="connsiteY18" fmla="*/ 293465 h 7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434" h="709803">
                    <a:moveTo>
                      <a:pt x="350535" y="293465"/>
                    </a:moveTo>
                    <a:lnTo>
                      <a:pt x="350535" y="293275"/>
                    </a:lnTo>
                    <a:lnTo>
                      <a:pt x="229187" y="293275"/>
                    </a:lnTo>
                    <a:cubicBezTo>
                      <a:pt x="161750" y="293275"/>
                      <a:pt x="125841" y="267271"/>
                      <a:pt x="128508" y="204788"/>
                    </a:cubicBezTo>
                    <a:cubicBezTo>
                      <a:pt x="131365" y="138875"/>
                      <a:pt x="203184" y="118015"/>
                      <a:pt x="273954" y="118015"/>
                    </a:cubicBezTo>
                    <a:cubicBezTo>
                      <a:pt x="374824" y="118015"/>
                      <a:pt x="449405" y="142018"/>
                      <a:pt x="484743" y="156210"/>
                    </a:cubicBezTo>
                    <a:lnTo>
                      <a:pt x="531034" y="47435"/>
                    </a:lnTo>
                    <a:cubicBezTo>
                      <a:pt x="492267" y="30575"/>
                      <a:pt x="405590" y="0"/>
                      <a:pt x="287480" y="0"/>
                    </a:cubicBezTo>
                    <a:cubicBezTo>
                      <a:pt x="169465" y="0"/>
                      <a:pt x="7254" y="46768"/>
                      <a:pt x="301" y="206502"/>
                    </a:cubicBezTo>
                    <a:cubicBezTo>
                      <a:pt x="-6462" y="362045"/>
                      <a:pt x="101742" y="413861"/>
                      <a:pt x="214899" y="416338"/>
                    </a:cubicBezTo>
                    <a:lnTo>
                      <a:pt x="214899" y="416528"/>
                    </a:lnTo>
                    <a:lnTo>
                      <a:pt x="336248" y="416528"/>
                    </a:lnTo>
                    <a:cubicBezTo>
                      <a:pt x="403685" y="416528"/>
                      <a:pt x="439594" y="442532"/>
                      <a:pt x="436927" y="505016"/>
                    </a:cubicBezTo>
                    <a:cubicBezTo>
                      <a:pt x="434070" y="570929"/>
                      <a:pt x="362251" y="591788"/>
                      <a:pt x="291480" y="591788"/>
                    </a:cubicBezTo>
                    <a:cubicBezTo>
                      <a:pt x="148129" y="591788"/>
                      <a:pt x="57642" y="543306"/>
                      <a:pt x="57642" y="543306"/>
                    </a:cubicBezTo>
                    <a:lnTo>
                      <a:pt x="11731" y="651510"/>
                    </a:lnTo>
                    <a:cubicBezTo>
                      <a:pt x="11731" y="651510"/>
                      <a:pt x="114792" y="709803"/>
                      <a:pt x="277955" y="709803"/>
                    </a:cubicBezTo>
                    <a:cubicBezTo>
                      <a:pt x="395970" y="709803"/>
                      <a:pt x="558180" y="663035"/>
                      <a:pt x="565134" y="503301"/>
                    </a:cubicBezTo>
                    <a:cubicBezTo>
                      <a:pt x="571896" y="347758"/>
                      <a:pt x="463692" y="295942"/>
                      <a:pt x="350535" y="293465"/>
                    </a:cubicBezTo>
                    <a:close/>
                  </a:path>
                </a:pathLst>
              </a:custGeom>
              <a:solidFill>
                <a:srgbClr val="000000"/>
              </a:solidFill>
              <a:ln w="9525" cap="flat">
                <a:noFill/>
                <a:prstDash val="solid"/>
                <a:miter/>
              </a:ln>
            </p:spPr>
            <p:txBody>
              <a:bodyPr rtlCol="0" anchor="ctr"/>
              <a:lstStyle/>
              <a:p>
                <a:endParaRPr lang="fr-FR" sz="3200"/>
              </a:p>
            </p:txBody>
          </p:sp>
          <p:sp>
            <p:nvSpPr>
              <p:cNvPr id="56" name="Forme libre : forme 43">
                <a:extLst>
                  <a:ext uri="{FF2B5EF4-FFF2-40B4-BE49-F238E27FC236}">
                    <a16:creationId xmlns:a16="http://schemas.microsoft.com/office/drawing/2014/main" id="{E8DEBD40-6C8F-4109-8339-BED95CFEE56D}"/>
                  </a:ext>
                </a:extLst>
              </p:cNvPr>
              <p:cNvSpPr/>
              <p:nvPr/>
            </p:nvSpPr>
            <p:spPr>
              <a:xfrm>
                <a:off x="5010150" y="3100577"/>
                <a:ext cx="672655" cy="714755"/>
              </a:xfrm>
              <a:custGeom>
                <a:avLst/>
                <a:gdLst>
                  <a:gd name="connsiteX0" fmla="*/ 342233 w 672655"/>
                  <a:gd name="connsiteY0" fmla="*/ 0 h 714755"/>
                  <a:gd name="connsiteX1" fmla="*/ 0 w 672655"/>
                  <a:gd name="connsiteY1" fmla="*/ 364141 h 714755"/>
                  <a:gd name="connsiteX2" fmla="*/ 373475 w 672655"/>
                  <a:gd name="connsiteY2" fmla="*/ 714756 h 714755"/>
                  <a:gd name="connsiteX3" fmla="*/ 638842 w 672655"/>
                  <a:gd name="connsiteY3" fmla="*/ 656463 h 714755"/>
                  <a:gd name="connsiteX4" fmla="*/ 589121 w 672655"/>
                  <a:gd name="connsiteY4" fmla="*/ 552640 h 714755"/>
                  <a:gd name="connsiteX5" fmla="*/ 369284 w 672655"/>
                  <a:gd name="connsiteY5" fmla="*/ 595789 h 714755"/>
                  <a:gd name="connsiteX6" fmla="*/ 139922 w 672655"/>
                  <a:gd name="connsiteY6" fmla="*/ 416242 h 714755"/>
                  <a:gd name="connsiteX7" fmla="*/ 536067 w 672655"/>
                  <a:gd name="connsiteY7" fmla="*/ 416242 h 714755"/>
                  <a:gd name="connsiteX8" fmla="*/ 672655 w 672655"/>
                  <a:gd name="connsiteY8" fmla="*/ 416242 h 714755"/>
                  <a:gd name="connsiteX9" fmla="*/ 672655 w 672655"/>
                  <a:gd name="connsiteY9" fmla="*/ 355568 h 714755"/>
                  <a:gd name="connsiteX10" fmla="*/ 342233 w 672655"/>
                  <a:gd name="connsiteY10" fmla="*/ 0 h 714755"/>
                  <a:gd name="connsiteX11" fmla="*/ 141637 w 672655"/>
                  <a:gd name="connsiteY11" fmla="*/ 305181 h 714755"/>
                  <a:gd name="connsiteX12" fmla="*/ 347281 w 672655"/>
                  <a:gd name="connsiteY12" fmla="*/ 114681 h 714755"/>
                  <a:gd name="connsiteX13" fmla="*/ 534353 w 672655"/>
                  <a:gd name="connsiteY13" fmla="*/ 305181 h 714755"/>
                  <a:gd name="connsiteX14" fmla="*/ 141637 w 672655"/>
                  <a:gd name="connsiteY14" fmla="*/ 305181 h 7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655" h="714755">
                    <a:moveTo>
                      <a:pt x="342233" y="0"/>
                    </a:moveTo>
                    <a:cubicBezTo>
                      <a:pt x="146685" y="0"/>
                      <a:pt x="0" y="112967"/>
                      <a:pt x="0" y="364141"/>
                    </a:cubicBezTo>
                    <a:cubicBezTo>
                      <a:pt x="0" y="615315"/>
                      <a:pt x="184975" y="714756"/>
                      <a:pt x="373475" y="714756"/>
                    </a:cubicBezTo>
                    <a:cubicBezTo>
                      <a:pt x="547497" y="714756"/>
                      <a:pt x="638842" y="656463"/>
                      <a:pt x="638842" y="656463"/>
                    </a:cubicBezTo>
                    <a:lnTo>
                      <a:pt x="589121" y="552640"/>
                    </a:lnTo>
                    <a:cubicBezTo>
                      <a:pt x="589121" y="552640"/>
                      <a:pt x="521684" y="595789"/>
                      <a:pt x="369284" y="595789"/>
                    </a:cubicBezTo>
                    <a:cubicBezTo>
                      <a:pt x="266129" y="595789"/>
                      <a:pt x="155067" y="564642"/>
                      <a:pt x="139922" y="416242"/>
                    </a:cubicBezTo>
                    <a:lnTo>
                      <a:pt x="536067" y="416242"/>
                    </a:lnTo>
                    <a:lnTo>
                      <a:pt x="672655" y="416242"/>
                    </a:lnTo>
                    <a:lnTo>
                      <a:pt x="672655" y="355568"/>
                    </a:lnTo>
                    <a:cubicBezTo>
                      <a:pt x="672560" y="126492"/>
                      <a:pt x="566356" y="0"/>
                      <a:pt x="342233" y="0"/>
                    </a:cubicBezTo>
                    <a:close/>
                    <a:moveTo>
                      <a:pt x="141637" y="305181"/>
                    </a:moveTo>
                    <a:cubicBezTo>
                      <a:pt x="156782" y="158496"/>
                      <a:pt x="232601" y="114681"/>
                      <a:pt x="347281" y="114681"/>
                    </a:cubicBezTo>
                    <a:cubicBezTo>
                      <a:pt x="470345" y="114681"/>
                      <a:pt x="525971" y="173736"/>
                      <a:pt x="534353" y="305181"/>
                    </a:cubicBezTo>
                    <a:lnTo>
                      <a:pt x="141637" y="305181"/>
                    </a:lnTo>
                    <a:close/>
                  </a:path>
                </a:pathLst>
              </a:custGeom>
              <a:solidFill>
                <a:srgbClr val="000000"/>
              </a:solidFill>
              <a:ln w="9525" cap="flat">
                <a:noFill/>
                <a:prstDash val="solid"/>
                <a:miter/>
              </a:ln>
            </p:spPr>
            <p:txBody>
              <a:bodyPr rtlCol="0" anchor="ctr"/>
              <a:lstStyle/>
              <a:p>
                <a:endParaRPr lang="fr-FR" sz="3200"/>
              </a:p>
            </p:txBody>
          </p:sp>
          <p:sp>
            <p:nvSpPr>
              <p:cNvPr id="57" name="Forme libre : forme 44">
                <a:extLst>
                  <a:ext uri="{FF2B5EF4-FFF2-40B4-BE49-F238E27FC236}">
                    <a16:creationId xmlns:a16="http://schemas.microsoft.com/office/drawing/2014/main" id="{3DA2535F-CD40-4CAE-BA18-F55460A0D1AA}"/>
                  </a:ext>
                </a:extLst>
              </p:cNvPr>
              <p:cNvSpPr/>
              <p:nvPr/>
            </p:nvSpPr>
            <p:spPr>
              <a:xfrm>
                <a:off x="4350433" y="3103911"/>
                <a:ext cx="565434" cy="709803"/>
              </a:xfrm>
              <a:custGeom>
                <a:avLst/>
                <a:gdLst>
                  <a:gd name="connsiteX0" fmla="*/ 350535 w 565434"/>
                  <a:gd name="connsiteY0" fmla="*/ 293465 h 709803"/>
                  <a:gd name="connsiteX1" fmla="*/ 350535 w 565434"/>
                  <a:gd name="connsiteY1" fmla="*/ 293275 h 709803"/>
                  <a:gd name="connsiteX2" fmla="*/ 229187 w 565434"/>
                  <a:gd name="connsiteY2" fmla="*/ 293275 h 709803"/>
                  <a:gd name="connsiteX3" fmla="*/ 128508 w 565434"/>
                  <a:gd name="connsiteY3" fmla="*/ 204788 h 709803"/>
                  <a:gd name="connsiteX4" fmla="*/ 273954 w 565434"/>
                  <a:gd name="connsiteY4" fmla="*/ 118015 h 709803"/>
                  <a:gd name="connsiteX5" fmla="*/ 484743 w 565434"/>
                  <a:gd name="connsiteY5" fmla="*/ 156210 h 709803"/>
                  <a:gd name="connsiteX6" fmla="*/ 531034 w 565434"/>
                  <a:gd name="connsiteY6" fmla="*/ 47435 h 709803"/>
                  <a:gd name="connsiteX7" fmla="*/ 287480 w 565434"/>
                  <a:gd name="connsiteY7" fmla="*/ 0 h 709803"/>
                  <a:gd name="connsiteX8" fmla="*/ 301 w 565434"/>
                  <a:gd name="connsiteY8" fmla="*/ 206502 h 709803"/>
                  <a:gd name="connsiteX9" fmla="*/ 214899 w 565434"/>
                  <a:gd name="connsiteY9" fmla="*/ 416338 h 709803"/>
                  <a:gd name="connsiteX10" fmla="*/ 214899 w 565434"/>
                  <a:gd name="connsiteY10" fmla="*/ 416528 h 709803"/>
                  <a:gd name="connsiteX11" fmla="*/ 336248 w 565434"/>
                  <a:gd name="connsiteY11" fmla="*/ 416528 h 709803"/>
                  <a:gd name="connsiteX12" fmla="*/ 436927 w 565434"/>
                  <a:gd name="connsiteY12" fmla="*/ 505016 h 709803"/>
                  <a:gd name="connsiteX13" fmla="*/ 291480 w 565434"/>
                  <a:gd name="connsiteY13" fmla="*/ 591788 h 709803"/>
                  <a:gd name="connsiteX14" fmla="*/ 57642 w 565434"/>
                  <a:gd name="connsiteY14" fmla="*/ 543306 h 709803"/>
                  <a:gd name="connsiteX15" fmla="*/ 11731 w 565434"/>
                  <a:gd name="connsiteY15" fmla="*/ 651510 h 709803"/>
                  <a:gd name="connsiteX16" fmla="*/ 277955 w 565434"/>
                  <a:gd name="connsiteY16" fmla="*/ 709803 h 709803"/>
                  <a:gd name="connsiteX17" fmla="*/ 565134 w 565434"/>
                  <a:gd name="connsiteY17" fmla="*/ 503301 h 709803"/>
                  <a:gd name="connsiteX18" fmla="*/ 350535 w 565434"/>
                  <a:gd name="connsiteY18" fmla="*/ 293465 h 7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434" h="709803">
                    <a:moveTo>
                      <a:pt x="350535" y="293465"/>
                    </a:moveTo>
                    <a:lnTo>
                      <a:pt x="350535" y="293275"/>
                    </a:lnTo>
                    <a:lnTo>
                      <a:pt x="229187" y="293275"/>
                    </a:lnTo>
                    <a:cubicBezTo>
                      <a:pt x="161750" y="293275"/>
                      <a:pt x="125841" y="267271"/>
                      <a:pt x="128508" y="204788"/>
                    </a:cubicBezTo>
                    <a:cubicBezTo>
                      <a:pt x="131365" y="138875"/>
                      <a:pt x="203184" y="118015"/>
                      <a:pt x="273954" y="118015"/>
                    </a:cubicBezTo>
                    <a:cubicBezTo>
                      <a:pt x="374824" y="118015"/>
                      <a:pt x="449405" y="142018"/>
                      <a:pt x="484743" y="156210"/>
                    </a:cubicBezTo>
                    <a:lnTo>
                      <a:pt x="531034" y="47435"/>
                    </a:lnTo>
                    <a:cubicBezTo>
                      <a:pt x="492267" y="30575"/>
                      <a:pt x="405590" y="0"/>
                      <a:pt x="287480" y="0"/>
                    </a:cubicBezTo>
                    <a:cubicBezTo>
                      <a:pt x="169465" y="0"/>
                      <a:pt x="7254" y="46768"/>
                      <a:pt x="301" y="206502"/>
                    </a:cubicBezTo>
                    <a:cubicBezTo>
                      <a:pt x="-6462" y="362045"/>
                      <a:pt x="101742" y="413861"/>
                      <a:pt x="214899" y="416338"/>
                    </a:cubicBezTo>
                    <a:lnTo>
                      <a:pt x="214899" y="416528"/>
                    </a:lnTo>
                    <a:lnTo>
                      <a:pt x="336248" y="416528"/>
                    </a:lnTo>
                    <a:cubicBezTo>
                      <a:pt x="403685" y="416528"/>
                      <a:pt x="439594" y="442532"/>
                      <a:pt x="436927" y="505016"/>
                    </a:cubicBezTo>
                    <a:cubicBezTo>
                      <a:pt x="434070" y="570929"/>
                      <a:pt x="362251" y="591788"/>
                      <a:pt x="291480" y="591788"/>
                    </a:cubicBezTo>
                    <a:cubicBezTo>
                      <a:pt x="148129" y="591788"/>
                      <a:pt x="57642" y="543306"/>
                      <a:pt x="57642" y="543306"/>
                    </a:cubicBezTo>
                    <a:lnTo>
                      <a:pt x="11731" y="651510"/>
                    </a:lnTo>
                    <a:cubicBezTo>
                      <a:pt x="11731" y="651510"/>
                      <a:pt x="114792" y="709803"/>
                      <a:pt x="277955" y="709803"/>
                    </a:cubicBezTo>
                    <a:cubicBezTo>
                      <a:pt x="395970" y="709803"/>
                      <a:pt x="558180" y="663035"/>
                      <a:pt x="565134" y="503301"/>
                    </a:cubicBezTo>
                    <a:cubicBezTo>
                      <a:pt x="571896" y="347758"/>
                      <a:pt x="463692" y="295942"/>
                      <a:pt x="350535" y="293465"/>
                    </a:cubicBezTo>
                    <a:close/>
                  </a:path>
                </a:pathLst>
              </a:custGeom>
              <a:solidFill>
                <a:srgbClr val="000000"/>
              </a:solidFill>
              <a:ln w="9525" cap="flat">
                <a:noFill/>
                <a:prstDash val="solid"/>
                <a:miter/>
              </a:ln>
            </p:spPr>
            <p:txBody>
              <a:bodyPr rtlCol="0" anchor="ctr"/>
              <a:lstStyle/>
              <a:p>
                <a:endParaRPr lang="fr-FR" sz="3200"/>
              </a:p>
            </p:txBody>
          </p:sp>
          <p:sp>
            <p:nvSpPr>
              <p:cNvPr id="58" name="Forme libre : forme 45">
                <a:extLst>
                  <a:ext uri="{FF2B5EF4-FFF2-40B4-BE49-F238E27FC236}">
                    <a16:creationId xmlns:a16="http://schemas.microsoft.com/office/drawing/2014/main" id="{69E02266-8F1B-4A90-A698-28CADA74948D}"/>
                  </a:ext>
                </a:extLst>
              </p:cNvPr>
              <p:cNvSpPr/>
              <p:nvPr/>
            </p:nvSpPr>
            <p:spPr>
              <a:xfrm>
                <a:off x="2790825" y="3105435"/>
                <a:ext cx="645699" cy="706278"/>
              </a:xfrm>
              <a:custGeom>
                <a:avLst/>
                <a:gdLst>
                  <a:gd name="connsiteX0" fmla="*/ 320993 w 645699"/>
                  <a:gd name="connsiteY0" fmla="*/ 0 h 706278"/>
                  <a:gd name="connsiteX1" fmla="*/ 56388 w 645699"/>
                  <a:gd name="connsiteY1" fmla="*/ 43434 h 706278"/>
                  <a:gd name="connsiteX2" fmla="*/ 109728 w 645699"/>
                  <a:gd name="connsiteY2" fmla="*/ 152209 h 706278"/>
                  <a:gd name="connsiteX3" fmla="*/ 336233 w 645699"/>
                  <a:gd name="connsiteY3" fmla="*/ 118015 h 706278"/>
                  <a:gd name="connsiteX4" fmla="*/ 510731 w 645699"/>
                  <a:gd name="connsiteY4" fmla="*/ 244697 h 706278"/>
                  <a:gd name="connsiteX5" fmla="*/ 510731 w 645699"/>
                  <a:gd name="connsiteY5" fmla="*/ 286512 h 706278"/>
                  <a:gd name="connsiteX6" fmla="*/ 244412 w 645699"/>
                  <a:gd name="connsiteY6" fmla="*/ 286512 h 706278"/>
                  <a:gd name="connsiteX7" fmla="*/ 0 w 645699"/>
                  <a:gd name="connsiteY7" fmla="*/ 495586 h 706278"/>
                  <a:gd name="connsiteX8" fmla="*/ 263652 w 645699"/>
                  <a:gd name="connsiteY8" fmla="*/ 706279 h 706278"/>
                  <a:gd name="connsiteX9" fmla="*/ 510826 w 645699"/>
                  <a:gd name="connsiteY9" fmla="*/ 609219 h 706278"/>
                  <a:gd name="connsiteX10" fmla="*/ 510826 w 645699"/>
                  <a:gd name="connsiteY10" fmla="*/ 706279 h 706278"/>
                  <a:gd name="connsiteX11" fmla="*/ 645700 w 645699"/>
                  <a:gd name="connsiteY11" fmla="*/ 706279 h 706278"/>
                  <a:gd name="connsiteX12" fmla="*/ 645700 w 645699"/>
                  <a:gd name="connsiteY12" fmla="*/ 206502 h 706278"/>
                  <a:gd name="connsiteX13" fmla="*/ 320993 w 645699"/>
                  <a:gd name="connsiteY13" fmla="*/ 0 h 706278"/>
                  <a:gd name="connsiteX14" fmla="*/ 510731 w 645699"/>
                  <a:gd name="connsiteY14" fmla="*/ 429959 h 706278"/>
                  <a:gd name="connsiteX15" fmla="*/ 288417 w 645699"/>
                  <a:gd name="connsiteY15" fmla="*/ 595027 h 706278"/>
                  <a:gd name="connsiteX16" fmla="*/ 138113 w 645699"/>
                  <a:gd name="connsiteY16" fmla="*/ 493871 h 706278"/>
                  <a:gd name="connsiteX17" fmla="*/ 252794 w 645699"/>
                  <a:gd name="connsiteY17" fmla="*/ 392716 h 706278"/>
                  <a:gd name="connsiteX18" fmla="*/ 510731 w 645699"/>
                  <a:gd name="connsiteY18" fmla="*/ 392716 h 706278"/>
                  <a:gd name="connsiteX19" fmla="*/ 510731 w 645699"/>
                  <a:gd name="connsiteY19" fmla="*/ 429959 h 7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5699" h="706278">
                    <a:moveTo>
                      <a:pt x="320993" y="0"/>
                    </a:moveTo>
                    <a:cubicBezTo>
                      <a:pt x="197358" y="0"/>
                      <a:pt x="104299" y="26194"/>
                      <a:pt x="56388" y="43434"/>
                    </a:cubicBezTo>
                    <a:lnTo>
                      <a:pt x="109728" y="152209"/>
                    </a:lnTo>
                    <a:cubicBezTo>
                      <a:pt x="153353" y="137922"/>
                      <a:pt x="232505" y="118015"/>
                      <a:pt x="336233" y="118015"/>
                    </a:cubicBezTo>
                    <a:cubicBezTo>
                      <a:pt x="416243" y="118015"/>
                      <a:pt x="510731" y="139827"/>
                      <a:pt x="510731" y="244697"/>
                    </a:cubicBezTo>
                    <a:cubicBezTo>
                      <a:pt x="510731" y="244697"/>
                      <a:pt x="510540" y="282988"/>
                      <a:pt x="510731" y="286512"/>
                    </a:cubicBezTo>
                    <a:lnTo>
                      <a:pt x="244412" y="286512"/>
                    </a:lnTo>
                    <a:cubicBezTo>
                      <a:pt x="109538" y="286512"/>
                      <a:pt x="0" y="333756"/>
                      <a:pt x="0" y="495586"/>
                    </a:cubicBezTo>
                    <a:cubicBezTo>
                      <a:pt x="0" y="640271"/>
                      <a:pt x="118491" y="706279"/>
                      <a:pt x="263652" y="706279"/>
                    </a:cubicBezTo>
                    <a:cubicBezTo>
                      <a:pt x="435483" y="706279"/>
                      <a:pt x="510826" y="609219"/>
                      <a:pt x="510826" y="609219"/>
                    </a:cubicBezTo>
                    <a:lnTo>
                      <a:pt x="510826" y="706279"/>
                    </a:lnTo>
                    <a:lnTo>
                      <a:pt x="645700" y="706279"/>
                    </a:lnTo>
                    <a:lnTo>
                      <a:pt x="645700" y="206502"/>
                    </a:lnTo>
                    <a:cubicBezTo>
                      <a:pt x="637794" y="46768"/>
                      <a:pt x="454343" y="0"/>
                      <a:pt x="320993" y="0"/>
                    </a:cubicBezTo>
                    <a:close/>
                    <a:moveTo>
                      <a:pt x="510731" y="429959"/>
                    </a:moveTo>
                    <a:cubicBezTo>
                      <a:pt x="510731" y="534353"/>
                      <a:pt x="377381" y="595027"/>
                      <a:pt x="288417" y="595027"/>
                    </a:cubicBezTo>
                    <a:cubicBezTo>
                      <a:pt x="222694" y="595027"/>
                      <a:pt x="138113" y="573119"/>
                      <a:pt x="138113" y="493871"/>
                    </a:cubicBezTo>
                    <a:cubicBezTo>
                      <a:pt x="138113" y="414623"/>
                      <a:pt x="183642" y="392716"/>
                      <a:pt x="252794" y="392716"/>
                    </a:cubicBezTo>
                    <a:lnTo>
                      <a:pt x="510731" y="392716"/>
                    </a:lnTo>
                    <a:lnTo>
                      <a:pt x="510731" y="429959"/>
                    </a:lnTo>
                    <a:close/>
                  </a:path>
                </a:pathLst>
              </a:custGeom>
              <a:solidFill>
                <a:srgbClr val="000000"/>
              </a:solidFill>
              <a:ln w="9525" cap="flat">
                <a:noFill/>
                <a:prstDash val="solid"/>
                <a:miter/>
              </a:ln>
            </p:spPr>
            <p:txBody>
              <a:bodyPr rtlCol="0" anchor="ctr"/>
              <a:lstStyle/>
              <a:p>
                <a:endParaRPr lang="fr-FR" sz="3200"/>
              </a:p>
            </p:txBody>
          </p:sp>
        </p:grpSp>
        <p:sp>
          <p:nvSpPr>
            <p:cNvPr id="49" name="Forme libre : forme 36">
              <a:extLst>
                <a:ext uri="{FF2B5EF4-FFF2-40B4-BE49-F238E27FC236}">
                  <a16:creationId xmlns:a16="http://schemas.microsoft.com/office/drawing/2014/main" id="{A738C3FE-A936-41A1-867B-767D3A6E347A}"/>
                </a:ext>
              </a:extLst>
            </p:cNvPr>
            <p:cNvSpPr/>
            <p:nvPr/>
          </p:nvSpPr>
          <p:spPr>
            <a:xfrm>
              <a:off x="4207383" y="1328737"/>
              <a:ext cx="728853" cy="367189"/>
            </a:xfrm>
            <a:custGeom>
              <a:avLst/>
              <a:gdLst>
                <a:gd name="connsiteX0" fmla="*/ 728853 w 728853"/>
                <a:gd name="connsiteY0" fmla="*/ 105918 h 367189"/>
                <a:gd name="connsiteX1" fmla="*/ 365665 w 728853"/>
                <a:gd name="connsiteY1" fmla="*/ 0 h 367189"/>
                <a:gd name="connsiteX2" fmla="*/ 0 w 728853"/>
                <a:gd name="connsiteY2" fmla="*/ 100870 h 367189"/>
                <a:gd name="connsiteX3" fmla="*/ 364808 w 728853"/>
                <a:gd name="connsiteY3" fmla="*/ 367189 h 367189"/>
                <a:gd name="connsiteX4" fmla="*/ 728853 w 728853"/>
                <a:gd name="connsiteY4" fmla="*/ 105918 h 36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3" h="367189">
                  <a:moveTo>
                    <a:pt x="728853" y="105918"/>
                  </a:moveTo>
                  <a:cubicBezTo>
                    <a:pt x="629603" y="42196"/>
                    <a:pt x="498920" y="0"/>
                    <a:pt x="365665" y="0"/>
                  </a:cubicBezTo>
                  <a:cubicBezTo>
                    <a:pt x="241840" y="0"/>
                    <a:pt x="114300" y="30194"/>
                    <a:pt x="0" y="100870"/>
                  </a:cubicBezTo>
                  <a:cubicBezTo>
                    <a:pt x="0" y="100870"/>
                    <a:pt x="155638" y="366713"/>
                    <a:pt x="364808" y="367189"/>
                  </a:cubicBezTo>
                  <a:cubicBezTo>
                    <a:pt x="573976" y="367665"/>
                    <a:pt x="728853" y="105918"/>
                    <a:pt x="728853" y="105918"/>
                  </a:cubicBezTo>
                  <a:close/>
                </a:path>
              </a:pathLst>
            </a:custGeom>
            <a:solidFill>
              <a:srgbClr val="FFE800"/>
            </a:solidFill>
            <a:ln w="9525" cap="flat">
              <a:noFill/>
              <a:prstDash val="solid"/>
              <a:miter/>
            </a:ln>
          </p:spPr>
          <p:txBody>
            <a:bodyPr rtlCol="0" anchor="ctr"/>
            <a:lstStyle/>
            <a:p>
              <a:endParaRPr lang="fr-FR" sz="3200"/>
            </a:p>
          </p:txBody>
        </p:sp>
        <p:sp>
          <p:nvSpPr>
            <p:cNvPr id="50" name="Forme libre : forme 37">
              <a:extLst>
                <a:ext uri="{FF2B5EF4-FFF2-40B4-BE49-F238E27FC236}">
                  <a16:creationId xmlns:a16="http://schemas.microsoft.com/office/drawing/2014/main" id="{E254BFE5-654D-4BDC-B0B1-49020C300DE4}"/>
                </a:ext>
              </a:extLst>
            </p:cNvPr>
            <p:cNvSpPr/>
            <p:nvPr/>
          </p:nvSpPr>
          <p:spPr>
            <a:xfrm>
              <a:off x="3873735" y="1494853"/>
              <a:ext cx="395710" cy="692658"/>
            </a:xfrm>
            <a:custGeom>
              <a:avLst/>
              <a:gdLst>
                <a:gd name="connsiteX0" fmla="*/ 243637 w 395710"/>
                <a:gd name="connsiteY0" fmla="*/ 0 h 692658"/>
                <a:gd name="connsiteX1" fmla="*/ 33896 w 395710"/>
                <a:gd name="connsiteY1" fmla="*/ 314897 h 692658"/>
                <a:gd name="connsiteX2" fmla="*/ 20466 w 395710"/>
                <a:gd name="connsiteY2" fmla="*/ 692658 h 692658"/>
                <a:gd name="connsiteX3" fmla="*/ 382892 w 395710"/>
                <a:gd name="connsiteY3" fmla="*/ 429197 h 692658"/>
                <a:gd name="connsiteX4" fmla="*/ 243637 w 395710"/>
                <a:gd name="connsiteY4" fmla="*/ 0 h 69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10" h="692658">
                  <a:moveTo>
                    <a:pt x="243637" y="0"/>
                  </a:moveTo>
                  <a:cubicBezTo>
                    <a:pt x="148387" y="80105"/>
                    <a:pt x="75425" y="188309"/>
                    <a:pt x="33896" y="314897"/>
                  </a:cubicBezTo>
                  <a:cubicBezTo>
                    <a:pt x="-7538" y="441579"/>
                    <a:pt x="-9728" y="567214"/>
                    <a:pt x="20466" y="692658"/>
                  </a:cubicBezTo>
                  <a:cubicBezTo>
                    <a:pt x="20466" y="692658"/>
                    <a:pt x="317741" y="627983"/>
                    <a:pt x="382892" y="429197"/>
                  </a:cubicBezTo>
                  <a:cubicBezTo>
                    <a:pt x="448043" y="230410"/>
                    <a:pt x="243637" y="0"/>
                    <a:pt x="243637" y="0"/>
                  </a:cubicBezTo>
                  <a:close/>
                </a:path>
              </a:pathLst>
            </a:custGeom>
            <a:solidFill>
              <a:srgbClr val="FF9940"/>
            </a:solidFill>
            <a:ln w="9525" cap="flat">
              <a:noFill/>
              <a:prstDash val="solid"/>
              <a:miter/>
            </a:ln>
          </p:spPr>
          <p:txBody>
            <a:bodyPr rtlCol="0" anchor="ctr"/>
            <a:lstStyle/>
            <a:p>
              <a:endParaRPr lang="fr-FR" sz="3200"/>
            </a:p>
          </p:txBody>
        </p:sp>
        <p:sp>
          <p:nvSpPr>
            <p:cNvPr id="51" name="Forme libre : forme 38">
              <a:extLst>
                <a:ext uri="{FF2B5EF4-FFF2-40B4-BE49-F238E27FC236}">
                  <a16:creationId xmlns:a16="http://schemas.microsoft.com/office/drawing/2014/main" id="{B25BDDA7-9C7A-47A4-B961-20EAE2E611E7}"/>
                </a:ext>
              </a:extLst>
            </p:cNvPr>
            <p:cNvSpPr/>
            <p:nvPr/>
          </p:nvSpPr>
          <p:spPr>
            <a:xfrm>
              <a:off x="3925157" y="2229418"/>
              <a:ext cx="589896" cy="483872"/>
            </a:xfrm>
            <a:custGeom>
              <a:avLst/>
              <a:gdLst>
                <a:gd name="connsiteX0" fmla="*/ 0 w 589896"/>
                <a:gd name="connsiteY0" fmla="*/ 53723 h 483872"/>
                <a:gd name="connsiteX1" fmla="*/ 232220 w 589896"/>
                <a:gd name="connsiteY1" fmla="*/ 351665 h 483872"/>
                <a:gd name="connsiteX2" fmla="*/ 587883 w 589896"/>
                <a:gd name="connsiteY2" fmla="*/ 483872 h 483872"/>
                <a:gd name="connsiteX3" fmla="*/ 448723 w 589896"/>
                <a:gd name="connsiteY3" fmla="*/ 55152 h 483872"/>
                <a:gd name="connsiteX4" fmla="*/ 0 w 589896"/>
                <a:gd name="connsiteY4" fmla="*/ 53723 h 48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896" h="483872">
                  <a:moveTo>
                    <a:pt x="0" y="53723"/>
                  </a:moveTo>
                  <a:cubicBezTo>
                    <a:pt x="48673" y="171357"/>
                    <a:pt x="126206" y="272894"/>
                    <a:pt x="232220" y="351665"/>
                  </a:cubicBezTo>
                  <a:cubicBezTo>
                    <a:pt x="339185" y="431104"/>
                    <a:pt x="468630" y="476062"/>
                    <a:pt x="587883" y="483872"/>
                  </a:cubicBezTo>
                  <a:cubicBezTo>
                    <a:pt x="587883" y="483872"/>
                    <a:pt x="617601" y="178406"/>
                    <a:pt x="448723" y="55152"/>
                  </a:cubicBezTo>
                  <a:cubicBezTo>
                    <a:pt x="279845" y="-68101"/>
                    <a:pt x="0" y="53723"/>
                    <a:pt x="0" y="53723"/>
                  </a:cubicBezTo>
                  <a:close/>
                </a:path>
              </a:pathLst>
            </a:custGeom>
            <a:solidFill>
              <a:srgbClr val="E1000F"/>
            </a:solidFill>
            <a:ln w="9525" cap="flat">
              <a:noFill/>
              <a:prstDash val="solid"/>
              <a:miter/>
            </a:ln>
          </p:spPr>
          <p:txBody>
            <a:bodyPr rtlCol="0" anchor="ctr"/>
            <a:lstStyle/>
            <a:p>
              <a:endParaRPr lang="fr-FR" sz="3200"/>
            </a:p>
          </p:txBody>
        </p:sp>
        <p:sp>
          <p:nvSpPr>
            <p:cNvPr id="52" name="Forme libre : forme 39">
              <a:extLst>
                <a:ext uri="{FF2B5EF4-FFF2-40B4-BE49-F238E27FC236}">
                  <a16:creationId xmlns:a16="http://schemas.microsoft.com/office/drawing/2014/main" id="{BD1BE0F2-7F54-454B-A07D-5B3F34C7356C}"/>
                </a:ext>
              </a:extLst>
            </p:cNvPr>
            <p:cNvSpPr/>
            <p:nvPr/>
          </p:nvSpPr>
          <p:spPr>
            <a:xfrm>
              <a:off x="4623295" y="2227816"/>
              <a:ext cx="588403" cy="485188"/>
            </a:xfrm>
            <a:custGeom>
              <a:avLst/>
              <a:gdLst>
                <a:gd name="connsiteX0" fmla="*/ 2712 w 588403"/>
                <a:gd name="connsiteY0" fmla="*/ 485189 h 485188"/>
                <a:gd name="connsiteX1" fmla="*/ 356089 w 588403"/>
                <a:gd name="connsiteY1" fmla="*/ 351553 h 485188"/>
                <a:gd name="connsiteX2" fmla="*/ 588404 w 588403"/>
                <a:gd name="connsiteY2" fmla="*/ 51706 h 485188"/>
                <a:gd name="connsiteX3" fmla="*/ 137204 w 588403"/>
                <a:gd name="connsiteY3" fmla="*/ 56754 h 485188"/>
                <a:gd name="connsiteX4" fmla="*/ 2712 w 588403"/>
                <a:gd name="connsiteY4" fmla="*/ 485189 h 48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403" h="485188">
                  <a:moveTo>
                    <a:pt x="2712" y="485189"/>
                  </a:moveTo>
                  <a:cubicBezTo>
                    <a:pt x="136347" y="471854"/>
                    <a:pt x="248171" y="429658"/>
                    <a:pt x="356089" y="351553"/>
                  </a:cubicBezTo>
                  <a:cubicBezTo>
                    <a:pt x="460578" y="275924"/>
                    <a:pt x="540017" y="168959"/>
                    <a:pt x="588404" y="51706"/>
                  </a:cubicBezTo>
                  <a:cubicBezTo>
                    <a:pt x="588404" y="51706"/>
                    <a:pt x="305130" y="-67928"/>
                    <a:pt x="137204" y="56754"/>
                  </a:cubicBezTo>
                  <a:cubicBezTo>
                    <a:pt x="-30721" y="181436"/>
                    <a:pt x="2712" y="485189"/>
                    <a:pt x="2712" y="485189"/>
                  </a:cubicBezTo>
                  <a:close/>
                </a:path>
              </a:pathLst>
            </a:custGeom>
            <a:solidFill>
              <a:srgbClr val="5770BE"/>
            </a:solidFill>
            <a:ln w="9525" cap="flat">
              <a:noFill/>
              <a:prstDash val="solid"/>
              <a:miter/>
            </a:ln>
          </p:spPr>
          <p:txBody>
            <a:bodyPr rtlCol="0" anchor="ctr"/>
            <a:lstStyle/>
            <a:p>
              <a:endParaRPr lang="fr-FR" sz="3200"/>
            </a:p>
          </p:txBody>
        </p:sp>
        <p:sp>
          <p:nvSpPr>
            <p:cNvPr id="53" name="Forme libre : forme 40">
              <a:extLst>
                <a:ext uri="{FF2B5EF4-FFF2-40B4-BE49-F238E27FC236}">
                  <a16:creationId xmlns:a16="http://schemas.microsoft.com/office/drawing/2014/main" id="{6C7A8395-33C5-442E-BBDB-F5774F2F0B19}"/>
                </a:ext>
              </a:extLst>
            </p:cNvPr>
            <p:cNvSpPr/>
            <p:nvPr/>
          </p:nvSpPr>
          <p:spPr>
            <a:xfrm>
              <a:off x="4866345" y="1496186"/>
              <a:ext cx="394709" cy="692848"/>
            </a:xfrm>
            <a:custGeom>
              <a:avLst/>
              <a:gdLst>
                <a:gd name="connsiteX0" fmla="*/ 374500 w 394709"/>
                <a:gd name="connsiteY0" fmla="*/ 692849 h 692848"/>
                <a:gd name="connsiteX1" fmla="*/ 361927 w 394709"/>
                <a:gd name="connsiteY1" fmla="*/ 314611 h 692848"/>
                <a:gd name="connsiteX2" fmla="*/ 153139 w 394709"/>
                <a:gd name="connsiteY2" fmla="*/ 0 h 692848"/>
                <a:gd name="connsiteX3" fmla="*/ 12455 w 394709"/>
                <a:gd name="connsiteY3" fmla="*/ 427292 h 692848"/>
                <a:gd name="connsiteX4" fmla="*/ 374500 w 394709"/>
                <a:gd name="connsiteY4" fmla="*/ 692849 h 69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709" h="692848">
                  <a:moveTo>
                    <a:pt x="374500" y="692849"/>
                  </a:moveTo>
                  <a:cubicBezTo>
                    <a:pt x="403646" y="572834"/>
                    <a:pt x="402789" y="441484"/>
                    <a:pt x="361927" y="314611"/>
                  </a:cubicBezTo>
                  <a:cubicBezTo>
                    <a:pt x="321065" y="187738"/>
                    <a:pt x="247817" y="82963"/>
                    <a:pt x="153139" y="0"/>
                  </a:cubicBezTo>
                  <a:cubicBezTo>
                    <a:pt x="153139" y="0"/>
                    <a:pt x="-51744" y="228219"/>
                    <a:pt x="12455" y="427292"/>
                  </a:cubicBezTo>
                  <a:cubicBezTo>
                    <a:pt x="76653" y="626269"/>
                    <a:pt x="374500" y="692849"/>
                    <a:pt x="374500" y="692849"/>
                  </a:cubicBezTo>
                  <a:close/>
                </a:path>
              </a:pathLst>
            </a:custGeom>
            <a:solidFill>
              <a:srgbClr val="00AC8C"/>
            </a:solidFill>
            <a:ln w="9525" cap="flat">
              <a:noFill/>
              <a:prstDash val="solid"/>
              <a:miter/>
            </a:ln>
          </p:spPr>
          <p:txBody>
            <a:bodyPr rtlCol="0" anchor="ctr"/>
            <a:lstStyle/>
            <a:p>
              <a:endParaRPr lang="fr-FR" sz="3200"/>
            </a:p>
          </p:txBody>
        </p:sp>
      </p:grpSp>
    </p:spTree>
    <p:extLst>
      <p:ext uri="{BB962C8B-B14F-4D97-AF65-F5344CB8AC3E}">
        <p14:creationId xmlns:p14="http://schemas.microsoft.com/office/powerpoint/2010/main" val="9811595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7" r:id="rId23"/>
    <p:sldLayoutId id="2147483740" r:id="rId24"/>
    <p:sldLayoutId id="2147483741" r:id="rId25"/>
    <p:sldLayoutId id="2147483742" r:id="rId26"/>
  </p:sldLayoutIdLst>
  <p:hf hdr="0"/>
  <p:txStyles>
    <p:titleStyle>
      <a:lvl1pPr algn="l" defTabSz="914377" rtl="0" eaLnBrk="1" latinLnBrk="0" hangingPunct="1">
        <a:lnSpc>
          <a:spcPct val="90000"/>
        </a:lnSpc>
        <a:spcBef>
          <a:spcPct val="0"/>
        </a:spcBef>
        <a:buNone/>
        <a:defRPr sz="2551" b="1"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500"/>
        </a:spcAft>
        <a:buFont typeface="Arial" pitchFamily="34" charset="0"/>
        <a:buNone/>
        <a:defRPr sz="1051" b="0" kern="1200">
          <a:solidFill>
            <a:schemeClr val="tx1"/>
          </a:solidFill>
          <a:latin typeface="+mn-lt"/>
          <a:ea typeface="+mn-ea"/>
          <a:cs typeface="+mn-cs"/>
        </a:defRPr>
      </a:lvl1pPr>
      <a:lvl2pPr marL="251994" indent="-71998" algn="l" defTabSz="914377" rtl="0" eaLnBrk="1" latinLnBrk="0" hangingPunct="1">
        <a:lnSpc>
          <a:spcPct val="100000"/>
        </a:lnSpc>
        <a:spcBef>
          <a:spcPts val="600"/>
        </a:spcBef>
        <a:spcAft>
          <a:spcPts val="600"/>
        </a:spcAft>
        <a:buFont typeface="Arial" pitchFamily="34" charset="0"/>
        <a:buChar char="•"/>
        <a:defRPr sz="951" kern="1200">
          <a:solidFill>
            <a:schemeClr val="tx1"/>
          </a:solidFill>
          <a:latin typeface="+mn-lt"/>
          <a:ea typeface="+mn-ea"/>
          <a:cs typeface="+mn-cs"/>
        </a:defRPr>
      </a:lvl2pPr>
      <a:lvl3pPr marL="431989" indent="-71998" algn="l" defTabSz="914377" rtl="0" eaLnBrk="1" latinLnBrk="0" hangingPunct="1">
        <a:lnSpc>
          <a:spcPct val="100000"/>
        </a:lnSpc>
        <a:spcBef>
          <a:spcPts val="100"/>
        </a:spcBef>
        <a:spcAft>
          <a:spcPts val="100"/>
        </a:spcAft>
        <a:buSzPct val="100000"/>
        <a:buFont typeface="Arial" pitchFamily="34" charset="0"/>
        <a:buChar char="•"/>
        <a:defRPr sz="851" kern="1200">
          <a:solidFill>
            <a:schemeClr val="tx1"/>
          </a:solidFill>
          <a:latin typeface="+mn-lt"/>
          <a:ea typeface="+mn-ea"/>
          <a:cs typeface="+mn-cs"/>
        </a:defRPr>
      </a:lvl3pPr>
      <a:lvl4pPr marL="611985" indent="-71998" algn="l" defTabSz="914377" rtl="0" eaLnBrk="1" latinLnBrk="0" hangingPunct="1">
        <a:lnSpc>
          <a:spcPct val="100000"/>
        </a:lnSpc>
        <a:spcBef>
          <a:spcPts val="100"/>
        </a:spcBef>
        <a:spcAft>
          <a:spcPts val="100"/>
        </a:spcAft>
        <a:buSzPct val="100000"/>
        <a:buFont typeface="Arial" pitchFamily="34" charset="0"/>
        <a:buChar char="•"/>
        <a:defRPr sz="751" kern="1200">
          <a:solidFill>
            <a:schemeClr val="tx1"/>
          </a:solidFill>
          <a:latin typeface="+mn-lt"/>
          <a:ea typeface="+mn-ea"/>
          <a:cs typeface="+mn-cs"/>
        </a:defRPr>
      </a:lvl4pPr>
      <a:lvl5pPr marL="827979" indent="-71998" algn="l" defTabSz="914377"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CFBF0-BB67-4E3C-8657-ED2D86028B57}" type="datetimeFigureOut">
              <a:rPr lang="fr-FR" smtClean="0"/>
              <a:t>14/03/2023</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A7A27-DDCC-4A22-85D5-CB37CDEAAD1E}" type="slidenum">
              <a:rPr lang="fr-FR" smtClean="0"/>
              <a:t>‹N°›</a:t>
            </a:fld>
            <a:endParaRPr lang="fr-FR"/>
          </a:p>
        </p:txBody>
      </p:sp>
    </p:spTree>
    <p:extLst>
      <p:ext uri="{BB962C8B-B14F-4D97-AF65-F5344CB8AC3E}">
        <p14:creationId xmlns:p14="http://schemas.microsoft.com/office/powerpoint/2010/main" val="156418930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11.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ma.europa.eu/en/documents/scientific-guideline/reflection-paper-resistance-ectoparasites_en.pdf"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emf"/><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5" Type="http://schemas.openxmlformats.org/officeDocument/2006/relationships/image" Target="../media/image22.emf"/><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5.png"/><Relationship Id="rId18"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diagramLayout" Target="../diagrams/layout3.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18.png"/><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u-francais-sante-animale.net/le-rfsa/cartographie-des-gaps-therapeutiques/" TargetMode="External"/><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9.emf"/><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diagramColors" Target="../diagrams/colors4.xml"/><Relationship Id="rId11" Type="http://schemas.openxmlformats.org/officeDocument/2006/relationships/image" Target="../media/image18.png"/><Relationship Id="rId5" Type="http://schemas.openxmlformats.org/officeDocument/2006/relationships/diagramQuickStyle" Target="../diagrams/quickStyle4.xml"/><Relationship Id="rId15" Type="http://schemas.openxmlformats.org/officeDocument/2006/relationships/image" Target="../media/image22.emf"/><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diagramLayout" Target="../diagrams/layout4.xml"/><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ctrTitle"/>
          </p:nvPr>
        </p:nvSpPr>
        <p:spPr bwMode="auto">
          <a:xfrm>
            <a:off x="323528" y="2852936"/>
            <a:ext cx="8712646"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sz="3400" dirty="0">
                <a:solidFill>
                  <a:schemeClr val="tx2"/>
                </a:solidFill>
              </a:rPr>
              <a:t>Disponibilité médicaments vétérinaires </a:t>
            </a:r>
            <a:br>
              <a:rPr lang="fr-FR" altLang="fr-FR" sz="3400" dirty="0">
                <a:solidFill>
                  <a:schemeClr val="tx2"/>
                </a:solidFill>
              </a:rPr>
            </a:br>
            <a:r>
              <a:rPr lang="fr-FR" altLang="fr-FR" sz="3400" dirty="0">
                <a:solidFill>
                  <a:schemeClr val="tx2"/>
                </a:solidFill>
              </a:rPr>
              <a:t>et actualités règlementaires</a:t>
            </a:r>
            <a:br>
              <a:rPr lang="fr-FR" altLang="fr-FR" sz="3400" dirty="0">
                <a:solidFill>
                  <a:schemeClr val="tx2"/>
                </a:solidFill>
              </a:rPr>
            </a:br>
            <a:br>
              <a:rPr lang="fr-FR" altLang="fr-FR" sz="3400" dirty="0">
                <a:solidFill>
                  <a:schemeClr val="tx2"/>
                </a:solidFill>
              </a:rPr>
            </a:br>
            <a:r>
              <a:rPr lang="fr-FR" altLang="fr-FR" sz="2400" dirty="0">
                <a:solidFill>
                  <a:schemeClr val="tx2"/>
                </a:solidFill>
              </a:rPr>
              <a:t>COPIL RFSA 15/03/2023</a:t>
            </a:r>
          </a:p>
        </p:txBody>
      </p:sp>
      <p:sp>
        <p:nvSpPr>
          <p:cNvPr id="3" name="Rectangle 5"/>
          <p:cNvSpPr>
            <a:spLocks noChangeArrowheads="1"/>
          </p:cNvSpPr>
          <p:nvPr/>
        </p:nvSpPr>
        <p:spPr bwMode="auto">
          <a:xfrm>
            <a:off x="373967" y="5805264"/>
            <a:ext cx="8748464" cy="533400"/>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FR" altLang="fr-FR" sz="1600" dirty="0">
                <a:latin typeface="Marianne" panose="02000000000000000000" pitchFamily="50" charset="0"/>
              </a:rPr>
              <a:t>ANMV – Franck </a:t>
            </a:r>
            <a:r>
              <a:rPr lang="fr-FR" altLang="fr-FR" sz="1600" dirty="0" err="1">
                <a:latin typeface="Marianne" panose="02000000000000000000" pitchFamily="50" charset="0"/>
              </a:rPr>
              <a:t>Fourès</a:t>
            </a:r>
            <a:r>
              <a:rPr lang="fr-FR" altLang="fr-FR" sz="1600" dirty="0">
                <a:latin typeface="Marianne" panose="02000000000000000000" pitchFamily="50" charset="0"/>
              </a:rPr>
              <a:t> et Laure Baduel</a:t>
            </a:r>
          </a:p>
        </p:txBody>
      </p:sp>
    </p:spTree>
    <p:extLst>
      <p:ext uri="{BB962C8B-B14F-4D97-AF65-F5344CB8AC3E}">
        <p14:creationId xmlns:p14="http://schemas.microsoft.com/office/powerpoint/2010/main" val="14247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12776"/>
            <a:ext cx="8352928" cy="4641279"/>
          </a:xfrm>
        </p:spPr>
        <p:txBody>
          <a:bodyPr/>
          <a:lstStyle/>
          <a:p>
            <a:pPr>
              <a:buClr>
                <a:srgbClr val="0070C0"/>
              </a:buClr>
              <a:buFont typeface="Wingdings" panose="05000000000000000000" pitchFamily="2" charset="2"/>
              <a:buChar char="Ø"/>
              <a:defRPr/>
            </a:pPr>
            <a:r>
              <a:rPr lang="fr-FR" sz="2000" b="1" dirty="0">
                <a:solidFill>
                  <a:srgbClr val="0070C0"/>
                </a:solidFill>
                <a:latin typeface="Calibri" panose="020F0502020204030204" pitchFamily="34" charset="0"/>
                <a:cs typeface="Calibri" panose="020F0502020204030204" pitchFamily="34" charset="0"/>
              </a:rPr>
              <a:t> Textes en cours de discussion </a:t>
            </a:r>
          </a:p>
          <a:p>
            <a:pPr lvl="1">
              <a:buClrTx/>
              <a:buFont typeface="Wingdings" panose="05000000000000000000" pitchFamily="2" charset="2"/>
              <a:buChar char="§"/>
              <a:defRPr/>
            </a:pPr>
            <a:r>
              <a:rPr lang="fr-FR" sz="1800" dirty="0">
                <a:latin typeface="Calibri" panose="020F0502020204030204" pitchFamily="34" charset="0"/>
                <a:cs typeface="Calibri" panose="020F0502020204030204" pitchFamily="34" charset="0"/>
              </a:rPr>
              <a:t> </a:t>
            </a:r>
            <a:r>
              <a:rPr lang="fr-FR" sz="1800" b="1" u="sng" dirty="0">
                <a:latin typeface="Calibri" panose="020F0502020204030204" pitchFamily="34" charset="0"/>
                <a:cs typeface="Calibri" panose="020F0502020204030204" pitchFamily="34" charset="0"/>
              </a:rPr>
              <a:t>Actes délégués : </a:t>
            </a:r>
          </a:p>
          <a:p>
            <a:pPr lvl="2">
              <a:buClrTx/>
              <a:buFont typeface="Wingdings" panose="05000000000000000000" pitchFamily="2" charset="2"/>
              <a:buChar char="§"/>
              <a:defRPr/>
            </a:pPr>
            <a:r>
              <a:rPr lang="fr-FR" sz="1600" dirty="0">
                <a:latin typeface="Calibri" panose="020F0502020204030204" pitchFamily="34" charset="0"/>
                <a:cs typeface="Calibri" panose="020F0502020204030204" pitchFamily="34" charset="0"/>
              </a:rPr>
              <a:t> Art 118 : règles sur importation des animaux et produits origine animale vs AMB : bientôt en consultation publique</a:t>
            </a:r>
          </a:p>
          <a:p>
            <a:pPr lvl="2">
              <a:buClrTx/>
              <a:buFont typeface="Wingdings" panose="05000000000000000000" pitchFamily="2" charset="2"/>
              <a:buChar char="§"/>
              <a:defRPr/>
            </a:pPr>
            <a:r>
              <a:rPr lang="fr-FR" sz="1600" dirty="0">
                <a:latin typeface="Calibri" panose="020F0502020204030204" pitchFamily="34" charset="0"/>
                <a:cs typeface="Calibri" panose="020F0502020204030204" pitchFamily="34" charset="0"/>
              </a:rPr>
              <a:t>Art 106(6) : règles pour l’utilisation de médicaments vétérinaires par voie orale autres que les aliments médicamenteux</a:t>
            </a:r>
          </a:p>
          <a:p>
            <a:pPr marL="359991" lvl="2" indent="0">
              <a:spcBef>
                <a:spcPts val="0"/>
              </a:spcBef>
              <a:spcAft>
                <a:spcPts val="0"/>
              </a:spcAft>
              <a:buClrTx/>
              <a:buNone/>
              <a:defRPr/>
            </a:pPr>
            <a:r>
              <a:rPr lang="fr-FR" sz="1600" dirty="0">
                <a:latin typeface="Calibri" panose="020F0502020204030204" pitchFamily="34" charset="0"/>
                <a:cs typeface="Calibri" panose="020F0502020204030204" pitchFamily="34" charset="0"/>
              </a:rPr>
              <a:t> </a:t>
            </a:r>
            <a:r>
              <a:rPr lang="fr-FR" sz="1800" b="1" dirty="0">
                <a:latin typeface="Calibri" panose="020F0502020204030204" pitchFamily="34" charset="0"/>
                <a:cs typeface="Calibri" panose="020F0502020204030204" pitchFamily="34" charset="0"/>
              </a:rPr>
              <a:t> </a:t>
            </a:r>
            <a:r>
              <a:rPr lang="fr-FR" sz="1800" b="1" u="sng" dirty="0">
                <a:latin typeface="Calibri" panose="020F0502020204030204" pitchFamily="34" charset="0"/>
                <a:cs typeface="Calibri" panose="020F0502020204030204" pitchFamily="34" charset="0"/>
              </a:rPr>
              <a:t>Actes d’exécution :</a:t>
            </a:r>
          </a:p>
          <a:p>
            <a:pPr lvl="2">
              <a:buClrTx/>
              <a:buFont typeface="Wingdings" panose="05000000000000000000" pitchFamily="2" charset="2"/>
              <a:buChar char="§"/>
              <a:defRPr/>
            </a:pPr>
            <a:r>
              <a:rPr lang="fr-FR" sz="1600" dirty="0">
                <a:latin typeface="Calibri" panose="020F0502020204030204" pitchFamily="34" charset="0"/>
                <a:cs typeface="Calibri" panose="020F0502020204030204" pitchFamily="34" charset="0"/>
              </a:rPr>
              <a:t> Liste des AMB utilisables  dans le cadre de la cascade : en attente de l’avis du CVMP</a:t>
            </a:r>
          </a:p>
          <a:p>
            <a:pPr marL="359991" lvl="2" indent="0">
              <a:buClrTx/>
              <a:buNone/>
              <a:defRPr/>
            </a:pPr>
            <a:endParaRPr lang="fr-FR" sz="1600" dirty="0">
              <a:latin typeface="Calibri" panose="020F0502020204030204" pitchFamily="34" charset="0"/>
              <a:cs typeface="Calibri" panose="020F0502020204030204" pitchFamily="34" charset="0"/>
            </a:endParaRPr>
          </a:p>
          <a:p>
            <a:pPr>
              <a:buClrTx/>
              <a:buFont typeface="Wingdings" panose="05000000000000000000" pitchFamily="2" charset="2"/>
              <a:buChar char="Ø"/>
              <a:defRPr/>
            </a:pPr>
            <a:r>
              <a:rPr lang="fr-FR" sz="2000" b="1" dirty="0">
                <a:solidFill>
                  <a:srgbClr val="0070C0"/>
                </a:solidFill>
                <a:latin typeface="Calibri" panose="020F0502020204030204" pitchFamily="34" charset="0"/>
                <a:cs typeface="Calibri" panose="020F0502020204030204" pitchFamily="34" charset="0"/>
              </a:rPr>
              <a:t>Textes publiés</a:t>
            </a:r>
          </a:p>
          <a:p>
            <a:pPr lvl="2">
              <a:buClrTx/>
              <a:buFont typeface="Wingdings" panose="05000000000000000000" pitchFamily="2" charset="2"/>
              <a:buChar char="§"/>
              <a:defRPr/>
            </a:pPr>
            <a:r>
              <a:rPr lang="fr-FR" b="1" dirty="0">
                <a:solidFill>
                  <a:srgbClr val="0070C0"/>
                </a:solidFill>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Règlement d’exécution (UE) 2022/1255 de la Commission du 19 juillet 2022 désignant des antimicrobiens ou groupes d’antimicrobiens réservés au traitement de certaines infections chez l’homme</a:t>
            </a:r>
            <a:endParaRPr lang="fr-FR" sz="1000" dirty="0">
              <a:latin typeface="Calibri" panose="020F0502020204030204" pitchFamily="34" charset="0"/>
              <a:cs typeface="Calibri" panose="020F0502020204030204" pitchFamily="34" charset="0"/>
            </a:endParaRPr>
          </a:p>
          <a:p>
            <a:pPr>
              <a:buClrTx/>
              <a:buFont typeface="Wingdings" panose="05000000000000000000" pitchFamily="2" charset="2"/>
              <a:buChar char="Ø"/>
              <a:defRPr/>
            </a:pPr>
            <a:r>
              <a:rPr lang="fr-FR" sz="2000" b="1" dirty="0">
                <a:solidFill>
                  <a:srgbClr val="0070C0"/>
                </a:solidFill>
                <a:latin typeface="Calibri" panose="020F0502020204030204" pitchFamily="34" charset="0"/>
                <a:cs typeface="Calibri" panose="020F0502020204030204" pitchFamily="34" charset="0"/>
              </a:rPr>
              <a:t>Prochaines étapes</a:t>
            </a:r>
          </a:p>
          <a:p>
            <a:pPr lvl="2">
              <a:buClrTx/>
              <a:buFont typeface="Wingdings" panose="05000000000000000000" pitchFamily="2" charset="2"/>
              <a:buChar char="§"/>
              <a:defRPr/>
            </a:pPr>
            <a:r>
              <a:rPr lang="fr-FR" b="1" dirty="0">
                <a:solidFill>
                  <a:srgbClr val="0070C0"/>
                </a:solidFill>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Mandat pour avis EMA sur la liste des substances essentielles pour les équidés (fin 2022)</a:t>
            </a:r>
          </a:p>
          <a:p>
            <a:pPr lvl="2">
              <a:buClr>
                <a:srgbClr val="0070C0"/>
              </a:buClr>
              <a:buFont typeface="Wingdings" panose="05000000000000000000" pitchFamily="2" charset="2"/>
              <a:buChar char="§"/>
              <a:defRPr/>
            </a:pPr>
            <a:r>
              <a:rPr lang="fr-FR" sz="1600" dirty="0">
                <a:latin typeface="Calibri" panose="020F0502020204030204" pitchFamily="34" charset="0"/>
                <a:cs typeface="Calibri" panose="020F0502020204030204" pitchFamily="34" charset="0"/>
              </a:rPr>
              <a:t> Mandat pour avis EMA sur les MV pour animaux terrestres utilisables chez les poissons (2023)</a:t>
            </a:r>
          </a:p>
          <a:p>
            <a:pPr lvl="2">
              <a:buClrTx/>
              <a:buFont typeface="Wingdings" panose="05000000000000000000" pitchFamily="2" charset="2"/>
              <a:buChar char="§"/>
              <a:defRPr/>
            </a:pPr>
            <a:endParaRPr lang="fr-FR" dirty="0">
              <a:latin typeface="Calibri" panose="020F0502020204030204" pitchFamily="34" charset="0"/>
              <a:cs typeface="Calibri" panose="020F0502020204030204" pitchFamily="34" charset="0"/>
            </a:endParaRPr>
          </a:p>
          <a:p>
            <a:pPr lvl="2">
              <a:buClrTx/>
              <a:buFont typeface="Wingdings" panose="05000000000000000000" pitchFamily="2" charset="2"/>
              <a:buChar char="§"/>
              <a:defRPr/>
            </a:pPr>
            <a:endParaRPr lang="fr-FR" dirty="0">
              <a:latin typeface="Calibri" panose="020F0502020204030204" pitchFamily="34" charset="0"/>
              <a:cs typeface="Calibri" panose="020F0502020204030204" pitchFamily="34" charset="0"/>
            </a:endParaRPr>
          </a:p>
          <a:p>
            <a:pPr lvl="2">
              <a:buClrTx/>
              <a:buFont typeface="Wingdings" panose="05000000000000000000" pitchFamily="2" charset="2"/>
              <a:buChar char="§"/>
              <a:defRPr/>
            </a:pPr>
            <a:endParaRPr lang="fr-FR" dirty="0">
              <a:latin typeface="Calibri" panose="020F0502020204030204" pitchFamily="34" charset="0"/>
              <a:cs typeface="Calibri" panose="020F0502020204030204" pitchFamily="34" charset="0"/>
            </a:endParaRPr>
          </a:p>
        </p:txBody>
      </p:sp>
      <p:sp>
        <p:nvSpPr>
          <p:cNvPr id="6" name="Espace réservé du numéro de diapositive 5"/>
          <p:cNvSpPr>
            <a:spLocks noGrp="1"/>
          </p:cNvSpPr>
          <p:nvPr>
            <p:ph type="sldNum" sz="quarter" idx="12"/>
          </p:nvPr>
        </p:nvSpPr>
        <p:spPr/>
        <p:txBody>
          <a:bodyPr/>
          <a:lstStyle/>
          <a:p>
            <a:pPr>
              <a:defRPr/>
            </a:pPr>
            <a:fld id="{C382D73A-C7B7-4D56-8AEB-EB51B36502ED}" type="slidenum">
              <a:rPr lang="fr-FR" smtClean="0"/>
              <a:pPr>
                <a:defRPr/>
              </a:pPr>
              <a:t>10</a:t>
            </a:fld>
            <a:endParaRPr lang="fr-FR" dirty="0"/>
          </a:p>
        </p:txBody>
      </p:sp>
      <p:sp>
        <p:nvSpPr>
          <p:cNvPr id="5" name="Titre 1"/>
          <p:cNvSpPr txBox="1">
            <a:spLocks/>
          </p:cNvSpPr>
          <p:nvPr/>
        </p:nvSpPr>
        <p:spPr>
          <a:xfrm>
            <a:off x="395536" y="742358"/>
            <a:ext cx="8928992" cy="562074"/>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a:lstStyle>
          <a:p>
            <a:r>
              <a:rPr lang="fr-FR" sz="3200" b="1" kern="0" dirty="0">
                <a:solidFill>
                  <a:schemeClr val="accent4">
                    <a:lumMod val="75000"/>
                  </a:schemeClr>
                </a:solidFill>
                <a:cs typeface="Calibri" panose="020F0502020204030204" pitchFamily="34" charset="0"/>
              </a:rPr>
              <a:t>Point Règlement vétérinaire 2019/6</a:t>
            </a:r>
            <a:endParaRPr lang="fr-FR" sz="3200" b="1" kern="0" dirty="0">
              <a:solidFill>
                <a:schemeClr val="accent4">
                  <a:lumMod val="75000"/>
                </a:schemeClr>
              </a:solidFill>
            </a:endParaRPr>
          </a:p>
        </p:txBody>
      </p:sp>
      <p:sp>
        <p:nvSpPr>
          <p:cNvPr id="7" name="Espace réservé de la date 3"/>
          <p:cNvSpPr txBox="1">
            <a:spLocks/>
          </p:cNvSpPr>
          <p:nvPr/>
        </p:nvSpPr>
        <p:spPr bwMode="gray">
          <a:xfrm>
            <a:off x="331618"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Réunion COPIL RFSA - 25/11/2022</a:t>
            </a:r>
            <a:endParaRPr lang="fr-FR" sz="900" cap="all" dirty="0"/>
          </a:p>
        </p:txBody>
      </p:sp>
    </p:spTree>
    <p:extLst>
      <p:ext uri="{BB962C8B-B14F-4D97-AF65-F5344CB8AC3E}">
        <p14:creationId xmlns:p14="http://schemas.microsoft.com/office/powerpoint/2010/main" val="375743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OTLSHAPE_T_29524bce2f624ce0ba62cfa67592a138_ShapePercentage" hidden="1"/>
          <p:cNvSpPr/>
          <p:nvPr>
            <p:custDataLst>
              <p:tags r:id="rId2"/>
            </p:custDataLst>
          </p:nvPr>
        </p:nvSpPr>
        <p:spPr bwMode="auto">
          <a:xfrm>
            <a:off x="963231" y="3945255"/>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a:ln>
                <a:noFill/>
              </a:ln>
              <a:solidFill>
                <a:schemeClr val="tx1"/>
              </a:solidFill>
              <a:effectLst/>
              <a:latin typeface="Arial" charset="0"/>
              <a:ea typeface="ＭＳ Ｐゴシック" pitchFamily="-96" charset="-128"/>
            </a:endParaRPr>
          </a:p>
        </p:txBody>
      </p:sp>
      <p:sp>
        <p:nvSpPr>
          <p:cNvPr id="195" name="OTLSHAPE_T_29524bce2f624ce0ba62cfa67592a138_Duration" hidden="1"/>
          <p:cNvSpPr txBox="1"/>
          <p:nvPr>
            <p:custDataLst>
              <p:tags r:id="rId3"/>
            </p:custDataLst>
          </p:nvPr>
        </p:nvSpPr>
        <p:spPr>
          <a:xfrm>
            <a:off x="0" y="3945255"/>
            <a:ext cx="482600" cy="155025"/>
          </a:xfrm>
          <a:prstGeom prst="rect">
            <a:avLst/>
          </a:prstGeom>
          <a:noFill/>
        </p:spPr>
        <p:txBody>
          <a:bodyPr vert="horz" wrap="square" lIns="0" tIns="0" rIns="0" bIns="0" rtlCol="0" anchor="ctr" anchorCtr="0">
            <a:spAutoFit/>
          </a:bodyPr>
          <a:lstStyle/>
          <a:p>
            <a:pPr algn="ctr"/>
            <a:r>
              <a:rPr lang="fr-FR" sz="1000" b="0">
                <a:solidFill>
                  <a:srgbClr val="ED7D31"/>
                </a:solidFill>
                <a:latin typeface="Calibri" panose="020F0502020204030204" pitchFamily="34" charset="0"/>
              </a:rPr>
              <a:t>272 jours</a:t>
            </a:r>
          </a:p>
        </p:txBody>
      </p:sp>
      <p:sp>
        <p:nvSpPr>
          <p:cNvPr id="196" name="OTLSHAPE_T_29524bce2f624ce0ba62cfa67592a138_TextPercentage" hidden="1"/>
          <p:cNvSpPr txBox="1"/>
          <p:nvPr>
            <p:custDataLst>
              <p:tags r:id="rId4"/>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fr-FR" sz="1000" b="0">
              <a:solidFill>
                <a:srgbClr val="ED7D31"/>
              </a:solidFill>
              <a:latin typeface="Calibri" panose="020F0502020204030204" pitchFamily="34" charset="0"/>
            </a:endParaRPr>
          </a:p>
        </p:txBody>
      </p:sp>
      <p:sp>
        <p:nvSpPr>
          <p:cNvPr id="197" name="OTLSHAPE_T_29524bce2f624ce0ba62cfa67592a138_StartDate" hidden="1"/>
          <p:cNvSpPr txBox="1"/>
          <p:nvPr>
            <p:custDataLst>
              <p:tags r:id="rId5"/>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198" name="OTLSHAPE_T_29524bce2f624ce0ba62cfa67592a138_EndDate" hidden="1"/>
          <p:cNvSpPr txBox="1"/>
          <p:nvPr>
            <p:custDataLst>
              <p:tags r:id="rId6"/>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02" name="OTLSHAPE_T_150d68af56984328b51937e4e05efe71_ShapePercentage" hidden="1"/>
          <p:cNvSpPr/>
          <p:nvPr>
            <p:custDataLst>
              <p:tags r:id="rId7"/>
            </p:custDataLst>
          </p:nvPr>
        </p:nvSpPr>
        <p:spPr bwMode="auto">
          <a:xfrm>
            <a:off x="3661097" y="4211955"/>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a:ln>
                <a:noFill/>
              </a:ln>
              <a:solidFill>
                <a:schemeClr val="tx1"/>
              </a:solidFill>
              <a:effectLst/>
              <a:latin typeface="Arial" charset="0"/>
              <a:ea typeface="ＭＳ Ｐゴシック" pitchFamily="-96" charset="-128"/>
            </a:endParaRPr>
          </a:p>
        </p:txBody>
      </p:sp>
      <p:sp>
        <p:nvSpPr>
          <p:cNvPr id="203" name="OTLSHAPE_T_150d68af56984328b51937e4e05efe71_Duration" hidden="1"/>
          <p:cNvSpPr txBox="1"/>
          <p:nvPr>
            <p:custDataLst>
              <p:tags r:id="rId8"/>
            </p:custDataLst>
          </p:nvPr>
        </p:nvSpPr>
        <p:spPr>
          <a:xfrm>
            <a:off x="0" y="4211955"/>
            <a:ext cx="419100" cy="155025"/>
          </a:xfrm>
          <a:prstGeom prst="rect">
            <a:avLst/>
          </a:prstGeom>
          <a:noFill/>
        </p:spPr>
        <p:txBody>
          <a:bodyPr vert="horz" wrap="square" lIns="0" tIns="0" rIns="0" bIns="0" rtlCol="0" anchor="ctr" anchorCtr="0">
            <a:spAutoFit/>
          </a:bodyPr>
          <a:lstStyle/>
          <a:p>
            <a:pPr algn="ctr"/>
            <a:r>
              <a:rPr lang="fr-FR" sz="1000" b="0">
                <a:solidFill>
                  <a:srgbClr val="ED7D31"/>
                </a:solidFill>
                <a:latin typeface="Calibri" panose="020F0502020204030204" pitchFamily="34" charset="0"/>
              </a:rPr>
              <a:t>61 jours</a:t>
            </a:r>
          </a:p>
        </p:txBody>
      </p:sp>
      <p:sp>
        <p:nvSpPr>
          <p:cNvPr id="204" name="OTLSHAPE_T_150d68af56984328b51937e4e05efe71_TextPercentage" hidden="1"/>
          <p:cNvSpPr txBox="1"/>
          <p:nvPr>
            <p:custDataLst>
              <p:tags r:id="rId9"/>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fr-FR" sz="1000" b="0">
              <a:solidFill>
                <a:srgbClr val="ED7D31"/>
              </a:solidFill>
              <a:latin typeface="Calibri" panose="020F0502020204030204" pitchFamily="34" charset="0"/>
            </a:endParaRPr>
          </a:p>
        </p:txBody>
      </p:sp>
      <p:sp>
        <p:nvSpPr>
          <p:cNvPr id="205" name="OTLSHAPE_T_150d68af56984328b51937e4e05efe71_StartDate" hidden="1"/>
          <p:cNvSpPr txBox="1"/>
          <p:nvPr>
            <p:custDataLst>
              <p:tags r:id="rId10"/>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06" name="OTLSHAPE_T_150d68af56984328b51937e4e05efe71_EndDate" hidden="1"/>
          <p:cNvSpPr txBox="1"/>
          <p:nvPr>
            <p:custDataLst>
              <p:tags r:id="rId11"/>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10" name="OTLSHAPE_T_4e7cdbc873754f1c9aa6653a0d3b774a_ShapePercentage" hidden="1"/>
          <p:cNvSpPr/>
          <p:nvPr>
            <p:custDataLst>
              <p:tags r:id="rId12"/>
            </p:custDataLst>
          </p:nvPr>
        </p:nvSpPr>
        <p:spPr bwMode="auto">
          <a:xfrm>
            <a:off x="4586926" y="4478655"/>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a:ln>
                <a:noFill/>
              </a:ln>
              <a:solidFill>
                <a:schemeClr val="tx1"/>
              </a:solidFill>
              <a:effectLst/>
              <a:latin typeface="Arial" charset="0"/>
              <a:ea typeface="ＭＳ Ｐゴシック" pitchFamily="-96" charset="-128"/>
            </a:endParaRPr>
          </a:p>
        </p:txBody>
      </p:sp>
      <p:sp>
        <p:nvSpPr>
          <p:cNvPr id="211" name="OTLSHAPE_T_4e7cdbc873754f1c9aa6653a0d3b774a_Duration" hidden="1"/>
          <p:cNvSpPr txBox="1"/>
          <p:nvPr>
            <p:custDataLst>
              <p:tags r:id="rId13"/>
            </p:custDataLst>
          </p:nvPr>
        </p:nvSpPr>
        <p:spPr>
          <a:xfrm>
            <a:off x="0" y="4478655"/>
            <a:ext cx="419100" cy="155025"/>
          </a:xfrm>
          <a:prstGeom prst="rect">
            <a:avLst/>
          </a:prstGeom>
          <a:noFill/>
        </p:spPr>
        <p:txBody>
          <a:bodyPr vert="horz" wrap="square" lIns="0" tIns="0" rIns="0" bIns="0" rtlCol="0" anchor="ctr" anchorCtr="0">
            <a:spAutoFit/>
          </a:bodyPr>
          <a:lstStyle/>
          <a:p>
            <a:pPr algn="ctr"/>
            <a:r>
              <a:rPr lang="fr-FR" sz="1000" b="0">
                <a:solidFill>
                  <a:srgbClr val="ED7D31"/>
                </a:solidFill>
                <a:latin typeface="Calibri" panose="020F0502020204030204" pitchFamily="34" charset="0"/>
              </a:rPr>
              <a:t>58 jours</a:t>
            </a:r>
          </a:p>
        </p:txBody>
      </p:sp>
      <p:sp>
        <p:nvSpPr>
          <p:cNvPr id="212" name="OTLSHAPE_T_4e7cdbc873754f1c9aa6653a0d3b774a_TextPercentage" hidden="1"/>
          <p:cNvSpPr txBox="1"/>
          <p:nvPr>
            <p:custDataLst>
              <p:tags r:id="rId14"/>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fr-FR" sz="1000" b="0">
              <a:solidFill>
                <a:srgbClr val="ED7D31"/>
              </a:solidFill>
              <a:latin typeface="Calibri" panose="020F0502020204030204" pitchFamily="34" charset="0"/>
            </a:endParaRPr>
          </a:p>
        </p:txBody>
      </p:sp>
      <p:sp>
        <p:nvSpPr>
          <p:cNvPr id="213" name="OTLSHAPE_T_4e7cdbc873754f1c9aa6653a0d3b774a_StartDate" hidden="1"/>
          <p:cNvSpPr txBox="1"/>
          <p:nvPr>
            <p:custDataLst>
              <p:tags r:id="rId15"/>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14" name="OTLSHAPE_T_4e7cdbc873754f1c9aa6653a0d3b774a_EndDate" hidden="1"/>
          <p:cNvSpPr txBox="1"/>
          <p:nvPr>
            <p:custDataLst>
              <p:tags r:id="rId16"/>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18" name="OTLSHAPE_T_ebac740ebd204c578f9e977e10aab05a_ShapePercentage" hidden="1"/>
          <p:cNvSpPr/>
          <p:nvPr>
            <p:custDataLst>
              <p:tags r:id="rId17"/>
            </p:custDataLst>
          </p:nvPr>
        </p:nvSpPr>
        <p:spPr bwMode="auto">
          <a:xfrm>
            <a:off x="5771605" y="4745355"/>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a:ln>
                <a:noFill/>
              </a:ln>
              <a:solidFill>
                <a:schemeClr val="tx1"/>
              </a:solidFill>
              <a:effectLst/>
              <a:latin typeface="Arial" charset="0"/>
              <a:ea typeface="ＭＳ Ｐゴシック" pitchFamily="-96" charset="-128"/>
            </a:endParaRPr>
          </a:p>
        </p:txBody>
      </p:sp>
      <p:sp>
        <p:nvSpPr>
          <p:cNvPr id="219" name="OTLSHAPE_T_ebac740ebd204c578f9e977e10aab05a_Duration" hidden="1"/>
          <p:cNvSpPr txBox="1"/>
          <p:nvPr>
            <p:custDataLst>
              <p:tags r:id="rId18"/>
            </p:custDataLst>
          </p:nvPr>
        </p:nvSpPr>
        <p:spPr>
          <a:xfrm>
            <a:off x="0" y="4745355"/>
            <a:ext cx="419100" cy="155025"/>
          </a:xfrm>
          <a:prstGeom prst="rect">
            <a:avLst/>
          </a:prstGeom>
          <a:noFill/>
        </p:spPr>
        <p:txBody>
          <a:bodyPr vert="horz" wrap="square" lIns="0" tIns="0" rIns="0" bIns="0" rtlCol="0" anchor="ctr" anchorCtr="0">
            <a:spAutoFit/>
          </a:bodyPr>
          <a:lstStyle/>
          <a:p>
            <a:pPr algn="ctr"/>
            <a:r>
              <a:rPr lang="fr-FR" sz="1000" b="0">
                <a:solidFill>
                  <a:srgbClr val="ED7D31"/>
                </a:solidFill>
                <a:latin typeface="Calibri" panose="020F0502020204030204" pitchFamily="34" charset="0"/>
              </a:rPr>
              <a:t>30 jours</a:t>
            </a:r>
          </a:p>
        </p:txBody>
      </p:sp>
      <p:sp>
        <p:nvSpPr>
          <p:cNvPr id="220" name="OTLSHAPE_T_ebac740ebd204c578f9e977e10aab05a_TextPercentage" hidden="1"/>
          <p:cNvSpPr txBox="1"/>
          <p:nvPr>
            <p:custDataLst>
              <p:tags r:id="rId19"/>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fr-FR" sz="1000" b="0">
              <a:solidFill>
                <a:srgbClr val="ED7D31"/>
              </a:solidFill>
              <a:latin typeface="Calibri" panose="020F0502020204030204" pitchFamily="34" charset="0"/>
            </a:endParaRPr>
          </a:p>
        </p:txBody>
      </p:sp>
      <p:sp>
        <p:nvSpPr>
          <p:cNvPr id="221" name="OTLSHAPE_T_ebac740ebd204c578f9e977e10aab05a_StartDate" hidden="1"/>
          <p:cNvSpPr txBox="1"/>
          <p:nvPr>
            <p:custDataLst>
              <p:tags r:id="rId20"/>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22" name="OTLSHAPE_T_ebac740ebd204c578f9e977e10aab05a_EndDate" hidden="1"/>
          <p:cNvSpPr txBox="1"/>
          <p:nvPr>
            <p:custDataLst>
              <p:tags r:id="rId21"/>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26" name="OTLSHAPE_T_a5f428a8c5f54b53bbe63c21528b605f_ShapePercentage" hidden="1"/>
          <p:cNvSpPr/>
          <p:nvPr>
            <p:custDataLst>
              <p:tags r:id="rId22"/>
            </p:custDataLst>
          </p:nvPr>
        </p:nvSpPr>
        <p:spPr bwMode="auto">
          <a:xfrm>
            <a:off x="6070261" y="5012055"/>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a:ln>
                <a:noFill/>
              </a:ln>
              <a:solidFill>
                <a:schemeClr val="tx1"/>
              </a:solidFill>
              <a:effectLst/>
              <a:latin typeface="Arial" charset="0"/>
              <a:ea typeface="ＭＳ Ｐゴシック" pitchFamily="-96" charset="-128"/>
            </a:endParaRPr>
          </a:p>
        </p:txBody>
      </p:sp>
      <p:sp>
        <p:nvSpPr>
          <p:cNvPr id="227" name="OTLSHAPE_T_a5f428a8c5f54b53bbe63c21528b605f_Duration" hidden="1"/>
          <p:cNvSpPr txBox="1"/>
          <p:nvPr>
            <p:custDataLst>
              <p:tags r:id="rId23"/>
            </p:custDataLst>
          </p:nvPr>
        </p:nvSpPr>
        <p:spPr>
          <a:xfrm>
            <a:off x="0" y="5012055"/>
            <a:ext cx="419100" cy="155025"/>
          </a:xfrm>
          <a:prstGeom prst="rect">
            <a:avLst/>
          </a:prstGeom>
          <a:noFill/>
        </p:spPr>
        <p:txBody>
          <a:bodyPr vert="horz" wrap="square" lIns="0" tIns="0" rIns="0" bIns="0" rtlCol="0" anchor="ctr" anchorCtr="0">
            <a:spAutoFit/>
          </a:bodyPr>
          <a:lstStyle/>
          <a:p>
            <a:pPr algn="ctr"/>
            <a:r>
              <a:rPr lang="fr-FR" sz="1000" b="0">
                <a:solidFill>
                  <a:srgbClr val="ED7D31"/>
                </a:solidFill>
                <a:latin typeface="Calibri" panose="020F0502020204030204" pitchFamily="34" charset="0"/>
              </a:rPr>
              <a:t>92 jours</a:t>
            </a:r>
          </a:p>
        </p:txBody>
      </p:sp>
      <p:sp>
        <p:nvSpPr>
          <p:cNvPr id="228" name="OTLSHAPE_T_a5f428a8c5f54b53bbe63c21528b605f_TextPercentage" hidden="1"/>
          <p:cNvSpPr txBox="1"/>
          <p:nvPr>
            <p:custDataLst>
              <p:tags r:id="rId24"/>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fr-FR" sz="1000" b="0">
              <a:solidFill>
                <a:srgbClr val="ED7D31"/>
              </a:solidFill>
              <a:latin typeface="Calibri" panose="020F0502020204030204" pitchFamily="34" charset="0"/>
            </a:endParaRPr>
          </a:p>
        </p:txBody>
      </p:sp>
      <p:sp>
        <p:nvSpPr>
          <p:cNvPr id="229" name="OTLSHAPE_T_a5f428a8c5f54b53bbe63c21528b605f_StartDate" hidden="1"/>
          <p:cNvSpPr txBox="1"/>
          <p:nvPr>
            <p:custDataLst>
              <p:tags r:id="rId25"/>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30" name="OTLSHAPE_T_a5f428a8c5f54b53bbe63c21528b605f_EndDate" hidden="1"/>
          <p:cNvSpPr txBox="1"/>
          <p:nvPr>
            <p:custDataLst>
              <p:tags r:id="rId26"/>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fr-FR" sz="1000" b="0">
              <a:solidFill>
                <a:srgbClr val="44546A"/>
              </a:solidFill>
              <a:latin typeface="Calibri" panose="020F0502020204030204" pitchFamily="34" charset="0"/>
            </a:endParaRPr>
          </a:p>
        </p:txBody>
      </p:sp>
      <p:sp>
        <p:nvSpPr>
          <p:cNvPr id="234" name="Rectangle 233"/>
          <p:cNvSpPr/>
          <p:nvPr/>
        </p:nvSpPr>
        <p:spPr>
          <a:xfrm>
            <a:off x="323528" y="836712"/>
            <a:ext cx="3759362" cy="646331"/>
          </a:xfrm>
          <a:prstGeom prst="rect">
            <a:avLst/>
          </a:prstGeom>
        </p:spPr>
        <p:txBody>
          <a:bodyPr/>
          <a:lstStyle/>
          <a:p>
            <a:pPr fontAlgn="base">
              <a:spcBef>
                <a:spcPct val="0"/>
              </a:spcBef>
              <a:spcAft>
                <a:spcPct val="0"/>
              </a:spcAft>
            </a:pPr>
            <a:r>
              <a:rPr lang="fr-FR" sz="3600" b="1" kern="0" dirty="0">
                <a:solidFill>
                  <a:schemeClr val="accent4">
                    <a:lumMod val="75000"/>
                  </a:schemeClr>
                </a:solidFill>
                <a:latin typeface="+mj-lt"/>
                <a:ea typeface="+mj-ea"/>
                <a:cs typeface="Calibri" panose="020F0502020204030204" pitchFamily="34" charset="0"/>
              </a:rPr>
              <a:t>Point calendrier</a:t>
            </a:r>
          </a:p>
        </p:txBody>
      </p:sp>
      <p:sp>
        <p:nvSpPr>
          <p:cNvPr id="74" name="Espace réservé du contenu 2"/>
          <p:cNvSpPr txBox="1">
            <a:spLocks/>
          </p:cNvSpPr>
          <p:nvPr/>
        </p:nvSpPr>
        <p:spPr>
          <a:xfrm>
            <a:off x="323528" y="1700808"/>
            <a:ext cx="8352928" cy="3921199"/>
          </a:xfrm>
          <a:prstGeom prst="rect">
            <a:avLst/>
          </a:prstGeom>
        </p:spPr>
        <p:txBody>
          <a:bodyPr/>
          <a:lstStyle>
            <a:lvl1pPr marL="0" indent="0" algn="l" defTabSz="914377" rtl="0" eaLnBrk="1" latinLnBrk="0" hangingPunct="1">
              <a:lnSpc>
                <a:spcPct val="100000"/>
              </a:lnSpc>
              <a:spcBef>
                <a:spcPts val="0"/>
              </a:spcBef>
              <a:spcAft>
                <a:spcPts val="500"/>
              </a:spcAft>
              <a:buFont typeface="Arial" pitchFamily="34" charset="0"/>
              <a:buNone/>
              <a:defRPr sz="1051" b="0" kern="1200">
                <a:solidFill>
                  <a:schemeClr val="tx1"/>
                </a:solidFill>
                <a:latin typeface="+mn-lt"/>
                <a:ea typeface="+mn-ea"/>
                <a:cs typeface="+mn-cs"/>
              </a:defRPr>
            </a:lvl1pPr>
            <a:lvl2pPr marL="251994" indent="-71998" algn="l" defTabSz="914377" rtl="0" eaLnBrk="1" latinLnBrk="0" hangingPunct="1">
              <a:lnSpc>
                <a:spcPct val="100000"/>
              </a:lnSpc>
              <a:spcBef>
                <a:spcPts val="600"/>
              </a:spcBef>
              <a:spcAft>
                <a:spcPts val="600"/>
              </a:spcAft>
              <a:buFont typeface="Arial" pitchFamily="34" charset="0"/>
              <a:buChar char="•"/>
              <a:defRPr sz="951" kern="1200">
                <a:solidFill>
                  <a:schemeClr val="tx1"/>
                </a:solidFill>
                <a:latin typeface="+mn-lt"/>
                <a:ea typeface="+mn-ea"/>
                <a:cs typeface="+mn-cs"/>
              </a:defRPr>
            </a:lvl2pPr>
            <a:lvl3pPr marL="431989" indent="-71998" algn="l" defTabSz="914377" rtl="0" eaLnBrk="1" latinLnBrk="0" hangingPunct="1">
              <a:lnSpc>
                <a:spcPct val="100000"/>
              </a:lnSpc>
              <a:spcBef>
                <a:spcPts val="100"/>
              </a:spcBef>
              <a:spcAft>
                <a:spcPts val="100"/>
              </a:spcAft>
              <a:buSzPct val="100000"/>
              <a:buFont typeface="Arial" pitchFamily="34" charset="0"/>
              <a:buChar char="•"/>
              <a:defRPr sz="851" kern="1200">
                <a:solidFill>
                  <a:schemeClr val="tx1"/>
                </a:solidFill>
                <a:latin typeface="+mn-lt"/>
                <a:ea typeface="+mn-ea"/>
                <a:cs typeface="+mn-cs"/>
              </a:defRPr>
            </a:lvl3pPr>
            <a:lvl4pPr marL="611985" indent="-71998" algn="l" defTabSz="914377" rtl="0" eaLnBrk="1" latinLnBrk="0" hangingPunct="1">
              <a:lnSpc>
                <a:spcPct val="100000"/>
              </a:lnSpc>
              <a:spcBef>
                <a:spcPts val="100"/>
              </a:spcBef>
              <a:spcAft>
                <a:spcPts val="100"/>
              </a:spcAft>
              <a:buSzPct val="100000"/>
              <a:buFont typeface="Arial" pitchFamily="34" charset="0"/>
              <a:buChar char="•"/>
              <a:defRPr sz="751" kern="1200">
                <a:solidFill>
                  <a:schemeClr val="tx1"/>
                </a:solidFill>
                <a:latin typeface="+mn-lt"/>
                <a:ea typeface="+mn-ea"/>
                <a:cs typeface="+mn-cs"/>
              </a:defRPr>
            </a:lvl4pPr>
            <a:lvl5pPr marL="827979" indent="-71998" algn="l" defTabSz="914377"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defRPr/>
            </a:pPr>
            <a:r>
              <a:rPr lang="fr-FR" sz="2400" b="1" dirty="0">
                <a:solidFill>
                  <a:srgbClr val="0070C0"/>
                </a:solidFill>
                <a:latin typeface="Calibri" panose="020F0502020204030204" pitchFamily="34" charset="0"/>
                <a:cs typeface="Calibri" panose="020F0502020204030204" pitchFamily="34" charset="0"/>
              </a:rPr>
              <a:t> Ordonnance : </a:t>
            </a:r>
          </a:p>
          <a:p>
            <a:pPr lvl="1" algn="just">
              <a:buFont typeface="Wingdings" panose="05000000000000000000" pitchFamily="2" charset="2"/>
              <a:buChar char="§"/>
              <a:defRPr/>
            </a:pPr>
            <a:r>
              <a:rPr lang="fr-FR" sz="1800" dirty="0">
                <a:solidFill>
                  <a:schemeClr val="accent2">
                    <a:lumMod val="75000"/>
                  </a:schemeClr>
                </a:solidFill>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 Ordonnance n°2022-414 du 23 mars 2022</a:t>
            </a:r>
          </a:p>
          <a:p>
            <a:endParaRPr lang="fr-FR" sz="2400" b="1" i="1" dirty="0">
              <a:solidFill>
                <a:srgbClr val="0070C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fr-FR" sz="2400" b="1" dirty="0">
                <a:solidFill>
                  <a:srgbClr val="0070C0"/>
                </a:solidFill>
                <a:latin typeface="Calibri" panose="020F0502020204030204" pitchFamily="34" charset="0"/>
                <a:cs typeface="Calibri" panose="020F0502020204030204" pitchFamily="34" charset="0"/>
              </a:rPr>
              <a:t>Décrets :</a:t>
            </a:r>
            <a:endParaRPr lang="fr-FR" sz="1200" dirty="0"/>
          </a:p>
          <a:p>
            <a:pPr marL="285750" indent="-285750">
              <a:buFont typeface="Wingdings" panose="05000000000000000000" pitchFamily="2" charset="2"/>
              <a:buChar char="§"/>
            </a:pPr>
            <a:r>
              <a:rPr lang="fr-FR" sz="1800" dirty="0">
                <a:latin typeface="Calibri" panose="020F0502020204030204" pitchFamily="34" charset="0"/>
                <a:cs typeface="Calibri" panose="020F0502020204030204" pitchFamily="34" charset="0"/>
              </a:rPr>
              <a:t>Partie AMM-Pharmacovigilance- Publicité : en cours de validation au service des affaires juridiques du MASA avant transmission au Conseil d’Etat</a:t>
            </a:r>
          </a:p>
          <a:p>
            <a:pPr marL="285750" indent="-285750">
              <a:buFont typeface="Wingdings" panose="05000000000000000000" pitchFamily="2" charset="2"/>
              <a:buChar char="§"/>
            </a:pPr>
            <a:r>
              <a:rPr lang="fr-FR" sz="1800" dirty="0">
                <a:latin typeface="Calibri" panose="020F0502020204030204" pitchFamily="34" charset="0"/>
                <a:cs typeface="Calibri" panose="020F0502020204030204" pitchFamily="34" charset="0"/>
              </a:rPr>
              <a:t>Partie Etablissement/autovaccins : retours commentaires en cours de revue</a:t>
            </a:r>
          </a:p>
          <a:p>
            <a:pPr marL="285750" indent="-285750">
              <a:buFont typeface="Wingdings" panose="05000000000000000000" pitchFamily="2" charset="2"/>
              <a:buChar char="§"/>
            </a:pPr>
            <a:r>
              <a:rPr lang="fr-FR" sz="1800" dirty="0">
                <a:latin typeface="Calibri" panose="020F0502020204030204" pitchFamily="34" charset="0"/>
                <a:cs typeface="Calibri" panose="020F0502020204030204" pitchFamily="34" charset="0"/>
              </a:rPr>
              <a:t>Partie Prescription/délivrance/vente en ligne/ vente à l’unité : en cours de rédaction </a:t>
            </a:r>
            <a:endParaRPr lang="fr-FR" sz="2000" dirty="0">
              <a:latin typeface="Calibri" panose="020F0502020204030204" pitchFamily="34" charset="0"/>
              <a:cs typeface="Calibri" panose="020F0502020204030204" pitchFamily="34" charset="0"/>
            </a:endParaRPr>
          </a:p>
        </p:txBody>
      </p:sp>
      <p:sp>
        <p:nvSpPr>
          <p:cNvPr id="30" name="Espace réservé de la date 3"/>
          <p:cNvSpPr txBox="1">
            <a:spLocks/>
          </p:cNvSpPr>
          <p:nvPr/>
        </p:nvSpPr>
        <p:spPr bwMode="gray">
          <a:xfrm>
            <a:off x="331618"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Réunion COPIL RFSA - 25/11/2022</a:t>
            </a:r>
            <a:endParaRPr lang="fr-FR" sz="900" cap="all" dirty="0"/>
          </a:p>
        </p:txBody>
      </p:sp>
    </p:spTree>
    <p:custDataLst>
      <p:tags r:id="rId1"/>
    </p:custDataLst>
    <p:extLst>
      <p:ext uri="{BB962C8B-B14F-4D97-AF65-F5344CB8AC3E}">
        <p14:creationId xmlns:p14="http://schemas.microsoft.com/office/powerpoint/2010/main" val="339569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 Projet PARS : « vieux antibiotiques »</a:t>
            </a:r>
          </a:p>
        </p:txBody>
      </p:sp>
      <p:sp>
        <p:nvSpPr>
          <p:cNvPr id="5" name="Espace réservé du numéro de diapositive 4"/>
          <p:cNvSpPr>
            <a:spLocks noGrp="1"/>
          </p:cNvSpPr>
          <p:nvPr>
            <p:ph type="sldNum" sz="quarter" idx="12"/>
          </p:nvPr>
        </p:nvSpPr>
        <p:spPr>
          <a:xfrm>
            <a:off x="7434000" y="6373488"/>
            <a:ext cx="1350000" cy="480000"/>
          </a:xfrm>
        </p:spPr>
        <p:txBody>
          <a:bodyPr/>
          <a:lstStyle/>
          <a:p>
            <a:pPr>
              <a:defRPr/>
            </a:pPr>
            <a:fld id="{4D349F51-42DE-4B29-8A81-5C4FEEDF73FE}" type="slidenum">
              <a:rPr lang="fr-FR" smtClean="0"/>
              <a:pPr>
                <a:defRPr/>
              </a:pPr>
              <a:t>12</a:t>
            </a:fld>
            <a:endParaRPr lang="fr-FR" dirty="0"/>
          </a:p>
        </p:txBody>
      </p:sp>
      <p:sp>
        <p:nvSpPr>
          <p:cNvPr id="7" name="Espace réservé de la date 3"/>
          <p:cNvSpPr txBox="1">
            <a:spLocks/>
          </p:cNvSpPr>
          <p:nvPr/>
        </p:nvSpPr>
        <p:spPr bwMode="gray">
          <a:xfrm>
            <a:off x="331618"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solidFill>
                  <a:schemeClr val="bg1"/>
                </a:solidFill>
              </a:rPr>
              <a:t>COPIL RFSA-25/11/2022</a:t>
            </a:r>
            <a:endParaRPr lang="fr-FR" sz="900" cap="all" dirty="0">
              <a:solidFill>
                <a:schemeClr val="bg1"/>
              </a:solidFill>
            </a:endParaRPr>
          </a:p>
        </p:txBody>
      </p:sp>
    </p:spTree>
    <p:extLst>
      <p:ext uri="{BB962C8B-B14F-4D97-AF65-F5344CB8AC3E}">
        <p14:creationId xmlns:p14="http://schemas.microsoft.com/office/powerpoint/2010/main" val="237204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2825" y="260648"/>
            <a:ext cx="6910151" cy="562074"/>
          </a:xfrm>
        </p:spPr>
        <p:txBody>
          <a:bodyPr/>
          <a:lstStyle/>
          <a:p>
            <a:r>
              <a:rPr lang="fr-FR" dirty="0"/>
              <a:t>Projet dans une optique une seule santé </a:t>
            </a:r>
          </a:p>
        </p:txBody>
      </p:sp>
      <p:sp>
        <p:nvSpPr>
          <p:cNvPr id="3" name="Espace réservé du contenu 2"/>
          <p:cNvSpPr>
            <a:spLocks noGrp="1"/>
          </p:cNvSpPr>
          <p:nvPr>
            <p:ph idx="1"/>
          </p:nvPr>
        </p:nvSpPr>
        <p:spPr>
          <a:xfrm>
            <a:off x="4067944" y="1536592"/>
            <a:ext cx="4965032" cy="4838949"/>
          </a:xfrm>
        </p:spPr>
        <p:txBody>
          <a:bodyPr/>
          <a:lstStyle/>
          <a:p>
            <a:pPr marL="342900" indent="-342900">
              <a:buFont typeface="Arial" panose="020B0604020202020204" pitchFamily="34" charset="0"/>
              <a:buChar char="•"/>
            </a:pPr>
            <a:r>
              <a:rPr lang="fr-FR" dirty="0"/>
              <a:t>Un rapport (phase 1) : </a:t>
            </a:r>
          </a:p>
          <a:p>
            <a:pPr marL="342900" indent="-342900">
              <a:buFont typeface="Arial" panose="020B0604020202020204" pitchFamily="34" charset="0"/>
              <a:buChar char="•"/>
            </a:pPr>
            <a:r>
              <a:rPr lang="fr-FR" dirty="0"/>
              <a:t>Phase 2  (opérationnelle):</a:t>
            </a:r>
          </a:p>
          <a:p>
            <a:pPr marL="342900" indent="-342900">
              <a:buFont typeface="Arial" panose="020B0604020202020204" pitchFamily="34" charset="0"/>
              <a:buChar char="•"/>
            </a:pPr>
            <a:r>
              <a:rPr lang="fr-FR" dirty="0"/>
              <a:t>Trois actions en médecine vétérinaire </a:t>
            </a:r>
          </a:p>
          <a:p>
            <a:pPr marL="594894" lvl="1" indent="-342900"/>
            <a:r>
              <a:rPr lang="fr-FR" dirty="0"/>
              <a:t>Déclaration précoce des abandons d’AMM</a:t>
            </a:r>
          </a:p>
          <a:p>
            <a:pPr marL="594894" lvl="1" indent="-342900"/>
            <a:r>
              <a:rPr lang="fr-FR" dirty="0"/>
              <a:t>Incitation au Transfert d’AMM</a:t>
            </a:r>
          </a:p>
          <a:p>
            <a:pPr marL="342900" indent="-342900"/>
            <a:r>
              <a:rPr lang="fr-FR" dirty="0"/>
              <a:t>Workshops : </a:t>
            </a:r>
          </a:p>
          <a:p>
            <a:pPr marL="594894" lvl="1" indent="-342900"/>
            <a:r>
              <a:rPr lang="fr-FR" dirty="0"/>
              <a:t>Leviers d’incitation aux maj des vieux antibiotiques ;</a:t>
            </a:r>
          </a:p>
          <a:p>
            <a:pPr marL="594894" lvl="1" indent="-342900"/>
            <a:r>
              <a:rPr lang="fr-FR" dirty="0"/>
              <a:t>Approche one </a:t>
            </a:r>
            <a:r>
              <a:rPr lang="fr-FR" dirty="0" err="1"/>
              <a:t>health</a:t>
            </a:r>
            <a:r>
              <a:rPr lang="fr-FR" dirty="0"/>
              <a:t> </a:t>
            </a:r>
          </a:p>
          <a:p>
            <a:endParaRPr lang="fr-FR" dirty="0"/>
          </a:p>
        </p:txBody>
      </p:sp>
      <p:sp>
        <p:nvSpPr>
          <p:cNvPr id="4" name="Espace réservé du numéro de diapositive 3"/>
          <p:cNvSpPr>
            <a:spLocks noGrp="1"/>
          </p:cNvSpPr>
          <p:nvPr>
            <p:ph type="sldNum" sz="quarter" idx="12"/>
          </p:nvPr>
        </p:nvSpPr>
        <p:spPr/>
        <p:txBody>
          <a:bodyPr/>
          <a:lstStyle/>
          <a:p>
            <a:pPr>
              <a:defRPr/>
            </a:pPr>
            <a:fld id="{1842EB0C-BEDD-4A41-A267-CBC8038786D5}" type="slidenum">
              <a:rPr lang="fr-FR" smtClean="0"/>
              <a:pPr>
                <a:defRPr/>
              </a:pPr>
              <a:t>13</a:t>
            </a:fld>
            <a:endParaRPr lang="fr-FR" dirty="0"/>
          </a:p>
        </p:txBody>
      </p:sp>
      <p:pic>
        <p:nvPicPr>
          <p:cNvPr id="5" name="Image 4"/>
          <p:cNvPicPr>
            <a:picLocks noChangeAspect="1"/>
          </p:cNvPicPr>
          <p:nvPr/>
        </p:nvPicPr>
        <p:blipFill>
          <a:blip r:embed="rId2"/>
          <a:stretch>
            <a:fillRect/>
          </a:stretch>
        </p:blipFill>
        <p:spPr>
          <a:xfrm>
            <a:off x="395536" y="1536593"/>
            <a:ext cx="3454578" cy="4838949"/>
          </a:xfrm>
          <a:prstGeom prst="rect">
            <a:avLst/>
          </a:prstGeom>
        </p:spPr>
      </p:pic>
    </p:spTree>
    <p:extLst>
      <p:ext uri="{BB962C8B-B14F-4D97-AF65-F5344CB8AC3E}">
        <p14:creationId xmlns:p14="http://schemas.microsoft.com/office/powerpoint/2010/main" val="168803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 Résistance aux antiparasitaires</a:t>
            </a:r>
          </a:p>
        </p:txBody>
      </p:sp>
      <p:sp>
        <p:nvSpPr>
          <p:cNvPr id="5" name="Espace réservé du numéro de diapositive 4"/>
          <p:cNvSpPr>
            <a:spLocks noGrp="1"/>
          </p:cNvSpPr>
          <p:nvPr>
            <p:ph type="sldNum" sz="quarter" idx="12"/>
          </p:nvPr>
        </p:nvSpPr>
        <p:spPr>
          <a:xfrm>
            <a:off x="7434000" y="6373488"/>
            <a:ext cx="1350000" cy="480000"/>
          </a:xfrm>
        </p:spPr>
        <p:txBody>
          <a:bodyPr/>
          <a:lstStyle/>
          <a:p>
            <a:pPr>
              <a:defRPr/>
            </a:pPr>
            <a:fld id="{4D349F51-42DE-4B29-8A81-5C4FEEDF73FE}" type="slidenum">
              <a:rPr lang="fr-FR" smtClean="0"/>
              <a:pPr>
                <a:defRPr/>
              </a:pPr>
              <a:t>14</a:t>
            </a:fld>
            <a:endParaRPr lang="fr-FR" dirty="0"/>
          </a:p>
        </p:txBody>
      </p:sp>
      <p:sp>
        <p:nvSpPr>
          <p:cNvPr id="7" name="Espace réservé de la date 3"/>
          <p:cNvSpPr txBox="1">
            <a:spLocks/>
          </p:cNvSpPr>
          <p:nvPr/>
        </p:nvSpPr>
        <p:spPr bwMode="gray">
          <a:xfrm>
            <a:off x="331618"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solidFill>
                  <a:schemeClr val="bg1"/>
                </a:solidFill>
              </a:rPr>
              <a:t>COPIL RFSA-25/11/2022</a:t>
            </a:r>
            <a:endParaRPr lang="fr-FR" sz="900" cap="all" dirty="0">
              <a:solidFill>
                <a:schemeClr val="bg1"/>
              </a:solidFill>
            </a:endParaRPr>
          </a:p>
        </p:txBody>
      </p:sp>
    </p:spTree>
    <p:extLst>
      <p:ext uri="{BB962C8B-B14F-4D97-AF65-F5344CB8AC3E}">
        <p14:creationId xmlns:p14="http://schemas.microsoft.com/office/powerpoint/2010/main" val="377536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3383" y="260648"/>
            <a:ext cx="6553631" cy="562074"/>
          </a:xfrm>
        </p:spPr>
        <p:txBody>
          <a:bodyPr/>
          <a:lstStyle/>
          <a:p>
            <a:r>
              <a:rPr lang="fr-FR" sz="3200" dirty="0"/>
              <a:t>Résistances aux antiparasitaires</a:t>
            </a:r>
          </a:p>
        </p:txBody>
      </p:sp>
      <p:sp>
        <p:nvSpPr>
          <p:cNvPr id="3" name="Espace réservé du contenu 2"/>
          <p:cNvSpPr>
            <a:spLocks noGrp="1"/>
          </p:cNvSpPr>
          <p:nvPr>
            <p:ph idx="1"/>
          </p:nvPr>
        </p:nvSpPr>
        <p:spPr>
          <a:xfrm>
            <a:off x="3419873" y="1340768"/>
            <a:ext cx="5541095" cy="4838949"/>
          </a:xfrm>
        </p:spPr>
        <p:txBody>
          <a:bodyPr/>
          <a:lstStyle/>
          <a:p>
            <a:pPr marL="594894" lvl="1" indent="-342900"/>
            <a:r>
              <a:rPr lang="fr-FR" sz="2400" dirty="0" err="1">
                <a:hlinkClick r:id="rId2"/>
              </a:rPr>
              <a:t>Reflection</a:t>
            </a:r>
            <a:r>
              <a:rPr lang="fr-FR" sz="2400" dirty="0">
                <a:hlinkClick r:id="rId2"/>
              </a:rPr>
              <a:t> </a:t>
            </a:r>
            <a:r>
              <a:rPr lang="fr-FR" sz="2400" dirty="0" err="1">
                <a:hlinkClick r:id="rId2"/>
              </a:rPr>
              <a:t>paper</a:t>
            </a:r>
            <a:r>
              <a:rPr lang="fr-FR" sz="2400" dirty="0">
                <a:hlinkClick r:id="rId2"/>
              </a:rPr>
              <a:t> on </a:t>
            </a:r>
            <a:r>
              <a:rPr lang="fr-FR" sz="2400" dirty="0" err="1">
                <a:hlinkClick r:id="rId2"/>
              </a:rPr>
              <a:t>resistance</a:t>
            </a:r>
            <a:r>
              <a:rPr lang="fr-FR" sz="2400" dirty="0">
                <a:hlinkClick r:id="rId2"/>
              </a:rPr>
              <a:t> in ectoparasites (europa.eu)</a:t>
            </a:r>
            <a:r>
              <a:rPr lang="fr-FR" dirty="0"/>
              <a:t> : Bilan bibliographique par ectoparasites</a:t>
            </a:r>
          </a:p>
          <a:p>
            <a:pPr marL="774889" lvl="2" indent="-342900"/>
            <a:r>
              <a:rPr lang="fr-FR" dirty="0"/>
              <a:t>Connaissances limitées des résistances dans les pays et leurs évolutions</a:t>
            </a:r>
          </a:p>
          <a:p>
            <a:pPr marL="774889" lvl="2" indent="-342900"/>
            <a:r>
              <a:rPr lang="fr-FR" dirty="0"/>
              <a:t>Difficile à suivre car les manques d’efficacité peuvent être liés à d’autres facteurs : nécessité de vérification in vitro</a:t>
            </a:r>
          </a:p>
          <a:p>
            <a:pPr marL="774889" lvl="2" indent="-342900"/>
            <a:r>
              <a:rPr lang="fr-FR" dirty="0"/>
              <a:t>Tests existants difficiles et longs</a:t>
            </a:r>
          </a:p>
          <a:p>
            <a:pPr marL="774889" lvl="2" indent="-342900"/>
            <a:r>
              <a:rPr lang="fr-FR" dirty="0" err="1"/>
              <a:t>Modif</a:t>
            </a:r>
            <a:r>
              <a:rPr lang="fr-FR" dirty="0"/>
              <a:t> des RCP pour inclure des avertissements</a:t>
            </a:r>
          </a:p>
          <a:p>
            <a:pPr marL="342900" indent="-342900">
              <a:buFont typeface="Arial" panose="020B0604020202020204" pitchFamily="34" charset="0"/>
              <a:buChar char="•"/>
            </a:pPr>
            <a:r>
              <a:rPr lang="fr-FR" dirty="0"/>
              <a:t>Rapport et avis Anses-ANMV : usage des antiparasitaires en bains et douches chez les ruminants</a:t>
            </a:r>
          </a:p>
        </p:txBody>
      </p:sp>
      <p:sp>
        <p:nvSpPr>
          <p:cNvPr id="4" name="Espace réservé du numéro de diapositive 3"/>
          <p:cNvSpPr>
            <a:spLocks noGrp="1"/>
          </p:cNvSpPr>
          <p:nvPr>
            <p:ph type="sldNum" sz="quarter" idx="12"/>
          </p:nvPr>
        </p:nvSpPr>
        <p:spPr/>
        <p:txBody>
          <a:bodyPr/>
          <a:lstStyle/>
          <a:p>
            <a:pPr>
              <a:defRPr/>
            </a:pPr>
            <a:fld id="{1842EB0C-BEDD-4A41-A267-CBC8038786D5}" type="slidenum">
              <a:rPr lang="fr-FR" smtClean="0"/>
              <a:pPr>
                <a:defRPr/>
              </a:pPr>
              <a:t>15</a:t>
            </a:fld>
            <a:endParaRPr lang="fr-FR" dirty="0"/>
          </a:p>
        </p:txBody>
      </p:sp>
      <p:pic>
        <p:nvPicPr>
          <p:cNvPr id="6" name="Image 5"/>
          <p:cNvPicPr>
            <a:picLocks noChangeAspect="1"/>
          </p:cNvPicPr>
          <p:nvPr/>
        </p:nvPicPr>
        <p:blipFill>
          <a:blip r:embed="rId3"/>
          <a:stretch>
            <a:fillRect/>
          </a:stretch>
        </p:blipFill>
        <p:spPr>
          <a:xfrm>
            <a:off x="467545" y="2060848"/>
            <a:ext cx="2952328" cy="3856619"/>
          </a:xfrm>
          <a:prstGeom prst="rect">
            <a:avLst/>
          </a:prstGeom>
        </p:spPr>
      </p:pic>
    </p:spTree>
    <p:extLst>
      <p:ext uri="{BB962C8B-B14F-4D97-AF65-F5344CB8AC3E}">
        <p14:creationId xmlns:p14="http://schemas.microsoft.com/office/powerpoint/2010/main" val="185323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	Merci pour </a:t>
            </a:r>
            <a:br>
              <a:rPr lang="fr-FR" i="1" dirty="0"/>
            </a:br>
            <a:r>
              <a:rPr lang="fr-FR" i="1" dirty="0"/>
              <a:t>votre attention</a:t>
            </a:r>
            <a:br>
              <a:rPr lang="fr-FR" i="1" dirty="0"/>
            </a:br>
            <a:br>
              <a:rPr lang="fr-FR" i="1" dirty="0"/>
            </a:br>
            <a:br>
              <a:rPr lang="fr-FR" i="1" dirty="0"/>
            </a:br>
            <a:br>
              <a:rPr lang="fr-FR" i="1" dirty="0"/>
            </a:br>
            <a:r>
              <a:rPr lang="fr-FR" dirty="0"/>
              <a:t>Questions ?</a:t>
            </a:r>
            <a:endParaRPr lang="fr-FR"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08920"/>
            <a:ext cx="120348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79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Annexes</a:t>
            </a:r>
            <a:br>
              <a:rPr lang="fr-FR" dirty="0"/>
            </a:br>
            <a:endParaRPr lang="fr-FR" sz="2000" dirty="0"/>
          </a:p>
        </p:txBody>
      </p:sp>
      <p:sp>
        <p:nvSpPr>
          <p:cNvPr id="5" name="Espace réservé du numéro de diapositive 4"/>
          <p:cNvSpPr>
            <a:spLocks noGrp="1"/>
          </p:cNvSpPr>
          <p:nvPr>
            <p:ph type="sldNum" sz="quarter" idx="12"/>
          </p:nvPr>
        </p:nvSpPr>
        <p:spPr>
          <a:xfrm>
            <a:off x="7416815" y="6378000"/>
            <a:ext cx="1350000" cy="480000"/>
          </a:xfrm>
        </p:spPr>
        <p:txBody>
          <a:bodyPr/>
          <a:lstStyle/>
          <a:p>
            <a:pPr>
              <a:defRPr/>
            </a:pPr>
            <a:fld id="{4D349F51-42DE-4B29-8A81-5C4FEEDF73FE}" type="slidenum">
              <a:rPr lang="fr-FR" smtClean="0"/>
              <a:pPr>
                <a:defRPr/>
              </a:pPr>
              <a:t>17</a:t>
            </a:fld>
            <a:endParaRPr lang="fr-FR" dirty="0"/>
          </a:p>
        </p:txBody>
      </p:sp>
      <p:sp>
        <p:nvSpPr>
          <p:cNvPr id="6" name="Espace réservé de la date 3"/>
          <p:cNvSpPr txBox="1">
            <a:spLocks/>
          </p:cNvSpPr>
          <p:nvPr/>
        </p:nvSpPr>
        <p:spPr bwMode="gray">
          <a:xfrm>
            <a:off x="901563"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FR" sz="900" cap="all" dirty="0"/>
          </a:p>
        </p:txBody>
      </p:sp>
      <p:sp>
        <p:nvSpPr>
          <p:cNvPr id="7"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65413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428" y="1036598"/>
            <a:ext cx="8424000" cy="500808"/>
          </a:xfrm>
        </p:spPr>
        <p:txBody>
          <a:bodyPr/>
          <a:lstStyle/>
          <a:p>
            <a:r>
              <a:rPr lang="fr-FR" sz="2200" dirty="0">
                <a:solidFill>
                  <a:srgbClr val="C00000"/>
                </a:solidFill>
              </a:rPr>
              <a:t>5 gaps MAJEURS chez espèces productrices de denrées</a:t>
            </a:r>
          </a:p>
        </p:txBody>
      </p:sp>
      <p:sp>
        <p:nvSpPr>
          <p:cNvPr id="5" name="Espace réservé du numéro de diapositive 4"/>
          <p:cNvSpPr>
            <a:spLocks noGrp="1"/>
          </p:cNvSpPr>
          <p:nvPr>
            <p:ph type="sldNum" sz="quarter" idx="12"/>
          </p:nvPr>
        </p:nvSpPr>
        <p:spPr>
          <a:xfrm>
            <a:off x="7402858" y="6364803"/>
            <a:ext cx="1350000" cy="480000"/>
          </a:xfrm>
        </p:spPr>
        <p:txBody>
          <a:bodyPr/>
          <a:lstStyle/>
          <a:p>
            <a:pPr>
              <a:defRPr/>
            </a:pPr>
            <a:fld id="{4D349F51-42DE-4B29-8A81-5C4FEEDF73FE}" type="slidenum">
              <a:rPr lang="fr-FR" smtClean="0"/>
              <a:pPr>
                <a:defRPr/>
              </a:pPr>
              <a:t>18</a:t>
            </a:fld>
            <a:endParaRPr lang="fr-FR" dirty="0"/>
          </a:p>
        </p:txBody>
      </p:sp>
      <p:graphicFrame>
        <p:nvGraphicFramePr>
          <p:cNvPr id="8" name="Diagramme 7"/>
          <p:cNvGraphicFramePr/>
          <p:nvPr/>
        </p:nvGraphicFramePr>
        <p:xfrm>
          <a:off x="328857" y="1537406"/>
          <a:ext cx="842400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flipH="1">
            <a:off x="3621253" y="2409141"/>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9" name="Rectangle 18"/>
          <p:cNvSpPr/>
          <p:nvPr/>
        </p:nvSpPr>
        <p:spPr>
          <a:xfrm flipH="1">
            <a:off x="3621253" y="395335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0" name="Rectangle 19"/>
          <p:cNvSpPr/>
          <p:nvPr/>
        </p:nvSpPr>
        <p:spPr>
          <a:xfrm flipH="1">
            <a:off x="3621252" y="3491803"/>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1" name="Rectangle 20"/>
          <p:cNvSpPr/>
          <p:nvPr/>
        </p:nvSpPr>
        <p:spPr>
          <a:xfrm flipH="1">
            <a:off x="7624897" y="3877227"/>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2" name="Rectangle 21"/>
          <p:cNvSpPr/>
          <p:nvPr/>
        </p:nvSpPr>
        <p:spPr>
          <a:xfrm flipH="1">
            <a:off x="7645809" y="2538039"/>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pic>
        <p:nvPicPr>
          <p:cNvPr id="23" name="Image 22"/>
          <p:cNvPicPr>
            <a:picLocks noChangeAspect="1"/>
          </p:cNvPicPr>
          <p:nvPr/>
        </p:nvPicPr>
        <p:blipFill>
          <a:blip r:embed="rId8"/>
          <a:stretch>
            <a:fillRect/>
          </a:stretch>
        </p:blipFill>
        <p:spPr>
          <a:xfrm>
            <a:off x="7632049" y="3233986"/>
            <a:ext cx="432049" cy="358201"/>
          </a:xfrm>
          <a:prstGeom prst="rect">
            <a:avLst/>
          </a:prstGeom>
        </p:spPr>
      </p:pic>
      <p:pic>
        <p:nvPicPr>
          <p:cNvPr id="24" name="Image 23"/>
          <p:cNvPicPr>
            <a:picLocks noChangeAspect="1"/>
          </p:cNvPicPr>
          <p:nvPr/>
        </p:nvPicPr>
        <p:blipFill>
          <a:blip r:embed="rId8"/>
          <a:stretch>
            <a:fillRect/>
          </a:stretch>
        </p:blipFill>
        <p:spPr>
          <a:xfrm>
            <a:off x="7638657" y="5503694"/>
            <a:ext cx="432049" cy="358201"/>
          </a:xfrm>
          <a:prstGeom prst="rect">
            <a:avLst/>
          </a:prstGeom>
        </p:spPr>
      </p:pic>
      <p:sp>
        <p:nvSpPr>
          <p:cNvPr id="28" name="Rectangle 27"/>
          <p:cNvSpPr/>
          <p:nvPr/>
        </p:nvSpPr>
        <p:spPr>
          <a:xfrm flipH="1">
            <a:off x="7645809" y="5154290"/>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9" name="Rectangle 28"/>
          <p:cNvSpPr/>
          <p:nvPr/>
        </p:nvSpPr>
        <p:spPr>
          <a:xfrm flipH="1">
            <a:off x="7645809" y="4666698"/>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5" name="Rectangle 14"/>
          <p:cNvSpPr/>
          <p:nvPr/>
        </p:nvSpPr>
        <p:spPr>
          <a:xfrm flipH="1">
            <a:off x="3621252" y="4454164"/>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6" name="Rectangle 15"/>
          <p:cNvSpPr/>
          <p:nvPr/>
        </p:nvSpPr>
        <p:spPr>
          <a:xfrm flipH="1">
            <a:off x="3621252" y="533391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5"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226066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13989"/>
            <a:ext cx="8424000" cy="500808"/>
          </a:xfrm>
        </p:spPr>
        <p:txBody>
          <a:bodyPr/>
          <a:lstStyle/>
          <a:p>
            <a:r>
              <a:rPr lang="fr-FR" dirty="0">
                <a:solidFill>
                  <a:srgbClr val="C00000"/>
                </a:solidFill>
              </a:rPr>
              <a:t>5 gaps MAJEURS chez ruminants</a:t>
            </a:r>
          </a:p>
        </p:txBody>
      </p:sp>
      <p:sp>
        <p:nvSpPr>
          <p:cNvPr id="5" name="Espace réservé du numéro de diapositive 4"/>
          <p:cNvSpPr>
            <a:spLocks noGrp="1"/>
          </p:cNvSpPr>
          <p:nvPr>
            <p:ph type="sldNum" sz="quarter" idx="12"/>
          </p:nvPr>
        </p:nvSpPr>
        <p:spPr>
          <a:xfrm>
            <a:off x="7402858" y="6364803"/>
            <a:ext cx="1350000" cy="480000"/>
          </a:xfrm>
        </p:spPr>
        <p:txBody>
          <a:bodyPr/>
          <a:lstStyle/>
          <a:p>
            <a:pPr>
              <a:defRPr/>
            </a:pPr>
            <a:fld id="{4D349F51-42DE-4B29-8A81-5C4FEEDF73FE}" type="slidenum">
              <a:rPr lang="fr-FR" smtClean="0"/>
              <a:pPr>
                <a:defRPr/>
              </a:pPr>
              <a:t>19</a:t>
            </a:fld>
            <a:endParaRPr lang="fr-FR" dirty="0"/>
          </a:p>
        </p:txBody>
      </p:sp>
      <p:graphicFrame>
        <p:nvGraphicFramePr>
          <p:cNvPr id="8" name="Diagramme 7"/>
          <p:cNvGraphicFramePr/>
          <p:nvPr>
            <p:extLst>
              <p:ext uri="{D42A27DB-BD31-4B8C-83A1-F6EECF244321}">
                <p14:modId xmlns:p14="http://schemas.microsoft.com/office/powerpoint/2010/main" val="2873863387"/>
              </p:ext>
            </p:extLst>
          </p:nvPr>
        </p:nvGraphicFramePr>
        <p:xfrm>
          <a:off x="148368" y="1366134"/>
          <a:ext cx="863563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flipH="1">
            <a:off x="2626766" y="2078432"/>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6" name="Rectangle 15"/>
          <p:cNvSpPr/>
          <p:nvPr/>
        </p:nvSpPr>
        <p:spPr>
          <a:xfrm flipH="1">
            <a:off x="2614076" y="5549435"/>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7" name="Rectangle 16"/>
          <p:cNvSpPr/>
          <p:nvPr/>
        </p:nvSpPr>
        <p:spPr>
          <a:xfrm flipH="1">
            <a:off x="2614075" y="4716803"/>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8" name="Rectangle 17"/>
          <p:cNvSpPr/>
          <p:nvPr/>
        </p:nvSpPr>
        <p:spPr>
          <a:xfrm flipH="1">
            <a:off x="2614074" y="402111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9" name="Rectangle 18"/>
          <p:cNvSpPr/>
          <p:nvPr/>
        </p:nvSpPr>
        <p:spPr>
          <a:xfrm flipH="1">
            <a:off x="2626766" y="3268197"/>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0" name="Rectangle 19"/>
          <p:cNvSpPr/>
          <p:nvPr/>
        </p:nvSpPr>
        <p:spPr>
          <a:xfrm flipH="1">
            <a:off x="8209772" y="226291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1" name="Rectangle 20"/>
          <p:cNvSpPr/>
          <p:nvPr/>
        </p:nvSpPr>
        <p:spPr>
          <a:xfrm flipH="1">
            <a:off x="8244043" y="4660277"/>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2" name="Rectangle 21"/>
          <p:cNvSpPr/>
          <p:nvPr/>
        </p:nvSpPr>
        <p:spPr>
          <a:xfrm flipH="1">
            <a:off x="8265462" y="5210881"/>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3" name="Rectangle 22"/>
          <p:cNvSpPr/>
          <p:nvPr/>
        </p:nvSpPr>
        <p:spPr>
          <a:xfrm flipH="1">
            <a:off x="5536468" y="5432997"/>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4" name="Rectangle 23"/>
          <p:cNvSpPr/>
          <p:nvPr/>
        </p:nvSpPr>
        <p:spPr>
          <a:xfrm flipH="1">
            <a:off x="5536468" y="4720293"/>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5" name="Rectangle 24"/>
          <p:cNvSpPr/>
          <p:nvPr/>
        </p:nvSpPr>
        <p:spPr>
          <a:xfrm flipH="1">
            <a:off x="5536468" y="4137103"/>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6" name="Rectangle 25"/>
          <p:cNvSpPr/>
          <p:nvPr/>
        </p:nvSpPr>
        <p:spPr>
          <a:xfrm flipH="1">
            <a:off x="5551752" y="3125185"/>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7" name="Rectangle 26"/>
          <p:cNvSpPr/>
          <p:nvPr/>
        </p:nvSpPr>
        <p:spPr>
          <a:xfrm flipH="1">
            <a:off x="5536469" y="2202233"/>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pic>
        <p:nvPicPr>
          <p:cNvPr id="28" name="Image 27"/>
          <p:cNvPicPr>
            <a:picLocks noChangeAspect="1"/>
          </p:cNvPicPr>
          <p:nvPr/>
        </p:nvPicPr>
        <p:blipFill>
          <a:blip r:embed="rId8"/>
          <a:stretch>
            <a:fillRect/>
          </a:stretch>
        </p:blipFill>
        <p:spPr>
          <a:xfrm>
            <a:off x="5552915" y="3499600"/>
            <a:ext cx="432049" cy="358201"/>
          </a:xfrm>
          <a:prstGeom prst="rect">
            <a:avLst/>
          </a:prstGeom>
        </p:spPr>
      </p:pic>
      <p:pic>
        <p:nvPicPr>
          <p:cNvPr id="29" name="Image 28"/>
          <p:cNvPicPr>
            <a:picLocks noChangeAspect="1"/>
          </p:cNvPicPr>
          <p:nvPr/>
        </p:nvPicPr>
        <p:blipFill>
          <a:blip r:embed="rId8"/>
          <a:stretch>
            <a:fillRect/>
          </a:stretch>
        </p:blipFill>
        <p:spPr>
          <a:xfrm>
            <a:off x="5551753" y="2584116"/>
            <a:ext cx="432049" cy="358201"/>
          </a:xfrm>
          <a:prstGeom prst="rect">
            <a:avLst/>
          </a:prstGeom>
        </p:spPr>
      </p:pic>
      <p:pic>
        <p:nvPicPr>
          <p:cNvPr id="30" name="Image 29"/>
          <p:cNvPicPr>
            <a:picLocks noChangeAspect="1"/>
          </p:cNvPicPr>
          <p:nvPr/>
        </p:nvPicPr>
        <p:blipFill>
          <a:blip r:embed="rId8"/>
          <a:stretch>
            <a:fillRect/>
          </a:stretch>
        </p:blipFill>
        <p:spPr>
          <a:xfrm>
            <a:off x="8209772" y="2631587"/>
            <a:ext cx="432049" cy="358201"/>
          </a:xfrm>
          <a:prstGeom prst="rect">
            <a:avLst/>
          </a:prstGeom>
        </p:spPr>
      </p:pic>
      <p:pic>
        <p:nvPicPr>
          <p:cNvPr id="31" name="Image 30"/>
          <p:cNvPicPr>
            <a:picLocks noChangeAspect="1"/>
          </p:cNvPicPr>
          <p:nvPr/>
        </p:nvPicPr>
        <p:blipFill>
          <a:blip r:embed="rId8"/>
          <a:stretch>
            <a:fillRect/>
          </a:stretch>
        </p:blipFill>
        <p:spPr>
          <a:xfrm>
            <a:off x="8209772" y="4011293"/>
            <a:ext cx="432049" cy="358201"/>
          </a:xfrm>
          <a:prstGeom prst="rect">
            <a:avLst/>
          </a:prstGeom>
        </p:spPr>
      </p:pic>
      <p:pic>
        <p:nvPicPr>
          <p:cNvPr id="32" name="Image 31"/>
          <p:cNvPicPr>
            <a:picLocks noChangeAspect="1"/>
          </p:cNvPicPr>
          <p:nvPr/>
        </p:nvPicPr>
        <p:blipFill>
          <a:blip r:embed="rId8"/>
          <a:stretch>
            <a:fillRect/>
          </a:stretch>
        </p:blipFill>
        <p:spPr>
          <a:xfrm>
            <a:off x="8287839" y="5602274"/>
            <a:ext cx="432049" cy="358201"/>
          </a:xfrm>
          <a:prstGeom prst="rect">
            <a:avLst/>
          </a:prstGeom>
        </p:spPr>
      </p:pic>
      <p:sp>
        <p:nvSpPr>
          <p:cNvPr id="35" name="Rectangle 34"/>
          <p:cNvSpPr/>
          <p:nvPr/>
        </p:nvSpPr>
        <p:spPr>
          <a:xfrm flipH="1">
            <a:off x="8209772" y="3236719"/>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34"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421336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Gaps thérapeutiques</a:t>
            </a:r>
            <a:br>
              <a:rPr lang="fr-FR" dirty="0"/>
            </a:br>
            <a:br>
              <a:rPr lang="fr-FR" sz="2000" dirty="0"/>
            </a:br>
            <a:r>
              <a:rPr lang="fr-FR" sz="2000" dirty="0"/>
              <a:t>&gt; Réunion Filière Chiens/chats/NAC (15/12)</a:t>
            </a:r>
            <a:br>
              <a:rPr lang="fr-FR" sz="2000" dirty="0"/>
            </a:br>
            <a:br>
              <a:rPr lang="fr-FR" sz="2000" dirty="0"/>
            </a:br>
            <a:endParaRPr lang="fr-FR" sz="2000" dirty="0"/>
          </a:p>
        </p:txBody>
      </p:sp>
      <p:sp>
        <p:nvSpPr>
          <p:cNvPr id="4" name="Espace réservé du pied de page 3"/>
          <p:cNvSpPr>
            <a:spLocks noGrp="1"/>
          </p:cNvSpPr>
          <p:nvPr>
            <p:ph type="ftr" sz="quarter" idx="11"/>
          </p:nvPr>
        </p:nvSpPr>
        <p:spPr/>
        <p:txBody>
          <a:bodyPr/>
          <a:lstStyle/>
          <a:p>
            <a:pPr>
              <a:defRPr/>
            </a:pPr>
            <a:r>
              <a:rPr lang="fr-FR" sz="800" dirty="0"/>
              <a:t>COPIL RFSA-15/03/2023</a:t>
            </a:r>
            <a:endParaRPr lang="fr-FR" sz="800" cap="all" dirty="0"/>
          </a:p>
          <a:p>
            <a:pPr>
              <a:defRPr/>
            </a:pPr>
            <a:endParaRPr lang="fr-FR" dirty="0"/>
          </a:p>
        </p:txBody>
      </p:sp>
      <p:sp>
        <p:nvSpPr>
          <p:cNvPr id="5" name="Espace réservé du numéro de diapositive 4"/>
          <p:cNvSpPr>
            <a:spLocks noGrp="1"/>
          </p:cNvSpPr>
          <p:nvPr>
            <p:ph type="sldNum" sz="quarter" idx="12"/>
          </p:nvPr>
        </p:nvSpPr>
        <p:spPr>
          <a:xfrm>
            <a:off x="7416815" y="6378000"/>
            <a:ext cx="1350000" cy="480000"/>
          </a:xfrm>
        </p:spPr>
        <p:txBody>
          <a:bodyPr/>
          <a:lstStyle/>
          <a:p>
            <a:pPr>
              <a:defRPr/>
            </a:pPr>
            <a:fld id="{4D349F51-42DE-4B29-8A81-5C4FEEDF73FE}" type="slidenum">
              <a:rPr lang="fr-FR" smtClean="0"/>
              <a:pPr>
                <a:defRPr/>
              </a:pPr>
              <a:t>2</a:t>
            </a:fld>
            <a:endParaRPr lang="fr-FR" dirty="0"/>
          </a:p>
        </p:txBody>
      </p:sp>
      <p:sp>
        <p:nvSpPr>
          <p:cNvPr id="6" name="Espace réservé de la date 3"/>
          <p:cNvSpPr txBox="1">
            <a:spLocks/>
          </p:cNvSpPr>
          <p:nvPr/>
        </p:nvSpPr>
        <p:spPr bwMode="gray">
          <a:xfrm>
            <a:off x="901563"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FR" sz="900" cap="all" dirty="0"/>
          </a:p>
        </p:txBody>
      </p:sp>
    </p:spTree>
    <p:extLst>
      <p:ext uri="{BB962C8B-B14F-4D97-AF65-F5344CB8AC3E}">
        <p14:creationId xmlns:p14="http://schemas.microsoft.com/office/powerpoint/2010/main" val="58759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16" y="911279"/>
            <a:ext cx="8424000" cy="500808"/>
          </a:xfrm>
        </p:spPr>
        <p:txBody>
          <a:bodyPr/>
          <a:lstStyle/>
          <a:p>
            <a:r>
              <a:rPr lang="fr-FR" sz="2400" dirty="0">
                <a:solidFill>
                  <a:srgbClr val="C00000"/>
                </a:solidFill>
              </a:rPr>
              <a:t>3 MAJEURS gaps chez espèces productrices de denrées</a:t>
            </a:r>
          </a:p>
        </p:txBody>
      </p:sp>
      <p:sp>
        <p:nvSpPr>
          <p:cNvPr id="5" name="Espace réservé du numéro de diapositive 4"/>
          <p:cNvSpPr>
            <a:spLocks noGrp="1"/>
          </p:cNvSpPr>
          <p:nvPr>
            <p:ph type="sldNum" sz="quarter" idx="12"/>
          </p:nvPr>
        </p:nvSpPr>
        <p:spPr>
          <a:xfrm>
            <a:off x="7402858" y="6364803"/>
            <a:ext cx="1350000" cy="480000"/>
          </a:xfrm>
        </p:spPr>
        <p:txBody>
          <a:bodyPr/>
          <a:lstStyle/>
          <a:p>
            <a:pPr>
              <a:defRPr/>
            </a:pPr>
            <a:fld id="{4D349F51-42DE-4B29-8A81-5C4FEEDF73FE}" type="slidenum">
              <a:rPr lang="fr-FR" smtClean="0"/>
              <a:pPr>
                <a:defRPr/>
              </a:pPr>
              <a:t>20</a:t>
            </a:fld>
            <a:endParaRPr lang="fr-FR" dirty="0"/>
          </a:p>
        </p:txBody>
      </p:sp>
      <p:graphicFrame>
        <p:nvGraphicFramePr>
          <p:cNvPr id="8" name="Diagramme 7"/>
          <p:cNvGraphicFramePr/>
          <p:nvPr>
            <p:extLst>
              <p:ext uri="{D42A27DB-BD31-4B8C-83A1-F6EECF244321}">
                <p14:modId xmlns:p14="http://schemas.microsoft.com/office/powerpoint/2010/main" val="4035097609"/>
              </p:ext>
            </p:extLst>
          </p:nvPr>
        </p:nvGraphicFramePr>
        <p:xfrm>
          <a:off x="322354" y="1518994"/>
          <a:ext cx="8570126" cy="4697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flipH="1">
            <a:off x="3657142" y="3591874"/>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7" name="Rectangle 16"/>
          <p:cNvSpPr/>
          <p:nvPr/>
        </p:nvSpPr>
        <p:spPr>
          <a:xfrm flipH="1">
            <a:off x="3692437" y="2564904"/>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8" name="Rectangle 17"/>
          <p:cNvSpPr/>
          <p:nvPr/>
        </p:nvSpPr>
        <p:spPr>
          <a:xfrm flipH="1">
            <a:off x="7856027" y="5719290"/>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9" name="Rectangle 18"/>
          <p:cNvSpPr/>
          <p:nvPr/>
        </p:nvSpPr>
        <p:spPr>
          <a:xfrm flipH="1">
            <a:off x="7842758" y="386751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0" name="Rectangle 19"/>
          <p:cNvSpPr/>
          <p:nvPr/>
        </p:nvSpPr>
        <p:spPr>
          <a:xfrm flipH="1">
            <a:off x="7866407" y="277785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2" name="Rectangle 21"/>
          <p:cNvSpPr/>
          <p:nvPr/>
        </p:nvSpPr>
        <p:spPr>
          <a:xfrm>
            <a:off x="7856027" y="2365373"/>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23" name="Rectangle 22"/>
          <p:cNvSpPr/>
          <p:nvPr/>
        </p:nvSpPr>
        <p:spPr>
          <a:xfrm>
            <a:off x="7856027" y="5332944"/>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pic>
        <p:nvPicPr>
          <p:cNvPr id="25" name="Image 24"/>
          <p:cNvPicPr>
            <a:picLocks noChangeAspect="1"/>
          </p:cNvPicPr>
          <p:nvPr/>
        </p:nvPicPr>
        <p:blipFill>
          <a:blip r:embed="rId8"/>
          <a:stretch>
            <a:fillRect/>
          </a:stretch>
        </p:blipFill>
        <p:spPr>
          <a:xfrm>
            <a:off x="3657142" y="4380648"/>
            <a:ext cx="432049" cy="358201"/>
          </a:xfrm>
          <a:prstGeom prst="rect">
            <a:avLst/>
          </a:prstGeom>
        </p:spPr>
      </p:pic>
      <p:grpSp>
        <p:nvGrpSpPr>
          <p:cNvPr id="47" name="Groupe 46"/>
          <p:cNvGrpSpPr/>
          <p:nvPr/>
        </p:nvGrpSpPr>
        <p:grpSpPr>
          <a:xfrm>
            <a:off x="7866407" y="3156543"/>
            <a:ext cx="442699" cy="325000"/>
            <a:chOff x="6205805" y="353672"/>
            <a:chExt cx="472479" cy="288147"/>
          </a:xfrm>
        </p:grpSpPr>
        <p:sp>
          <p:nvSpPr>
            <p:cNvPr id="48" name="Rectangle 47"/>
            <p:cNvSpPr/>
            <p:nvPr/>
          </p:nvSpPr>
          <p:spPr>
            <a:xfrm>
              <a:off x="6205805" y="353672"/>
              <a:ext cx="472479" cy="288147"/>
            </a:xfrm>
            <a:prstGeom prst="rect">
              <a:avLst/>
            </a:prstGeom>
            <a:solidFill>
              <a:schemeClr val="bg1"/>
            </a:solidFill>
          </p:spPr>
          <p:txBody>
            <a:bodyPr wrap="square" lIns="0" tIns="36000" rIns="0" bIns="36000">
              <a:spAutoFit/>
            </a:bodyPr>
            <a:lstStyle/>
            <a:p>
              <a:pPr algn="ctr"/>
              <a:r>
                <a:rPr lang="fr-FR" sz="1400" dirty="0">
                  <a:solidFill>
                    <a:srgbClr val="222222"/>
                  </a:solidFill>
                  <a:latin typeface="segoe ui emoji" panose="020B0502040204020203" pitchFamily="34" charset="0"/>
                </a:rPr>
                <a:t>❌</a:t>
              </a:r>
              <a:endParaRPr lang="fr-FR" sz="1400" dirty="0"/>
            </a:p>
          </p:txBody>
        </p:sp>
        <p:sp>
          <p:nvSpPr>
            <p:cNvPr id="49" name="Rectangle à coins arrondis 48"/>
            <p:cNvSpPr/>
            <p:nvPr/>
          </p:nvSpPr>
          <p:spPr>
            <a:xfrm>
              <a:off x="6326656" y="378502"/>
              <a:ext cx="230776" cy="204038"/>
            </a:xfrm>
            <a:prstGeom prst="roundRect">
              <a:avLst/>
            </a:prstGeom>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endParaRPr lang="fr-FR" sz="1400"/>
            </a:p>
          </p:txBody>
        </p:sp>
      </p:grpSp>
      <p:grpSp>
        <p:nvGrpSpPr>
          <p:cNvPr id="50" name="Groupe 49"/>
          <p:cNvGrpSpPr/>
          <p:nvPr/>
        </p:nvGrpSpPr>
        <p:grpSpPr>
          <a:xfrm>
            <a:off x="7854118" y="4267043"/>
            <a:ext cx="442699" cy="325000"/>
            <a:chOff x="6205805" y="353672"/>
            <a:chExt cx="472479" cy="288147"/>
          </a:xfrm>
        </p:grpSpPr>
        <p:sp>
          <p:nvSpPr>
            <p:cNvPr id="51" name="Rectangle 50"/>
            <p:cNvSpPr/>
            <p:nvPr/>
          </p:nvSpPr>
          <p:spPr>
            <a:xfrm>
              <a:off x="6205805" y="353672"/>
              <a:ext cx="472479" cy="288147"/>
            </a:xfrm>
            <a:prstGeom prst="rect">
              <a:avLst/>
            </a:prstGeom>
            <a:solidFill>
              <a:schemeClr val="bg1"/>
            </a:solidFill>
          </p:spPr>
          <p:txBody>
            <a:bodyPr wrap="square" lIns="0" tIns="36000" rIns="0" bIns="36000">
              <a:spAutoFit/>
            </a:bodyPr>
            <a:lstStyle/>
            <a:p>
              <a:pPr algn="ctr"/>
              <a:r>
                <a:rPr lang="fr-FR" sz="1400" dirty="0">
                  <a:solidFill>
                    <a:srgbClr val="222222"/>
                  </a:solidFill>
                  <a:latin typeface="segoe ui emoji" panose="020B0502040204020203" pitchFamily="34" charset="0"/>
                </a:rPr>
                <a:t>❌</a:t>
              </a:r>
              <a:endParaRPr lang="fr-FR" sz="1400" dirty="0"/>
            </a:p>
          </p:txBody>
        </p:sp>
        <p:sp>
          <p:nvSpPr>
            <p:cNvPr id="52" name="Rectangle à coins arrondis 51"/>
            <p:cNvSpPr/>
            <p:nvPr/>
          </p:nvSpPr>
          <p:spPr>
            <a:xfrm>
              <a:off x="6326656" y="378502"/>
              <a:ext cx="230776" cy="204038"/>
            </a:xfrm>
            <a:prstGeom prst="roundRect">
              <a:avLst/>
            </a:prstGeom>
            <a:noFill/>
            <a:ln/>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endParaRPr lang="fr-FR" sz="1400"/>
            </a:p>
          </p:txBody>
        </p:sp>
      </p:grpSp>
      <p:sp>
        <p:nvSpPr>
          <p:cNvPr id="24"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320482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428" y="1036598"/>
            <a:ext cx="8424000" cy="500808"/>
          </a:xfrm>
        </p:spPr>
        <p:txBody>
          <a:bodyPr/>
          <a:lstStyle/>
          <a:p>
            <a:r>
              <a:rPr lang="fr-FR" dirty="0">
                <a:solidFill>
                  <a:srgbClr val="C00000"/>
                </a:solidFill>
              </a:rPr>
              <a:t>3 à 5 gaps MAJEURS dans autres filières</a:t>
            </a:r>
          </a:p>
        </p:txBody>
      </p:sp>
      <p:sp>
        <p:nvSpPr>
          <p:cNvPr id="5" name="Espace réservé du numéro de diapositive 4"/>
          <p:cNvSpPr>
            <a:spLocks noGrp="1"/>
          </p:cNvSpPr>
          <p:nvPr>
            <p:ph type="sldNum" sz="quarter" idx="12"/>
          </p:nvPr>
        </p:nvSpPr>
        <p:spPr>
          <a:xfrm>
            <a:off x="7402858" y="6364803"/>
            <a:ext cx="1350000" cy="480000"/>
          </a:xfrm>
        </p:spPr>
        <p:txBody>
          <a:bodyPr/>
          <a:lstStyle/>
          <a:p>
            <a:pPr>
              <a:defRPr/>
            </a:pPr>
            <a:fld id="{4D349F51-42DE-4B29-8A81-5C4FEEDF73FE}" type="slidenum">
              <a:rPr lang="fr-FR" smtClean="0"/>
              <a:pPr>
                <a:defRPr/>
              </a:pPr>
              <a:t>21</a:t>
            </a:fld>
            <a:endParaRPr lang="fr-FR" dirty="0"/>
          </a:p>
        </p:txBody>
      </p:sp>
      <p:graphicFrame>
        <p:nvGraphicFramePr>
          <p:cNvPr id="8" name="Diagramme 7"/>
          <p:cNvGraphicFramePr/>
          <p:nvPr>
            <p:extLst>
              <p:ext uri="{D42A27DB-BD31-4B8C-83A1-F6EECF244321}">
                <p14:modId xmlns:p14="http://schemas.microsoft.com/office/powerpoint/2010/main" val="278514050"/>
              </p:ext>
            </p:extLst>
          </p:nvPr>
        </p:nvGraphicFramePr>
        <p:xfrm>
          <a:off x="338186" y="1484784"/>
          <a:ext cx="8424001" cy="502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flipH="1">
            <a:off x="3558069" y="2129835"/>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7" name="Rectangle 16"/>
          <p:cNvSpPr/>
          <p:nvPr/>
        </p:nvSpPr>
        <p:spPr>
          <a:xfrm flipH="1">
            <a:off x="3549817" y="3116748"/>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8" name="Rectangle 17"/>
          <p:cNvSpPr/>
          <p:nvPr/>
        </p:nvSpPr>
        <p:spPr>
          <a:xfrm flipH="1">
            <a:off x="8056980" y="2335792"/>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0" name="Rectangle 19"/>
          <p:cNvSpPr/>
          <p:nvPr/>
        </p:nvSpPr>
        <p:spPr>
          <a:xfrm>
            <a:off x="3550902" y="2499495"/>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21" name="Rectangle 20"/>
          <p:cNvSpPr/>
          <p:nvPr/>
        </p:nvSpPr>
        <p:spPr>
          <a:xfrm>
            <a:off x="3544628" y="3497556"/>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22" name="Rectangle 21"/>
          <p:cNvSpPr/>
          <p:nvPr/>
        </p:nvSpPr>
        <p:spPr>
          <a:xfrm>
            <a:off x="8051791" y="3443509"/>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23" name="Rectangle 22"/>
          <p:cNvSpPr/>
          <p:nvPr/>
        </p:nvSpPr>
        <p:spPr>
          <a:xfrm>
            <a:off x="8058849" y="5084722"/>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15" name="Rectangle 14"/>
          <p:cNvSpPr/>
          <p:nvPr/>
        </p:nvSpPr>
        <p:spPr>
          <a:xfrm>
            <a:off x="8046600" y="2781098"/>
            <a:ext cx="442429" cy="349702"/>
          </a:xfrm>
          <a:prstGeom prst="rect">
            <a:avLst/>
          </a:prstGeom>
          <a:solidFill>
            <a:schemeClr val="bg1"/>
          </a:solidFill>
        </p:spPr>
        <p:txBody>
          <a:bodyPr wrap="none" lIns="0" tIns="36000" rIns="0" bIns="36000">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26" name="Rectangle 25"/>
          <p:cNvSpPr/>
          <p:nvPr/>
        </p:nvSpPr>
        <p:spPr>
          <a:xfrm flipH="1">
            <a:off x="8056980" y="3918038"/>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27" name="Rectangle 26"/>
          <p:cNvSpPr/>
          <p:nvPr/>
        </p:nvSpPr>
        <p:spPr>
          <a:xfrm flipH="1">
            <a:off x="8077858" y="5687404"/>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9"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131215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16" y="911279"/>
            <a:ext cx="8424000" cy="500808"/>
          </a:xfrm>
        </p:spPr>
        <p:txBody>
          <a:bodyPr/>
          <a:lstStyle/>
          <a:p>
            <a:r>
              <a:rPr lang="fr-FR" sz="2400" dirty="0">
                <a:solidFill>
                  <a:srgbClr val="C00000"/>
                </a:solidFill>
              </a:rPr>
              <a:t>3 MAJEURS gaps chez espèces productrices de denrées</a:t>
            </a:r>
          </a:p>
        </p:txBody>
      </p:sp>
      <p:sp>
        <p:nvSpPr>
          <p:cNvPr id="5" name="Espace réservé du numéro de diapositive 4"/>
          <p:cNvSpPr>
            <a:spLocks noGrp="1"/>
          </p:cNvSpPr>
          <p:nvPr>
            <p:ph type="sldNum" sz="quarter" idx="12"/>
          </p:nvPr>
        </p:nvSpPr>
        <p:spPr>
          <a:xfrm>
            <a:off x="7402858" y="6364803"/>
            <a:ext cx="1350000" cy="480000"/>
          </a:xfrm>
        </p:spPr>
        <p:txBody>
          <a:bodyPr/>
          <a:lstStyle/>
          <a:p>
            <a:pPr>
              <a:defRPr/>
            </a:pPr>
            <a:fld id="{4D349F51-42DE-4B29-8A81-5C4FEEDF73FE}" type="slidenum">
              <a:rPr lang="fr-FR" smtClean="0"/>
              <a:pPr>
                <a:defRPr/>
              </a:pPr>
              <a:t>22</a:t>
            </a:fld>
            <a:endParaRPr lang="fr-FR" dirty="0"/>
          </a:p>
        </p:txBody>
      </p:sp>
      <p:graphicFrame>
        <p:nvGraphicFramePr>
          <p:cNvPr id="8" name="Diagramme 7"/>
          <p:cNvGraphicFramePr/>
          <p:nvPr/>
        </p:nvGraphicFramePr>
        <p:xfrm>
          <a:off x="322354" y="1518994"/>
          <a:ext cx="4393662" cy="4697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flipH="1">
            <a:off x="4089189" y="396108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7" name="Rectangle 16"/>
          <p:cNvSpPr/>
          <p:nvPr/>
        </p:nvSpPr>
        <p:spPr>
          <a:xfrm flipH="1">
            <a:off x="4089191" y="2115038"/>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pic>
        <p:nvPicPr>
          <p:cNvPr id="25" name="Image 24"/>
          <p:cNvPicPr>
            <a:picLocks noChangeAspect="1"/>
          </p:cNvPicPr>
          <p:nvPr/>
        </p:nvPicPr>
        <p:blipFill>
          <a:blip r:embed="rId8"/>
          <a:stretch>
            <a:fillRect/>
          </a:stretch>
        </p:blipFill>
        <p:spPr>
          <a:xfrm>
            <a:off x="4089189" y="3599854"/>
            <a:ext cx="432049" cy="358201"/>
          </a:xfrm>
          <a:prstGeom prst="rect">
            <a:avLst/>
          </a:prstGeom>
        </p:spPr>
      </p:pic>
      <p:sp>
        <p:nvSpPr>
          <p:cNvPr id="21" name="Rectangle 20"/>
          <p:cNvSpPr/>
          <p:nvPr/>
        </p:nvSpPr>
        <p:spPr>
          <a:xfrm flipH="1">
            <a:off x="4076527" y="4641226"/>
            <a:ext cx="432049" cy="338554"/>
          </a:xfrm>
          <a:prstGeom prst="rect">
            <a:avLst/>
          </a:prstGeom>
          <a:solidFill>
            <a:schemeClr val="bg1"/>
          </a:solidFill>
        </p:spPr>
        <p:txBody>
          <a:bodyPr wrap="square">
            <a:spAutoFit/>
          </a:bodyPr>
          <a:lstStyle/>
          <a:p>
            <a:r>
              <a:rPr lang="fr-FR" sz="1600" dirty="0">
                <a:solidFill>
                  <a:srgbClr val="FF0000"/>
                </a:solidFill>
                <a:latin typeface="segoe ui emoji" panose="020B0502040204020203" pitchFamily="34" charset="0"/>
              </a:rPr>
              <a:t>💊</a:t>
            </a:r>
            <a:endParaRPr lang="fr-FR" sz="1600" dirty="0"/>
          </a:p>
        </p:txBody>
      </p:sp>
      <p:sp>
        <p:nvSpPr>
          <p:cNvPr id="11"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56702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3EA782-A0C7-4E15-AD2C-E37DE45F9951}"/>
              </a:ext>
            </a:extLst>
          </p:cNvPr>
          <p:cNvSpPr>
            <a:spLocks noGrp="1"/>
          </p:cNvSpPr>
          <p:nvPr>
            <p:ph type="title"/>
          </p:nvPr>
        </p:nvSpPr>
        <p:spPr>
          <a:xfrm>
            <a:off x="382487" y="1412776"/>
            <a:ext cx="8424000" cy="713185"/>
          </a:xfrm>
        </p:spPr>
        <p:txBody>
          <a:bodyPr/>
          <a:lstStyle/>
          <a:p>
            <a:r>
              <a:rPr lang="en-GB" sz="2800" dirty="0">
                <a:solidFill>
                  <a:srgbClr val="0070C0"/>
                </a:solidFill>
              </a:rPr>
              <a:t>Réunions 2022-23</a:t>
            </a:r>
            <a:endParaRPr lang="en-US" sz="2800" dirty="0">
              <a:solidFill>
                <a:srgbClr val="0070C0"/>
              </a:solidFill>
            </a:endParaRPr>
          </a:p>
        </p:txBody>
      </p:sp>
      <p:graphicFrame>
        <p:nvGraphicFramePr>
          <p:cNvPr id="7" name="Content Placeholder 2">
            <a:extLst>
              <a:ext uri="{FF2B5EF4-FFF2-40B4-BE49-F238E27FC236}">
                <a16:creationId xmlns:a16="http://schemas.microsoft.com/office/drawing/2014/main" id="{FF7E7547-0A11-4427-8EE8-23043F0D33AF}"/>
              </a:ext>
            </a:extLst>
          </p:cNvPr>
          <p:cNvGraphicFramePr>
            <a:graphicFrameLocks noGrp="1"/>
          </p:cNvGraphicFramePr>
          <p:nvPr>
            <p:ph idx="1"/>
            <p:extLst>
              <p:ext uri="{D42A27DB-BD31-4B8C-83A1-F6EECF244321}">
                <p14:modId xmlns:p14="http://schemas.microsoft.com/office/powerpoint/2010/main" val="2411170367"/>
              </p:ext>
            </p:extLst>
          </p:nvPr>
        </p:nvGraphicFramePr>
        <p:xfrm>
          <a:off x="465061" y="2819906"/>
          <a:ext cx="8634089" cy="29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728" y="4830413"/>
            <a:ext cx="305248" cy="3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671" y="4750329"/>
            <a:ext cx="792088" cy="4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543" y="3715528"/>
            <a:ext cx="642145" cy="44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2935" y="3824364"/>
            <a:ext cx="271939" cy="32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5032" y="4648319"/>
            <a:ext cx="894091" cy="588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9995" y="3802903"/>
            <a:ext cx="594221" cy="42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7969" y="3715528"/>
            <a:ext cx="602363" cy="50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2280" y="4792528"/>
            <a:ext cx="455356" cy="371475"/>
          </a:xfrm>
          <a:prstGeom prst="rect">
            <a:avLst/>
          </a:prstGeom>
          <a:noFill/>
          <a:extLst>
            <a:ext uri="{909E8E84-426E-40DD-AFC4-6F175D3DCCD1}">
              <a14:hiddenFill xmlns:a14="http://schemas.microsoft.com/office/drawing/2010/main">
                <a:solidFill>
                  <a:srgbClr val="FFFFFF"/>
                </a:solidFill>
              </a14:hiddenFill>
            </a:ext>
          </a:extLst>
        </p:spPr>
      </p:pic>
      <p:sp>
        <p:nvSpPr>
          <p:cNvPr id="19" name="Connecteur droit 18"/>
          <p:cNvSpPr/>
          <p:nvPr/>
        </p:nvSpPr>
        <p:spPr>
          <a:xfrm>
            <a:off x="9145264" y="4067326"/>
            <a:ext cx="0" cy="878948"/>
          </a:xfrm>
          <a:prstGeom prst="line">
            <a:avLst/>
          </a:prstGeom>
          <a:noFill/>
          <a:ln w="12700" cap="flat" cmpd="sng" algn="ctr">
            <a:solidFill>
              <a:schemeClr val="accent2">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0" name="Connecteur droit 19"/>
          <p:cNvSpPr/>
          <p:nvPr/>
        </p:nvSpPr>
        <p:spPr>
          <a:xfrm>
            <a:off x="9297664" y="4219726"/>
            <a:ext cx="0" cy="878948"/>
          </a:xfrm>
          <a:prstGeom prst="line">
            <a:avLst/>
          </a:prstGeom>
          <a:blipFill rotWithShape="0">
            <a:blip r:embed="rId16"/>
            <a:stretch>
              <a:fillRect/>
            </a:stretch>
          </a:blipFill>
          <a:ln w="12700" cap="flat" cmpd="sng" algn="ctr">
            <a:solidFill>
              <a:schemeClr val="accent2">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pic>
        <p:nvPicPr>
          <p:cNvPr id="22"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7522" y="3581526"/>
            <a:ext cx="826764" cy="63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2285" y="3985828"/>
            <a:ext cx="619895" cy="241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87905" y="2289216"/>
            <a:ext cx="796628" cy="400110"/>
          </a:xfrm>
          <a:prstGeom prst="rect">
            <a:avLst/>
          </a:prstGeom>
          <a:ln w="28575">
            <a:solidFill>
              <a:schemeClr val="accent4"/>
            </a:solidFill>
          </a:ln>
        </p:spPr>
        <p:txBody>
          <a:bodyPr wrap="none">
            <a:spAutoFit/>
          </a:bodyPr>
          <a:lstStyle/>
          <a:p>
            <a:r>
              <a:rPr lang="en-GB" sz="2000" b="1" dirty="0">
                <a:solidFill>
                  <a:srgbClr val="009999"/>
                </a:solidFill>
                <a:effectLst>
                  <a:outerShdw blurRad="38100" dist="38100" dir="2700000" algn="tl">
                    <a:srgbClr val="000000">
                      <a:alpha val="43137"/>
                    </a:srgbClr>
                  </a:outerShdw>
                </a:effectLst>
              </a:rPr>
              <a:t>2022</a:t>
            </a:r>
            <a:endParaRPr lang="fr-FR" sz="2000" b="1" dirty="0">
              <a:solidFill>
                <a:srgbClr val="009999"/>
              </a:solidFill>
              <a:effectLst>
                <a:outerShdw blurRad="38100" dist="38100" dir="2700000" algn="tl">
                  <a:srgbClr val="000000">
                    <a:alpha val="43137"/>
                  </a:srgbClr>
                </a:outerShdw>
              </a:effectLst>
            </a:endParaRPr>
          </a:p>
        </p:txBody>
      </p:sp>
      <p:sp>
        <p:nvSpPr>
          <p:cNvPr id="24" name="Rectangle 23"/>
          <p:cNvSpPr/>
          <p:nvPr/>
        </p:nvSpPr>
        <p:spPr>
          <a:xfrm>
            <a:off x="6135932" y="2314251"/>
            <a:ext cx="795859" cy="400110"/>
          </a:xfrm>
          <a:prstGeom prst="rect">
            <a:avLst/>
          </a:prstGeom>
          <a:ln w="28575">
            <a:solidFill>
              <a:schemeClr val="accent4"/>
            </a:solidFill>
          </a:ln>
        </p:spPr>
        <p:txBody>
          <a:bodyPr wrap="none">
            <a:spAutoFit/>
          </a:bodyPr>
          <a:lstStyle/>
          <a:p>
            <a:r>
              <a:rPr lang="en-GB" sz="2000" b="1" dirty="0">
                <a:effectLst>
                  <a:outerShdw blurRad="38100" dist="38100" dir="2700000" algn="tl">
                    <a:srgbClr val="000000">
                      <a:alpha val="43137"/>
                    </a:srgbClr>
                  </a:outerShdw>
                </a:effectLst>
              </a:rPr>
              <a:t>2023</a:t>
            </a:r>
            <a:endParaRPr lang="fr-FR" sz="2000" b="1" dirty="0">
              <a:effectLst>
                <a:outerShdw blurRad="38100" dist="38100" dir="2700000" algn="tl">
                  <a:srgbClr val="000000">
                    <a:alpha val="43137"/>
                  </a:srgbClr>
                </a:outerShdw>
              </a:effectLst>
            </a:endParaRPr>
          </a:p>
        </p:txBody>
      </p:sp>
      <p:sp>
        <p:nvSpPr>
          <p:cNvPr id="27" name="Espace réservé du numéro de diapositive 4"/>
          <p:cNvSpPr>
            <a:spLocks noGrp="1"/>
          </p:cNvSpPr>
          <p:nvPr>
            <p:ph type="sldNum" sz="quarter" idx="12"/>
          </p:nvPr>
        </p:nvSpPr>
        <p:spPr>
          <a:xfrm>
            <a:off x="7433999" y="6378000"/>
            <a:ext cx="1350000" cy="480000"/>
          </a:xfrm>
        </p:spPr>
        <p:txBody>
          <a:bodyPr/>
          <a:lstStyle/>
          <a:p>
            <a:pPr>
              <a:defRPr/>
            </a:pPr>
            <a:fld id="{4D349F51-42DE-4B29-8A81-5C4FEEDF73FE}" type="slidenum">
              <a:rPr lang="fr-FR" sz="900" smtClean="0">
                <a:latin typeface="Marianne" panose="02000000000000000000" pitchFamily="50" charset="0"/>
              </a:rPr>
              <a:pPr>
                <a:defRPr/>
              </a:pPr>
              <a:t>3</a:t>
            </a:fld>
            <a:r>
              <a:rPr lang="fr-FR" sz="900" dirty="0">
                <a:latin typeface="Marianne" panose="02000000000000000000" pitchFamily="50" charset="0"/>
              </a:rPr>
              <a:t> </a:t>
            </a:r>
          </a:p>
        </p:txBody>
      </p:sp>
      <p:pic>
        <p:nvPicPr>
          <p:cNvPr id="26" name="Image 25"/>
          <p:cNvPicPr>
            <a:picLocks noChangeAspect="1"/>
          </p:cNvPicPr>
          <p:nvPr/>
        </p:nvPicPr>
        <p:blipFill>
          <a:blip r:embed="rId19"/>
          <a:stretch>
            <a:fillRect/>
          </a:stretch>
        </p:blipFill>
        <p:spPr>
          <a:xfrm>
            <a:off x="723660" y="3880727"/>
            <a:ext cx="531302" cy="365016"/>
          </a:xfrm>
          <a:prstGeom prst="rect">
            <a:avLst/>
          </a:prstGeom>
        </p:spPr>
      </p:pic>
      <p:grpSp>
        <p:nvGrpSpPr>
          <p:cNvPr id="28" name="Groupe 27"/>
          <p:cNvGrpSpPr/>
          <p:nvPr/>
        </p:nvGrpSpPr>
        <p:grpSpPr>
          <a:xfrm>
            <a:off x="662876" y="5141783"/>
            <a:ext cx="925029" cy="305123"/>
            <a:chOff x="2250118" y="259926"/>
            <a:chExt cx="1489935" cy="404725"/>
          </a:xfrm>
        </p:grpSpPr>
        <p:sp>
          <p:nvSpPr>
            <p:cNvPr id="29" name="Rectangle 28"/>
            <p:cNvSpPr/>
            <p:nvPr/>
          </p:nvSpPr>
          <p:spPr>
            <a:xfrm>
              <a:off x="2317717" y="259926"/>
              <a:ext cx="1422336" cy="308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ZoneTexte 29"/>
            <p:cNvSpPr txBox="1"/>
            <p:nvPr/>
          </p:nvSpPr>
          <p:spPr>
            <a:xfrm>
              <a:off x="2250118" y="355832"/>
              <a:ext cx="1422336" cy="3088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82550" bIns="0" numCol="1" spcCol="1270" anchor="ctr" anchorCtr="0">
              <a:noAutofit/>
            </a:bodyPr>
            <a:lstStyle/>
            <a:p>
              <a:pPr lvl="0" algn="l" defTabSz="577850">
                <a:lnSpc>
                  <a:spcPct val="90000"/>
                </a:lnSpc>
                <a:spcBef>
                  <a:spcPct val="0"/>
                </a:spcBef>
                <a:spcAft>
                  <a:spcPct val="35000"/>
                </a:spcAft>
                <a:defRPr b="1"/>
              </a:pPr>
              <a:r>
                <a:rPr lang="en-US" sz="1400" dirty="0">
                  <a:solidFill>
                    <a:srgbClr val="008080"/>
                  </a:solidFill>
                </a:rPr>
                <a:t>07/10/</a:t>
              </a:r>
              <a:r>
                <a:rPr lang="en-US" sz="1400" kern="1200" dirty="0">
                  <a:solidFill>
                    <a:srgbClr val="008080"/>
                  </a:solidFill>
                </a:rPr>
                <a:t>22</a:t>
              </a:r>
            </a:p>
          </p:txBody>
        </p:sp>
      </p:grpSp>
      <p:sp>
        <p:nvSpPr>
          <p:cNvPr id="3" name="Rectangle avec coins arrondis en diagonale 2"/>
          <p:cNvSpPr/>
          <p:nvPr/>
        </p:nvSpPr>
        <p:spPr>
          <a:xfrm>
            <a:off x="204846" y="2996952"/>
            <a:ext cx="3428259" cy="2664296"/>
          </a:xfrm>
          <a:prstGeom prst="round2Diag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838161" y="4348077"/>
            <a:ext cx="254758" cy="113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386535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887" y="908301"/>
            <a:ext cx="8424000" cy="750000"/>
          </a:xfrm>
        </p:spPr>
        <p:txBody>
          <a:bodyPr/>
          <a:lstStyle/>
          <a:p>
            <a:r>
              <a:rPr lang="fr-FR" dirty="0">
                <a:solidFill>
                  <a:schemeClr val="bg2">
                    <a:lumMod val="75000"/>
                  </a:schemeClr>
                </a:solidFill>
              </a:rPr>
              <a:t>Gaps en Filière Chiens, chats et NAC </a:t>
            </a:r>
            <a:br>
              <a:rPr lang="fr-FR" dirty="0"/>
            </a:br>
            <a:r>
              <a:rPr lang="fr-FR" sz="1800" dirty="0">
                <a:solidFill>
                  <a:schemeClr val="tx1"/>
                </a:solidFill>
              </a:rPr>
              <a:t>Réunion du 15/12/22</a:t>
            </a:r>
          </a:p>
        </p:txBody>
      </p:sp>
      <p:graphicFrame>
        <p:nvGraphicFramePr>
          <p:cNvPr id="9" name="Diagramme 8"/>
          <p:cNvGraphicFramePr/>
          <p:nvPr>
            <p:extLst>
              <p:ext uri="{D42A27DB-BD31-4B8C-83A1-F6EECF244321}">
                <p14:modId xmlns:p14="http://schemas.microsoft.com/office/powerpoint/2010/main" val="3914796798"/>
              </p:ext>
            </p:extLst>
          </p:nvPr>
        </p:nvGraphicFramePr>
        <p:xfrm>
          <a:off x="4366928" y="2070934"/>
          <a:ext cx="459755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406855" y="1801736"/>
            <a:ext cx="183543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cap="none" spc="0" dirty="0">
                <a:ln/>
                <a:solidFill>
                  <a:srgbClr val="002060"/>
                </a:solidFill>
                <a:effectLst/>
              </a:rPr>
              <a:t>MAJEURS</a:t>
            </a:r>
          </a:p>
        </p:txBody>
      </p:sp>
      <p:sp>
        <p:nvSpPr>
          <p:cNvPr id="12" name="Rectangle 11"/>
          <p:cNvSpPr/>
          <p:nvPr/>
        </p:nvSpPr>
        <p:spPr>
          <a:xfrm>
            <a:off x="4912115" y="2387390"/>
            <a:ext cx="1479487" cy="584775"/>
          </a:xfrm>
          <a:prstGeom prst="rect">
            <a:avLst/>
          </a:prstGeom>
          <a:noFill/>
        </p:spPr>
        <p:txBody>
          <a:bodyPr wrap="square" lIns="91440" tIns="45720" rIns="91440" bIns="45720">
            <a:spAutoFit/>
          </a:bodyPr>
          <a:lstStyle/>
          <a:p>
            <a:pPr algn="ctr"/>
            <a:r>
              <a:rPr lang="fr-FR"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n° 1</a:t>
            </a:r>
          </a:p>
        </p:txBody>
      </p:sp>
      <p:sp>
        <p:nvSpPr>
          <p:cNvPr id="13" name="Rectangle 12"/>
          <p:cNvSpPr/>
          <p:nvPr/>
        </p:nvSpPr>
        <p:spPr>
          <a:xfrm>
            <a:off x="4936433" y="3292951"/>
            <a:ext cx="1479487" cy="523220"/>
          </a:xfrm>
          <a:prstGeom prst="rect">
            <a:avLst/>
          </a:prstGeom>
          <a:noFill/>
        </p:spPr>
        <p:txBody>
          <a:bodyPr wrap="square" lIns="91440" tIns="45720" rIns="91440" bIns="45720">
            <a:spAutoFit/>
          </a:bodyPr>
          <a:lstStyle/>
          <a:p>
            <a:pPr algn="ctr"/>
            <a:r>
              <a:rPr lang="fr-FR" sz="28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rPr>
              <a:t>n° 2</a:t>
            </a:r>
          </a:p>
        </p:txBody>
      </p:sp>
      <p:sp>
        <p:nvSpPr>
          <p:cNvPr id="14" name="Rectangle 13"/>
          <p:cNvSpPr/>
          <p:nvPr/>
        </p:nvSpPr>
        <p:spPr>
          <a:xfrm>
            <a:off x="4912115" y="4580651"/>
            <a:ext cx="1479487" cy="461665"/>
          </a:xfrm>
          <a:prstGeom prst="rect">
            <a:avLst/>
          </a:prstGeom>
          <a:noFill/>
        </p:spPr>
        <p:txBody>
          <a:bodyPr wrap="square" lIns="91440" tIns="45720" rIns="91440" bIns="45720">
            <a:spAutoFit/>
          </a:bodyPr>
          <a:lstStyle/>
          <a:p>
            <a:pPr algn="ctr"/>
            <a:r>
              <a:rPr lang="fr-FR" sz="24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n° 3</a:t>
            </a:r>
          </a:p>
        </p:txBody>
      </p:sp>
      <p:pic>
        <p:nvPicPr>
          <p:cNvPr id="2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6224" y="738088"/>
            <a:ext cx="753388" cy="54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3589" y="811222"/>
            <a:ext cx="397540" cy="47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Espace réservé du numéro de diapositive 4"/>
          <p:cNvSpPr>
            <a:spLocks noGrp="1"/>
          </p:cNvSpPr>
          <p:nvPr>
            <p:ph type="sldNum" sz="quarter" idx="12"/>
          </p:nvPr>
        </p:nvSpPr>
        <p:spPr>
          <a:xfrm>
            <a:off x="7433999" y="6378000"/>
            <a:ext cx="1350000" cy="480000"/>
          </a:xfrm>
        </p:spPr>
        <p:txBody>
          <a:bodyPr/>
          <a:lstStyle/>
          <a:p>
            <a:pPr>
              <a:defRPr/>
            </a:pPr>
            <a:fld id="{4D349F51-42DE-4B29-8A81-5C4FEEDF73FE}" type="slidenum">
              <a:rPr lang="fr-FR" sz="900" smtClean="0"/>
              <a:pPr>
                <a:defRPr/>
              </a:pPr>
              <a:t>4</a:t>
            </a:fld>
            <a:r>
              <a:rPr lang="fr-FR" sz="900" dirty="0"/>
              <a:t> </a:t>
            </a:r>
          </a:p>
        </p:txBody>
      </p:sp>
      <p:grpSp>
        <p:nvGrpSpPr>
          <p:cNvPr id="11" name="Groupe 10"/>
          <p:cNvGrpSpPr/>
          <p:nvPr/>
        </p:nvGrpSpPr>
        <p:grpSpPr>
          <a:xfrm>
            <a:off x="7421129" y="607345"/>
            <a:ext cx="1388932" cy="719956"/>
            <a:chOff x="7421129" y="607345"/>
            <a:chExt cx="1388932" cy="719956"/>
          </a:xfrm>
        </p:grpSpPr>
        <p:pic>
          <p:nvPicPr>
            <p:cNvPr id="6" name="Image 5"/>
            <p:cNvPicPr>
              <a:picLocks noChangeAspect="1"/>
            </p:cNvPicPr>
            <p:nvPr/>
          </p:nvPicPr>
          <p:blipFill>
            <a:blip r:embed="rId10"/>
            <a:stretch>
              <a:fillRect/>
            </a:stretch>
          </p:blipFill>
          <p:spPr>
            <a:xfrm>
              <a:off x="7421129" y="940697"/>
              <a:ext cx="1096938" cy="386604"/>
            </a:xfrm>
            <a:prstGeom prst="rect">
              <a:avLst/>
            </a:prstGeom>
            <a:noFill/>
          </p:spPr>
        </p:pic>
        <p:pic>
          <p:nvPicPr>
            <p:cNvPr id="7" name="Image 6"/>
            <p:cNvPicPr>
              <a:picLocks noChangeAspect="1"/>
            </p:cNvPicPr>
            <p:nvPr/>
          </p:nvPicPr>
          <p:blipFill>
            <a:blip r:embed="rId11"/>
            <a:stretch>
              <a:fillRect/>
            </a:stretch>
          </p:blipFill>
          <p:spPr>
            <a:xfrm>
              <a:off x="8348147" y="607345"/>
              <a:ext cx="461914" cy="486225"/>
            </a:xfrm>
            <a:prstGeom prst="rect">
              <a:avLst/>
            </a:prstGeom>
            <a:noFill/>
          </p:spPr>
        </p:pic>
        <p:pic>
          <p:nvPicPr>
            <p:cNvPr id="8" name="Image 7"/>
            <p:cNvPicPr>
              <a:picLocks noChangeAspect="1"/>
            </p:cNvPicPr>
            <p:nvPr/>
          </p:nvPicPr>
          <p:blipFill>
            <a:blip r:embed="rId12"/>
            <a:stretch>
              <a:fillRect/>
            </a:stretch>
          </p:blipFill>
          <p:spPr>
            <a:xfrm>
              <a:off x="7844632" y="655181"/>
              <a:ext cx="517993" cy="355873"/>
            </a:xfrm>
            <a:prstGeom prst="rect">
              <a:avLst/>
            </a:prstGeom>
          </p:spPr>
        </p:pic>
        <p:pic>
          <p:nvPicPr>
            <p:cNvPr id="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3054" y="966537"/>
              <a:ext cx="297759" cy="3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 name="Rectangle 30"/>
          <p:cNvSpPr/>
          <p:nvPr/>
        </p:nvSpPr>
        <p:spPr>
          <a:xfrm>
            <a:off x="8437463" y="3233204"/>
            <a:ext cx="627095" cy="369332"/>
          </a:xfrm>
          <a:prstGeom prst="rect">
            <a:avLst/>
          </a:prstGeom>
        </p:spPr>
        <p:txBody>
          <a:bodyPr wrap="none">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34" name="Rectangle 33"/>
          <p:cNvSpPr/>
          <p:nvPr/>
        </p:nvSpPr>
        <p:spPr>
          <a:xfrm>
            <a:off x="8530660" y="3848826"/>
            <a:ext cx="400306" cy="307777"/>
          </a:xfrm>
          <a:prstGeom prst="rect">
            <a:avLst/>
          </a:prstGeom>
        </p:spPr>
        <p:txBody>
          <a:bodyPr wrap="square">
            <a:spAutoFit/>
          </a:bodyPr>
          <a:lstStyle/>
          <a:p>
            <a:r>
              <a:rPr lang="fr-FR" sz="1400" dirty="0">
                <a:solidFill>
                  <a:srgbClr val="FF0000"/>
                </a:solidFill>
                <a:latin typeface="segoe ui emoji" panose="020B0502040204020203" pitchFamily="34" charset="0"/>
              </a:rPr>
              <a:t>💊</a:t>
            </a:r>
            <a:endParaRPr lang="fr-FR" sz="1400" dirty="0">
              <a:solidFill>
                <a:srgbClr val="FF0000"/>
              </a:solidFill>
            </a:endParaRPr>
          </a:p>
        </p:txBody>
      </p:sp>
      <p:sp>
        <p:nvSpPr>
          <p:cNvPr id="35" name="Rectangle 34"/>
          <p:cNvSpPr/>
          <p:nvPr/>
        </p:nvSpPr>
        <p:spPr>
          <a:xfrm>
            <a:off x="8538781" y="4539627"/>
            <a:ext cx="400306" cy="307777"/>
          </a:xfrm>
          <a:prstGeom prst="rect">
            <a:avLst/>
          </a:prstGeom>
        </p:spPr>
        <p:txBody>
          <a:bodyPr wrap="square">
            <a:spAutoFit/>
          </a:bodyPr>
          <a:lstStyle/>
          <a:p>
            <a:r>
              <a:rPr lang="fr-FR" sz="1400" dirty="0">
                <a:solidFill>
                  <a:srgbClr val="FF0000"/>
                </a:solidFill>
                <a:latin typeface="segoe ui emoji" panose="020B0502040204020203" pitchFamily="34" charset="0"/>
              </a:rPr>
              <a:t>💊</a:t>
            </a:r>
            <a:endParaRPr lang="fr-FR" sz="1400" dirty="0">
              <a:solidFill>
                <a:srgbClr val="FF0000"/>
              </a:solidFill>
            </a:endParaRPr>
          </a:p>
        </p:txBody>
      </p:sp>
      <p:sp>
        <p:nvSpPr>
          <p:cNvPr id="36" name="Rectangle 35"/>
          <p:cNvSpPr/>
          <p:nvPr/>
        </p:nvSpPr>
        <p:spPr>
          <a:xfrm>
            <a:off x="8538781" y="5671681"/>
            <a:ext cx="400306" cy="307777"/>
          </a:xfrm>
          <a:prstGeom prst="rect">
            <a:avLst/>
          </a:prstGeom>
        </p:spPr>
        <p:txBody>
          <a:bodyPr wrap="square">
            <a:spAutoFit/>
          </a:bodyPr>
          <a:lstStyle/>
          <a:p>
            <a:r>
              <a:rPr lang="fr-FR" sz="1400" dirty="0">
                <a:solidFill>
                  <a:srgbClr val="FF0000"/>
                </a:solidFill>
                <a:latin typeface="segoe ui emoji" panose="020B0502040204020203" pitchFamily="34" charset="0"/>
              </a:rPr>
              <a:t>💊</a:t>
            </a:r>
            <a:endParaRPr lang="fr-FR" sz="1400" dirty="0">
              <a:solidFill>
                <a:srgbClr val="FF0000"/>
              </a:solidFill>
            </a:endParaRPr>
          </a:p>
        </p:txBody>
      </p:sp>
      <p:sp>
        <p:nvSpPr>
          <p:cNvPr id="50" name="Rectangle 49"/>
          <p:cNvSpPr/>
          <p:nvPr/>
        </p:nvSpPr>
        <p:spPr>
          <a:xfrm>
            <a:off x="8464913" y="4890672"/>
            <a:ext cx="627095" cy="369332"/>
          </a:xfrm>
          <a:prstGeom prst="rect">
            <a:avLst/>
          </a:prstGeom>
        </p:spPr>
        <p:txBody>
          <a:bodyPr wrap="none">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51" name="Rectangle 50"/>
          <p:cNvSpPr/>
          <p:nvPr/>
        </p:nvSpPr>
        <p:spPr>
          <a:xfrm>
            <a:off x="8457764" y="2740727"/>
            <a:ext cx="627095" cy="369332"/>
          </a:xfrm>
          <a:prstGeom prst="rect">
            <a:avLst/>
          </a:prstGeom>
        </p:spPr>
        <p:txBody>
          <a:bodyPr wrap="none">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54" name="Rectangle 53"/>
          <p:cNvSpPr/>
          <p:nvPr/>
        </p:nvSpPr>
        <p:spPr>
          <a:xfrm>
            <a:off x="8464913" y="2413338"/>
            <a:ext cx="627095" cy="369332"/>
          </a:xfrm>
          <a:prstGeom prst="rect">
            <a:avLst/>
          </a:prstGeom>
        </p:spPr>
        <p:txBody>
          <a:bodyPr wrap="none">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grpSp>
        <p:nvGrpSpPr>
          <p:cNvPr id="3" name="Groupe 2"/>
          <p:cNvGrpSpPr/>
          <p:nvPr/>
        </p:nvGrpSpPr>
        <p:grpSpPr>
          <a:xfrm>
            <a:off x="361622" y="1708319"/>
            <a:ext cx="4009903" cy="4425749"/>
            <a:chOff x="359444" y="1705596"/>
            <a:chExt cx="4009903" cy="4425749"/>
          </a:xfrm>
        </p:grpSpPr>
        <p:grpSp>
          <p:nvGrpSpPr>
            <p:cNvPr id="57" name="Groupe 56"/>
            <p:cNvGrpSpPr/>
            <p:nvPr/>
          </p:nvGrpSpPr>
          <p:grpSpPr>
            <a:xfrm>
              <a:off x="359444" y="1705596"/>
              <a:ext cx="3883264" cy="4425749"/>
              <a:chOff x="286267" y="1720091"/>
              <a:chExt cx="3883264" cy="4425749"/>
            </a:xfrm>
          </p:grpSpPr>
          <p:graphicFrame>
            <p:nvGraphicFramePr>
              <p:cNvPr id="58" name="Diagramme 57"/>
              <p:cNvGraphicFramePr/>
              <p:nvPr>
                <p:extLst>
                  <p:ext uri="{D42A27DB-BD31-4B8C-83A1-F6EECF244321}">
                    <p14:modId xmlns:p14="http://schemas.microsoft.com/office/powerpoint/2010/main" val="2616912257"/>
                  </p:ext>
                </p:extLst>
              </p:nvPr>
            </p:nvGraphicFramePr>
            <p:xfrm>
              <a:off x="286267" y="2081840"/>
              <a:ext cx="3883264"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9" name="Rectangle 58"/>
              <p:cNvSpPr/>
              <p:nvPr/>
            </p:nvSpPr>
            <p:spPr>
              <a:xfrm>
                <a:off x="291963" y="1720091"/>
                <a:ext cx="1567480"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800" b="1" cap="none" spc="0" dirty="0">
                    <a:ln/>
                    <a:solidFill>
                      <a:srgbClr val="0070C0"/>
                    </a:solidFill>
                    <a:effectLst/>
                  </a:rPr>
                  <a:t>mineurs</a:t>
                </a:r>
              </a:p>
            </p:txBody>
          </p:sp>
        </p:grpSp>
        <p:sp>
          <p:nvSpPr>
            <p:cNvPr id="63" name="Rectangle 62"/>
            <p:cNvSpPr/>
            <p:nvPr/>
          </p:nvSpPr>
          <p:spPr>
            <a:xfrm>
              <a:off x="3742252" y="2632942"/>
              <a:ext cx="627095" cy="369332"/>
            </a:xfrm>
            <a:prstGeom prst="rect">
              <a:avLst/>
            </a:prstGeom>
          </p:spPr>
          <p:txBody>
            <a:bodyPr wrap="none">
              <a:spAutoFit/>
            </a:bodyPr>
            <a:lstStyle/>
            <a:p>
              <a:r>
                <a:rPr lang="fr-FR" dirty="0">
                  <a:solidFill>
                    <a:srgbClr val="0000FF"/>
                  </a:solidFill>
                  <a:latin typeface="segoe ui emoji" panose="020B0502040204020203" pitchFamily="34" charset="0"/>
                </a:rPr>
                <a:t> 🎫 </a:t>
              </a:r>
              <a:endParaRPr lang="fr-FR" dirty="0">
                <a:solidFill>
                  <a:srgbClr val="0000FF"/>
                </a:solidFill>
              </a:endParaRPr>
            </a:p>
          </p:txBody>
        </p:sp>
        <p:sp>
          <p:nvSpPr>
            <p:cNvPr id="64" name="Rectangle 63"/>
            <p:cNvSpPr/>
            <p:nvPr/>
          </p:nvSpPr>
          <p:spPr>
            <a:xfrm>
              <a:off x="3866555" y="3813448"/>
              <a:ext cx="400306" cy="307777"/>
            </a:xfrm>
            <a:prstGeom prst="rect">
              <a:avLst/>
            </a:prstGeom>
          </p:spPr>
          <p:txBody>
            <a:bodyPr wrap="square">
              <a:spAutoFit/>
            </a:bodyPr>
            <a:lstStyle/>
            <a:p>
              <a:r>
                <a:rPr lang="fr-FR" sz="1400" dirty="0">
                  <a:solidFill>
                    <a:srgbClr val="FF0000"/>
                  </a:solidFill>
                  <a:latin typeface="segoe ui emoji" panose="020B0502040204020203" pitchFamily="34" charset="0"/>
                </a:rPr>
                <a:t>💊</a:t>
              </a:r>
              <a:endParaRPr lang="fr-FR" sz="1400" dirty="0">
                <a:solidFill>
                  <a:srgbClr val="FF0000"/>
                </a:solidFill>
              </a:endParaRPr>
            </a:p>
          </p:txBody>
        </p:sp>
      </p:grpSp>
      <p:sp>
        <p:nvSpPr>
          <p:cNvPr id="49" name="ZoneTexte 48"/>
          <p:cNvSpPr txBox="1"/>
          <p:nvPr/>
        </p:nvSpPr>
        <p:spPr>
          <a:xfrm>
            <a:off x="529738" y="4738757"/>
            <a:ext cx="2043940" cy="253916"/>
          </a:xfrm>
          <a:prstGeom prst="rect">
            <a:avLst/>
          </a:prstGeom>
          <a:noFill/>
        </p:spPr>
        <p:txBody>
          <a:bodyPr wrap="square" rtlCol="0">
            <a:spAutoFit/>
          </a:bodyPr>
          <a:lstStyle/>
          <a:p>
            <a:pPr algn="ctr"/>
            <a:r>
              <a:rPr lang="fr-FR" sz="1050" i="1" dirty="0">
                <a:ln>
                  <a:solidFill>
                    <a:schemeClr val="accent4">
                      <a:lumMod val="75000"/>
                    </a:schemeClr>
                  </a:solidFill>
                </a:ln>
                <a:effectLst>
                  <a:outerShdw blurRad="38100" dist="38100" dir="2700000" algn="tl">
                    <a:srgbClr val="000000">
                      <a:alpha val="43137"/>
                    </a:srgbClr>
                  </a:outerShdw>
                </a:effectLst>
              </a:rPr>
              <a:t>En cours de résolution :</a:t>
            </a:r>
          </a:p>
        </p:txBody>
      </p:sp>
      <p:sp>
        <p:nvSpPr>
          <p:cNvPr id="52" name="ZoneTexte 51"/>
          <p:cNvSpPr txBox="1"/>
          <p:nvPr/>
        </p:nvSpPr>
        <p:spPr>
          <a:xfrm>
            <a:off x="359038" y="5412817"/>
            <a:ext cx="1944216" cy="261610"/>
          </a:xfrm>
          <a:prstGeom prst="rect">
            <a:avLst/>
          </a:prstGeom>
          <a:noFill/>
        </p:spPr>
        <p:txBody>
          <a:bodyPr wrap="square" rtlCol="0">
            <a:spAutoFit/>
          </a:bodyPr>
          <a:lstStyle/>
          <a:p>
            <a:pPr algn="ctr"/>
            <a:r>
              <a:rPr lang="fr-FR" sz="1100" i="1" dirty="0">
                <a:ln>
                  <a:solidFill>
                    <a:schemeClr val="accent2">
                      <a:lumMod val="75000"/>
                    </a:schemeClr>
                  </a:solidFill>
                </a:ln>
                <a:solidFill>
                  <a:srgbClr val="008000"/>
                </a:solidFill>
                <a:effectLst>
                  <a:outerShdw blurRad="38100" dist="38100" dir="2700000" algn="tl">
                    <a:srgbClr val="000000">
                      <a:alpha val="43137"/>
                    </a:srgbClr>
                  </a:outerShdw>
                </a:effectLst>
              </a:rPr>
              <a:t>Solution existante:</a:t>
            </a:r>
          </a:p>
        </p:txBody>
      </p:sp>
      <p:grpSp>
        <p:nvGrpSpPr>
          <p:cNvPr id="66" name="Groupe 65"/>
          <p:cNvGrpSpPr/>
          <p:nvPr/>
        </p:nvGrpSpPr>
        <p:grpSpPr>
          <a:xfrm>
            <a:off x="1737134" y="5011293"/>
            <a:ext cx="2477711" cy="362633"/>
            <a:chOff x="1883454" y="327898"/>
            <a:chExt cx="2477711" cy="362633"/>
          </a:xfrm>
        </p:grpSpPr>
        <p:sp>
          <p:nvSpPr>
            <p:cNvPr id="67" name="Rectangle à coins arrondis 66"/>
            <p:cNvSpPr/>
            <p:nvPr/>
          </p:nvSpPr>
          <p:spPr>
            <a:xfrm>
              <a:off x="1896159" y="329375"/>
              <a:ext cx="2465006" cy="361156"/>
            </a:xfrm>
            <a:prstGeom prst="roundRect">
              <a:avLst/>
            </a:prstGeom>
            <a:ln>
              <a:solidFill>
                <a:schemeClr val="accent4">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ZoneTexte 67"/>
            <p:cNvSpPr txBox="1"/>
            <p:nvPr/>
          </p:nvSpPr>
          <p:spPr>
            <a:xfrm>
              <a:off x="1883454" y="327898"/>
              <a:ext cx="2465006" cy="3258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b="1" kern="1200" dirty="0"/>
                <a:t>ATB non critiques injectables en IV </a:t>
              </a:r>
              <a:br>
                <a:rPr lang="fr-FR" sz="800" b="1" kern="1200" dirty="0"/>
              </a:br>
              <a:r>
                <a:rPr lang="fr-FR" sz="800" kern="1200" dirty="0" err="1"/>
                <a:t>cefazoline</a:t>
              </a:r>
              <a:r>
                <a:rPr lang="fr-FR" sz="800" kern="1200" dirty="0"/>
                <a:t>: </a:t>
              </a:r>
              <a:r>
                <a:rPr lang="fr-FR" sz="800" kern="1200" dirty="0">
                  <a:solidFill>
                    <a:schemeClr val="accent4">
                      <a:lumMod val="75000"/>
                    </a:schemeClr>
                  </a:solidFill>
                </a:rPr>
                <a:t>commande possible auprès du labo</a:t>
              </a:r>
            </a:p>
          </p:txBody>
        </p:sp>
      </p:grpSp>
      <p:grpSp>
        <p:nvGrpSpPr>
          <p:cNvPr id="69" name="Groupe 68"/>
          <p:cNvGrpSpPr/>
          <p:nvPr/>
        </p:nvGrpSpPr>
        <p:grpSpPr>
          <a:xfrm>
            <a:off x="1749839" y="5687122"/>
            <a:ext cx="2485461" cy="381430"/>
            <a:chOff x="1919062" y="3243364"/>
            <a:chExt cx="2163383" cy="381430"/>
          </a:xfrm>
        </p:grpSpPr>
        <p:sp>
          <p:nvSpPr>
            <p:cNvPr id="70" name="Rectangle à coins arrondis 69"/>
            <p:cNvSpPr/>
            <p:nvPr/>
          </p:nvSpPr>
          <p:spPr>
            <a:xfrm>
              <a:off x="1919062" y="3243364"/>
              <a:ext cx="2163383" cy="381430"/>
            </a:xfrm>
            <a:prstGeom prst="roundRect">
              <a:avLst/>
            </a:prstGeom>
            <a:ln>
              <a:solidFill>
                <a:srgbClr val="008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1" name="ZoneTexte 70"/>
            <p:cNvSpPr txBox="1"/>
            <p:nvPr/>
          </p:nvSpPr>
          <p:spPr>
            <a:xfrm>
              <a:off x="1937682" y="3261984"/>
              <a:ext cx="2126143" cy="3441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800" b="1" kern="1200" dirty="0"/>
                <a:t>Anxiolytique : </a:t>
              </a:r>
              <a:r>
                <a:rPr lang="fr-FR" sz="800" b="1" kern="1200" dirty="0">
                  <a:solidFill>
                    <a:srgbClr val="008000"/>
                  </a:solidFill>
                </a:rPr>
                <a:t>commercialisation en 2022</a:t>
              </a:r>
              <a:br>
                <a:rPr lang="fr-FR" sz="800" kern="1200" dirty="0"/>
              </a:br>
              <a:r>
                <a:rPr lang="fr-FR" sz="800" kern="1200" dirty="0"/>
                <a:t>MIRATAZ pommade- AMM 12/2019</a:t>
              </a:r>
            </a:p>
          </p:txBody>
        </p:sp>
      </p:grpSp>
      <p:sp>
        <p:nvSpPr>
          <p:cNvPr id="72" name="Flèche droite 71"/>
          <p:cNvSpPr/>
          <p:nvPr/>
        </p:nvSpPr>
        <p:spPr>
          <a:xfrm rot="10800000">
            <a:off x="4263855" y="5124471"/>
            <a:ext cx="520970" cy="173589"/>
          </a:xfrm>
          <a:prstGeom prst="rightArrow">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Flèche droite 72"/>
          <p:cNvSpPr/>
          <p:nvPr/>
        </p:nvSpPr>
        <p:spPr>
          <a:xfrm rot="10800000">
            <a:off x="4300712" y="5764001"/>
            <a:ext cx="363559" cy="199230"/>
          </a:xfrm>
          <a:prstGeom prst="rightArrow">
            <a:avLst/>
          </a:prstGeom>
          <a:solidFill>
            <a:srgbClr val="008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8317914" y="2566406"/>
            <a:ext cx="400306" cy="307777"/>
          </a:xfrm>
          <a:prstGeom prst="rect">
            <a:avLst/>
          </a:prstGeom>
        </p:spPr>
        <p:txBody>
          <a:bodyPr wrap="square">
            <a:spAutoFit/>
          </a:bodyPr>
          <a:lstStyle/>
          <a:p>
            <a:r>
              <a:rPr lang="fr-FR" sz="1400" dirty="0">
                <a:solidFill>
                  <a:srgbClr val="FF0000"/>
                </a:solidFill>
                <a:latin typeface="segoe ui emoji" panose="020B0502040204020203" pitchFamily="34" charset="0"/>
              </a:rPr>
              <a:t>💊</a:t>
            </a:r>
            <a:endParaRPr lang="fr-FR" sz="1400" dirty="0">
              <a:solidFill>
                <a:srgbClr val="FF0000"/>
              </a:solidFill>
            </a:endParaRPr>
          </a:p>
        </p:txBody>
      </p:sp>
      <p:grpSp>
        <p:nvGrpSpPr>
          <p:cNvPr id="17" name="Groupe 16"/>
          <p:cNvGrpSpPr/>
          <p:nvPr/>
        </p:nvGrpSpPr>
        <p:grpSpPr>
          <a:xfrm>
            <a:off x="0" y="3262137"/>
            <a:ext cx="1547664" cy="1277489"/>
            <a:chOff x="-163050" y="3262137"/>
            <a:chExt cx="1710714" cy="1277489"/>
          </a:xfrm>
        </p:grpSpPr>
        <p:grpSp>
          <p:nvGrpSpPr>
            <p:cNvPr id="43" name="Groupe 42"/>
            <p:cNvGrpSpPr/>
            <p:nvPr/>
          </p:nvGrpSpPr>
          <p:grpSpPr>
            <a:xfrm>
              <a:off x="-163050" y="3667015"/>
              <a:ext cx="1483216" cy="719956"/>
              <a:chOff x="7421129" y="607345"/>
              <a:chExt cx="1388932" cy="719956"/>
            </a:xfrm>
            <a:noFill/>
          </p:grpSpPr>
          <p:pic>
            <p:nvPicPr>
              <p:cNvPr id="44" name="Image 43"/>
              <p:cNvPicPr>
                <a:picLocks noChangeAspect="1"/>
              </p:cNvPicPr>
              <p:nvPr/>
            </p:nvPicPr>
            <p:blipFill>
              <a:blip r:embed="rId10"/>
              <a:stretch>
                <a:fillRect/>
              </a:stretch>
            </p:blipFill>
            <p:spPr>
              <a:xfrm>
                <a:off x="7421129" y="940697"/>
                <a:ext cx="1096938" cy="386604"/>
              </a:xfrm>
              <a:prstGeom prst="rect">
                <a:avLst/>
              </a:prstGeom>
              <a:grpFill/>
            </p:spPr>
          </p:pic>
          <p:pic>
            <p:nvPicPr>
              <p:cNvPr id="45" name="Image 44"/>
              <p:cNvPicPr>
                <a:picLocks noChangeAspect="1"/>
              </p:cNvPicPr>
              <p:nvPr/>
            </p:nvPicPr>
            <p:blipFill>
              <a:blip r:embed="rId11"/>
              <a:stretch>
                <a:fillRect/>
              </a:stretch>
            </p:blipFill>
            <p:spPr>
              <a:xfrm>
                <a:off x="8348147" y="607345"/>
                <a:ext cx="461914" cy="486225"/>
              </a:xfrm>
              <a:prstGeom prst="rect">
                <a:avLst/>
              </a:prstGeom>
              <a:grpFill/>
            </p:spPr>
          </p:pic>
          <p:pic>
            <p:nvPicPr>
              <p:cNvPr id="46" name="Image 45"/>
              <p:cNvPicPr>
                <a:picLocks noChangeAspect="1"/>
              </p:cNvPicPr>
              <p:nvPr/>
            </p:nvPicPr>
            <p:blipFill>
              <a:blip r:embed="rId12"/>
              <a:stretch>
                <a:fillRect/>
              </a:stretch>
            </p:blipFill>
            <p:spPr>
              <a:xfrm>
                <a:off x="7844632" y="655181"/>
                <a:ext cx="517993" cy="355873"/>
              </a:xfrm>
              <a:prstGeom prst="rect">
                <a:avLst/>
              </a:prstGeom>
              <a:grpFill/>
            </p:spPr>
          </p:pic>
          <p:pic>
            <p:nvPicPr>
              <p:cNvPr id="4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3054" y="966537"/>
                <a:ext cx="297759" cy="31676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15" name="Rectangle à coins arrondis 14"/>
            <p:cNvSpPr/>
            <p:nvPr/>
          </p:nvSpPr>
          <p:spPr>
            <a:xfrm rot="16200000">
              <a:off x="305288" y="3297250"/>
              <a:ext cx="937091" cy="1547661"/>
            </a:xfrm>
            <a:prstGeom prst="wedgeRoundRectCallou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90887" y="3262137"/>
              <a:ext cx="717504" cy="369332"/>
            </a:xfrm>
            <a:prstGeom prst="rect">
              <a:avLst/>
            </a:prstGeom>
          </p:spPr>
          <p:txBody>
            <a:bodyPr wrap="none">
              <a:spAutoFit/>
            </a:bodyPr>
            <a:lstStyle/>
            <a:p>
              <a:r>
                <a:rPr lang="fr-FR" b="1" dirty="0">
                  <a:solidFill>
                    <a:srgbClr val="0070C0"/>
                  </a:solidFill>
                </a:rPr>
                <a:t>NAC</a:t>
              </a:r>
            </a:p>
          </p:txBody>
        </p:sp>
      </p:grpSp>
      <p:sp>
        <p:nvSpPr>
          <p:cNvPr id="53"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275170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200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gray">
          <a:xfrm>
            <a:off x="1420239" y="876967"/>
            <a:ext cx="7728066" cy="3902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2551" b="1" kern="1200">
                <a:solidFill>
                  <a:srgbClr val="00AC8C"/>
                </a:solidFill>
                <a:latin typeface="+mj-lt"/>
                <a:ea typeface="+mj-ea"/>
                <a:cs typeface="+mj-cs"/>
              </a:defRPr>
            </a:lvl1pPr>
          </a:lstStyle>
          <a:p>
            <a:r>
              <a:rPr lang="fr-FR" dirty="0">
                <a:solidFill>
                  <a:schemeClr val="accent3"/>
                </a:solidFill>
              </a:rPr>
              <a:t>Communication</a:t>
            </a:r>
          </a:p>
        </p:txBody>
      </p:sp>
      <p:sp>
        <p:nvSpPr>
          <p:cNvPr id="10" name="Espace réservé du texte 6"/>
          <p:cNvSpPr txBox="1">
            <a:spLocks/>
          </p:cNvSpPr>
          <p:nvPr/>
        </p:nvSpPr>
        <p:spPr bwMode="gray">
          <a:xfrm>
            <a:off x="342598" y="2683037"/>
            <a:ext cx="3856733" cy="3432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500"/>
              </a:spcAft>
              <a:buFont typeface="Arial" pitchFamily="34" charset="0"/>
              <a:buNone/>
              <a:defRPr sz="1051" b="0" kern="1200">
                <a:solidFill>
                  <a:schemeClr val="tx1"/>
                </a:solidFill>
                <a:latin typeface="+mn-lt"/>
                <a:ea typeface="+mn-ea"/>
                <a:cs typeface="+mn-cs"/>
              </a:defRPr>
            </a:lvl1pPr>
            <a:lvl2pPr marL="251994" indent="-71998" algn="l" defTabSz="914377" rtl="0" eaLnBrk="1" latinLnBrk="0" hangingPunct="1">
              <a:lnSpc>
                <a:spcPct val="100000"/>
              </a:lnSpc>
              <a:spcBef>
                <a:spcPts val="600"/>
              </a:spcBef>
              <a:spcAft>
                <a:spcPts val="600"/>
              </a:spcAft>
              <a:buFont typeface="Arial" pitchFamily="34" charset="0"/>
              <a:buChar char="•"/>
              <a:defRPr sz="951" kern="1200">
                <a:solidFill>
                  <a:schemeClr val="tx1"/>
                </a:solidFill>
                <a:latin typeface="+mn-lt"/>
                <a:ea typeface="+mn-ea"/>
                <a:cs typeface="+mn-cs"/>
              </a:defRPr>
            </a:lvl2pPr>
            <a:lvl3pPr marL="431989" indent="-71998" algn="l" defTabSz="914377" rtl="0" eaLnBrk="1" latinLnBrk="0" hangingPunct="1">
              <a:lnSpc>
                <a:spcPct val="100000"/>
              </a:lnSpc>
              <a:spcBef>
                <a:spcPts val="100"/>
              </a:spcBef>
              <a:spcAft>
                <a:spcPts val="100"/>
              </a:spcAft>
              <a:buSzPct val="100000"/>
              <a:buFont typeface="Arial" pitchFamily="34" charset="0"/>
              <a:buChar char="•"/>
              <a:defRPr sz="851" kern="1200">
                <a:solidFill>
                  <a:schemeClr val="tx1"/>
                </a:solidFill>
                <a:latin typeface="+mn-lt"/>
                <a:ea typeface="+mn-ea"/>
                <a:cs typeface="+mn-cs"/>
              </a:defRPr>
            </a:lvl3pPr>
            <a:lvl4pPr marL="611985" indent="-71998" algn="l" defTabSz="914377" rtl="0" eaLnBrk="1" latinLnBrk="0" hangingPunct="1">
              <a:lnSpc>
                <a:spcPct val="100000"/>
              </a:lnSpc>
              <a:spcBef>
                <a:spcPts val="100"/>
              </a:spcBef>
              <a:spcAft>
                <a:spcPts val="100"/>
              </a:spcAft>
              <a:buSzPct val="100000"/>
              <a:buFont typeface="Arial" pitchFamily="34" charset="0"/>
              <a:buChar char="•"/>
              <a:defRPr sz="751" kern="1200">
                <a:solidFill>
                  <a:schemeClr val="tx1"/>
                </a:solidFill>
                <a:latin typeface="+mn-lt"/>
                <a:ea typeface="+mn-ea"/>
                <a:cs typeface="+mn-cs"/>
              </a:defRPr>
            </a:lvl4pPr>
            <a:lvl5pPr marL="827979" indent="-71998" algn="l" defTabSz="914377"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3444" lvl="1" indent="-171450">
              <a:spcBef>
                <a:spcPts val="0"/>
              </a:spcBef>
              <a:spcAft>
                <a:spcPts val="0"/>
              </a:spcAft>
              <a:buFont typeface="Wingdings" panose="05000000000000000000" pitchFamily="2" charset="2"/>
              <a:buChar char="Ø"/>
            </a:pPr>
            <a:r>
              <a:rPr lang="fr-FR" sz="1600" dirty="0"/>
              <a:t> aux participants</a:t>
            </a:r>
          </a:p>
          <a:p>
            <a:pPr marL="423444" lvl="1" indent="-171450">
              <a:spcBef>
                <a:spcPts val="0"/>
              </a:spcBef>
              <a:spcAft>
                <a:spcPts val="0"/>
              </a:spcAft>
              <a:buFont typeface="Wingdings" panose="05000000000000000000" pitchFamily="2" charset="2"/>
              <a:buChar char="Ø"/>
            </a:pPr>
            <a:endParaRPr lang="fr-FR" sz="1600" dirty="0"/>
          </a:p>
          <a:p>
            <a:pPr marL="423444" lvl="1" indent="-171450">
              <a:spcBef>
                <a:spcPts val="0"/>
              </a:spcBef>
              <a:spcAft>
                <a:spcPts val="0"/>
              </a:spcAft>
              <a:buFont typeface="Wingdings" panose="05000000000000000000" pitchFamily="2" charset="2"/>
              <a:buChar char="Ø"/>
            </a:pPr>
            <a:r>
              <a:rPr lang="fr-FR" sz="1600" dirty="0"/>
              <a:t> sur le site du RFSA </a:t>
            </a:r>
            <a:br>
              <a:rPr lang="fr-FR" sz="1600" dirty="0"/>
            </a:br>
            <a:endParaRPr lang="fr-FR" sz="1600" dirty="0"/>
          </a:p>
          <a:p>
            <a:pPr lvl="1" indent="0">
              <a:spcBef>
                <a:spcPts val="0"/>
              </a:spcBef>
              <a:spcAft>
                <a:spcPts val="0"/>
              </a:spcAft>
              <a:buNone/>
            </a:pPr>
            <a:r>
              <a:rPr lang="fr-FR" sz="1000" b="1" u="sng" dirty="0">
                <a:solidFill>
                  <a:schemeClr val="accent5"/>
                </a:solidFill>
                <a:hlinkClick r:id="rId3"/>
              </a:rPr>
              <a:t>https://www.reseau-francais-sante-animale.net/le-rfsa/cartographie-des-gaps-therapeutiques/</a:t>
            </a:r>
            <a:br>
              <a:rPr lang="fr-FR" sz="1200" b="1" u="sng" dirty="0">
                <a:solidFill>
                  <a:schemeClr val="accent5"/>
                </a:solidFill>
                <a:hlinkClick r:id="rId3"/>
              </a:rPr>
            </a:br>
            <a:endParaRPr lang="fr-FR" sz="1200" b="1" u="sng" dirty="0">
              <a:solidFill>
                <a:schemeClr val="accent5"/>
              </a:solidFill>
            </a:endParaRPr>
          </a:p>
          <a:p>
            <a:pPr lvl="1" indent="0">
              <a:spcBef>
                <a:spcPts val="0"/>
              </a:spcBef>
              <a:spcAft>
                <a:spcPts val="0"/>
              </a:spcAft>
              <a:buNone/>
            </a:pPr>
            <a:r>
              <a:rPr lang="fr-FR" sz="1200" dirty="0"/>
              <a:t>en français </a:t>
            </a:r>
            <a:r>
              <a:rPr lang="fr-FR" sz="1200" u="sng" dirty="0"/>
              <a:t>et en anglais</a:t>
            </a:r>
          </a:p>
          <a:p>
            <a:pPr lvl="1" indent="0">
              <a:spcBef>
                <a:spcPts val="0"/>
              </a:spcBef>
              <a:spcAft>
                <a:spcPts val="0"/>
              </a:spcAft>
              <a:buNone/>
            </a:pPr>
            <a:br>
              <a:rPr lang="fr-FR" sz="1200" u="sng" dirty="0"/>
            </a:br>
            <a:r>
              <a:rPr lang="fr-FR" sz="1200" i="1" dirty="0"/>
              <a:t>=&gt; diffusion aux titulaires AMM, adhérents SIMV, </a:t>
            </a:r>
            <a:r>
              <a:rPr lang="fr-FR" sz="1200" i="1" dirty="0" err="1"/>
              <a:t>AccesMedVet</a:t>
            </a:r>
            <a:r>
              <a:rPr lang="fr-FR" sz="1200" i="1" dirty="0"/>
              <a:t>,  SNGTV, AFVAC, AVEF etc. </a:t>
            </a:r>
          </a:p>
          <a:p>
            <a:pPr marL="423444" lvl="1" indent="-171450">
              <a:spcBef>
                <a:spcPts val="0"/>
              </a:spcBef>
              <a:spcAft>
                <a:spcPts val="0"/>
              </a:spcAft>
              <a:buFont typeface="Wingdings" panose="05000000000000000000" pitchFamily="2" charset="2"/>
              <a:buChar char="Ø"/>
            </a:pPr>
            <a:endParaRPr lang="fr-FR" sz="1800" i="1" dirty="0"/>
          </a:p>
          <a:p>
            <a:pPr marL="423444" lvl="1" indent="-171450">
              <a:spcBef>
                <a:spcPts val="0"/>
              </a:spcBef>
              <a:spcAft>
                <a:spcPts val="0"/>
              </a:spcAft>
              <a:buFont typeface="Wingdings" panose="05000000000000000000" pitchFamily="2" charset="2"/>
              <a:buChar char="Ø"/>
            </a:pPr>
            <a:r>
              <a:rPr lang="fr-FR" sz="1600" dirty="0"/>
              <a:t> au COPIL RFSA (1x / trimestre)</a:t>
            </a:r>
          </a:p>
        </p:txBody>
      </p:sp>
      <p:sp>
        <p:nvSpPr>
          <p:cNvPr id="15" name="Espace réservé du numéro de diapositive 4"/>
          <p:cNvSpPr>
            <a:spLocks noGrp="1"/>
          </p:cNvSpPr>
          <p:nvPr>
            <p:ph type="sldNum" sz="quarter" idx="12"/>
          </p:nvPr>
        </p:nvSpPr>
        <p:spPr>
          <a:xfrm>
            <a:off x="7433999" y="6378000"/>
            <a:ext cx="1350000" cy="480000"/>
          </a:xfrm>
        </p:spPr>
        <p:txBody>
          <a:bodyPr/>
          <a:lstStyle/>
          <a:p>
            <a:pPr>
              <a:defRPr/>
            </a:pPr>
            <a:fld id="{4D349F51-42DE-4B29-8A81-5C4FEEDF73FE}" type="slidenum">
              <a:rPr lang="fr-FR" sz="900" smtClean="0"/>
              <a:pPr>
                <a:defRPr/>
              </a:pPr>
              <a:t>5</a:t>
            </a:fld>
            <a:r>
              <a:rPr lang="fr-FR" sz="900" dirty="0"/>
              <a:t> </a:t>
            </a:r>
          </a:p>
        </p:txBody>
      </p:sp>
      <p:pic>
        <p:nvPicPr>
          <p:cNvPr id="16" name="Image 15"/>
          <p:cNvPicPr>
            <a:picLocks noChangeAspect="1"/>
          </p:cNvPicPr>
          <p:nvPr/>
        </p:nvPicPr>
        <p:blipFill>
          <a:blip r:embed="rId4"/>
          <a:stretch>
            <a:fillRect/>
          </a:stretch>
        </p:blipFill>
        <p:spPr>
          <a:xfrm>
            <a:off x="2681019" y="2951207"/>
            <a:ext cx="1296144" cy="598345"/>
          </a:xfrm>
          <a:prstGeom prst="rect">
            <a:avLst/>
          </a:prstGeom>
        </p:spPr>
      </p:pic>
      <p:pic>
        <p:nvPicPr>
          <p:cNvPr id="8" name="Picture 7">
            <a:extLst>
              <a:ext uri="{FF2B5EF4-FFF2-40B4-BE49-F238E27FC236}">
                <a16:creationId xmlns:a16="http://schemas.microsoft.com/office/drawing/2014/main" id="{476C4984-5FAD-459D-86AD-B4279A8F140C}"/>
              </a:ext>
            </a:extLst>
          </p:cNvPr>
          <p:cNvPicPr>
            <a:picLocks noChangeAspect="1"/>
          </p:cNvPicPr>
          <p:nvPr/>
        </p:nvPicPr>
        <p:blipFill rotWithShape="1">
          <a:blip r:embed="rId5"/>
          <a:srcRect b="31791"/>
          <a:stretch/>
        </p:blipFill>
        <p:spPr>
          <a:xfrm>
            <a:off x="715267" y="748031"/>
            <a:ext cx="700667" cy="648072"/>
          </a:xfrm>
          <a:prstGeom prst="rect">
            <a:avLst/>
          </a:prstGeom>
        </p:spPr>
      </p:pic>
      <p:sp>
        <p:nvSpPr>
          <p:cNvPr id="2" name="ZoneTexte 1"/>
          <p:cNvSpPr txBox="1"/>
          <p:nvPr/>
        </p:nvSpPr>
        <p:spPr>
          <a:xfrm>
            <a:off x="1459316" y="1720680"/>
            <a:ext cx="1705852" cy="369332"/>
          </a:xfrm>
          <a:prstGeom prst="rect">
            <a:avLst/>
          </a:prstGeom>
          <a:noFill/>
        </p:spPr>
        <p:txBody>
          <a:bodyPr wrap="none" rtlCol="0">
            <a:spAutoFit/>
          </a:bodyPr>
          <a:lstStyle/>
          <a:p>
            <a:r>
              <a:rPr lang="fr-FR" b="1" dirty="0">
                <a:solidFill>
                  <a:schemeClr val="accent5">
                    <a:lumMod val="75000"/>
                  </a:schemeClr>
                </a:solidFill>
              </a:rPr>
              <a:t>Systématique</a:t>
            </a:r>
          </a:p>
        </p:txBody>
      </p:sp>
      <p:pic>
        <p:nvPicPr>
          <p:cNvPr id="12" name="Picture 2" descr="Résultat d’images pour bonhomme gris commun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02" y="1450215"/>
            <a:ext cx="912330" cy="104598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p:cNvGrpSpPr/>
          <p:nvPr/>
        </p:nvGrpSpPr>
        <p:grpSpPr>
          <a:xfrm>
            <a:off x="4276604" y="1473374"/>
            <a:ext cx="4714038" cy="4641663"/>
            <a:chOff x="4464921" y="1963075"/>
            <a:chExt cx="4714038" cy="4641663"/>
          </a:xfrm>
        </p:grpSpPr>
        <p:sp>
          <p:nvSpPr>
            <p:cNvPr id="7" name="Espace réservé du texte 6"/>
            <p:cNvSpPr txBox="1">
              <a:spLocks/>
            </p:cNvSpPr>
            <p:nvPr/>
          </p:nvSpPr>
          <p:spPr bwMode="gray">
            <a:xfrm>
              <a:off x="4464921" y="3172738"/>
              <a:ext cx="3432802" cy="3432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500"/>
                </a:spcAft>
                <a:buFont typeface="Arial" pitchFamily="34" charset="0"/>
                <a:buNone/>
                <a:defRPr sz="1051" b="0" kern="1200">
                  <a:solidFill>
                    <a:schemeClr val="tx1"/>
                  </a:solidFill>
                  <a:latin typeface="+mn-lt"/>
                  <a:ea typeface="+mn-ea"/>
                  <a:cs typeface="+mn-cs"/>
                </a:defRPr>
              </a:lvl1pPr>
              <a:lvl2pPr marL="251994" indent="-71998" algn="l" defTabSz="914377" rtl="0" eaLnBrk="1" latinLnBrk="0" hangingPunct="1">
                <a:lnSpc>
                  <a:spcPct val="100000"/>
                </a:lnSpc>
                <a:spcBef>
                  <a:spcPts val="600"/>
                </a:spcBef>
                <a:spcAft>
                  <a:spcPts val="600"/>
                </a:spcAft>
                <a:buFont typeface="Arial" pitchFamily="34" charset="0"/>
                <a:buChar char="•"/>
                <a:defRPr sz="951" kern="1200">
                  <a:solidFill>
                    <a:schemeClr val="tx1"/>
                  </a:solidFill>
                  <a:latin typeface="+mn-lt"/>
                  <a:ea typeface="+mn-ea"/>
                  <a:cs typeface="+mn-cs"/>
                </a:defRPr>
              </a:lvl2pPr>
              <a:lvl3pPr marL="431989" indent="-71998" algn="l" defTabSz="914377" rtl="0" eaLnBrk="1" latinLnBrk="0" hangingPunct="1">
                <a:lnSpc>
                  <a:spcPct val="100000"/>
                </a:lnSpc>
                <a:spcBef>
                  <a:spcPts val="100"/>
                </a:spcBef>
                <a:spcAft>
                  <a:spcPts val="100"/>
                </a:spcAft>
                <a:buSzPct val="100000"/>
                <a:buFont typeface="Arial" pitchFamily="34" charset="0"/>
                <a:buChar char="•"/>
                <a:defRPr sz="851" kern="1200">
                  <a:solidFill>
                    <a:schemeClr val="tx1"/>
                  </a:solidFill>
                  <a:latin typeface="+mn-lt"/>
                  <a:ea typeface="+mn-ea"/>
                  <a:cs typeface="+mn-cs"/>
                </a:defRPr>
              </a:lvl3pPr>
              <a:lvl4pPr marL="611985" indent="-71998" algn="l" defTabSz="914377" rtl="0" eaLnBrk="1" latinLnBrk="0" hangingPunct="1">
                <a:lnSpc>
                  <a:spcPct val="100000"/>
                </a:lnSpc>
                <a:spcBef>
                  <a:spcPts val="100"/>
                </a:spcBef>
                <a:spcAft>
                  <a:spcPts val="100"/>
                </a:spcAft>
                <a:buSzPct val="100000"/>
                <a:buFont typeface="Arial" pitchFamily="34" charset="0"/>
                <a:buChar char="•"/>
                <a:defRPr sz="751" kern="1200">
                  <a:solidFill>
                    <a:schemeClr val="tx1"/>
                  </a:solidFill>
                  <a:latin typeface="+mn-lt"/>
                  <a:ea typeface="+mn-ea"/>
                  <a:cs typeface="+mn-cs"/>
                </a:defRPr>
              </a:lvl4pPr>
              <a:lvl5pPr marL="827979" indent="-71998" algn="l" defTabSz="914377"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3444" lvl="1" indent="-171450">
                <a:spcBef>
                  <a:spcPts val="0"/>
                </a:spcBef>
                <a:spcAft>
                  <a:spcPts val="0"/>
                </a:spcAft>
                <a:buFont typeface="Wingdings" panose="05000000000000000000" pitchFamily="2" charset="2"/>
                <a:buChar char="Ø"/>
              </a:pPr>
              <a:r>
                <a:rPr lang="fr-FR" sz="1600" dirty="0"/>
                <a:t> JNGTV 2023 - Poitiers </a:t>
              </a:r>
            </a:p>
            <a:p>
              <a:pPr marL="423444" lvl="1" indent="-171450">
                <a:spcBef>
                  <a:spcPts val="0"/>
                </a:spcBef>
                <a:spcAft>
                  <a:spcPts val="0"/>
                </a:spcAft>
                <a:buFont typeface="Wingdings" panose="05000000000000000000" pitchFamily="2" charset="2"/>
                <a:buChar char="Ø"/>
              </a:pPr>
              <a:endParaRPr lang="fr-FR" sz="1600" dirty="0"/>
            </a:p>
            <a:p>
              <a:pPr marL="423444" lvl="1" indent="-171450">
                <a:spcBef>
                  <a:spcPts val="0"/>
                </a:spcBef>
                <a:spcAft>
                  <a:spcPts val="0"/>
                </a:spcAft>
                <a:buFont typeface="Wingdings" panose="05000000000000000000" pitchFamily="2" charset="2"/>
                <a:buChar char="Ø"/>
              </a:pPr>
              <a:r>
                <a:rPr lang="fr-FR" sz="1600" dirty="0"/>
                <a:t> Groupe de travail AEMPS-ANMV-DGAV sur la Disponibilité des antimicrobiens et leurs alternatives</a:t>
              </a:r>
            </a:p>
            <a:p>
              <a:pPr marL="717739" lvl="2" indent="-285750">
                <a:spcBef>
                  <a:spcPts val="0"/>
                </a:spcBef>
                <a:spcAft>
                  <a:spcPts val="0"/>
                </a:spcAft>
              </a:pPr>
              <a:r>
                <a:rPr lang="fr-FR" sz="1500" b="1" dirty="0">
                  <a:solidFill>
                    <a:srgbClr val="C00000"/>
                  </a:solidFill>
                </a:rPr>
                <a:t>Workshop </a:t>
              </a:r>
            </a:p>
            <a:p>
              <a:pPr marL="717739" lvl="2" indent="-285750">
                <a:spcBef>
                  <a:spcPts val="0"/>
                </a:spcBef>
                <a:spcAft>
                  <a:spcPts val="0"/>
                </a:spcAft>
              </a:pPr>
              <a:r>
                <a:rPr lang="fr-FR" sz="1500" dirty="0"/>
                <a:t>1</a:t>
              </a:r>
              <a:r>
                <a:rPr lang="fr-FR" sz="1500" baseline="30000" dirty="0"/>
                <a:t>ère</a:t>
              </a:r>
              <a:r>
                <a:rPr lang="fr-FR" sz="1500" dirty="0"/>
                <a:t> réunion</a:t>
              </a:r>
            </a:p>
            <a:p>
              <a:pPr marL="717739" lvl="2" indent="-285750">
                <a:spcBef>
                  <a:spcPts val="0"/>
                </a:spcBef>
                <a:spcAft>
                  <a:spcPts val="0"/>
                </a:spcAft>
              </a:pPr>
              <a:endParaRPr lang="fr-FR" sz="1500" dirty="0"/>
            </a:p>
            <a:p>
              <a:pPr marL="423444" lvl="1" indent="-171450">
                <a:spcBef>
                  <a:spcPts val="0"/>
                </a:spcBef>
                <a:spcAft>
                  <a:spcPts val="0"/>
                </a:spcAft>
                <a:buFont typeface="Wingdings" panose="05000000000000000000" pitchFamily="2" charset="2"/>
                <a:buChar char="Ø"/>
              </a:pPr>
              <a:r>
                <a:rPr lang="fr-FR" sz="1600" dirty="0"/>
                <a:t> au CMDv/CVMP informel</a:t>
              </a:r>
            </a:p>
            <a:p>
              <a:pPr marL="423444" lvl="1" indent="-171450">
                <a:spcBef>
                  <a:spcPts val="0"/>
                </a:spcBef>
                <a:spcAft>
                  <a:spcPts val="0"/>
                </a:spcAft>
                <a:buFont typeface="Wingdings" panose="05000000000000000000" pitchFamily="2" charset="2"/>
                <a:buChar char="Ø"/>
              </a:pPr>
              <a:endParaRPr lang="fr-FR" sz="1600" dirty="0"/>
            </a:p>
            <a:p>
              <a:pPr marL="423444" lvl="1" indent="-171450">
                <a:spcBef>
                  <a:spcPts val="0"/>
                </a:spcBef>
                <a:spcAft>
                  <a:spcPts val="0"/>
                </a:spcAft>
                <a:buFont typeface="Wingdings" panose="05000000000000000000" pitchFamily="2" charset="2"/>
                <a:buChar char="Ø"/>
              </a:pPr>
              <a:r>
                <a:rPr lang="fr-FR" sz="1600" dirty="0"/>
                <a:t> à DISCONTOOLS</a:t>
              </a:r>
            </a:p>
          </p:txBody>
        </p:sp>
        <p:sp>
          <p:nvSpPr>
            <p:cNvPr id="11" name="ZoneTexte 10"/>
            <p:cNvSpPr txBox="1"/>
            <p:nvPr/>
          </p:nvSpPr>
          <p:spPr>
            <a:xfrm>
              <a:off x="6056461" y="2280137"/>
              <a:ext cx="1750800" cy="369332"/>
            </a:xfrm>
            <a:prstGeom prst="rect">
              <a:avLst/>
            </a:prstGeom>
            <a:noFill/>
          </p:spPr>
          <p:txBody>
            <a:bodyPr wrap="none" rtlCol="0">
              <a:spAutoFit/>
            </a:bodyPr>
            <a:lstStyle/>
            <a:p>
              <a:r>
                <a:rPr lang="fr-FR" b="1" dirty="0">
                  <a:solidFill>
                    <a:schemeClr val="accent5">
                      <a:lumMod val="75000"/>
                    </a:schemeClr>
                  </a:solidFill>
                </a:rPr>
                <a:t>Occasionnelle</a:t>
              </a:r>
            </a:p>
          </p:txBody>
        </p:sp>
        <p:pic>
          <p:nvPicPr>
            <p:cNvPr id="14" name="Picture 14" descr="Bonhomme Gris En Grou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8309" y="1963075"/>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texte 6"/>
            <p:cNvSpPr txBox="1">
              <a:spLocks/>
            </p:cNvSpPr>
            <p:nvPr/>
          </p:nvSpPr>
          <p:spPr bwMode="gray">
            <a:xfrm>
              <a:off x="7424549" y="3201810"/>
              <a:ext cx="1470494" cy="1549215"/>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500"/>
                </a:spcAft>
                <a:buFont typeface="Arial" pitchFamily="34" charset="0"/>
                <a:buNone/>
                <a:defRPr sz="1051" b="0" kern="1200">
                  <a:solidFill>
                    <a:schemeClr val="tx1"/>
                  </a:solidFill>
                  <a:latin typeface="+mn-lt"/>
                  <a:ea typeface="+mn-ea"/>
                  <a:cs typeface="+mn-cs"/>
                </a:defRPr>
              </a:lvl1pPr>
              <a:lvl2pPr marL="251994" indent="-71998" algn="l" defTabSz="914377" rtl="0" eaLnBrk="1" latinLnBrk="0" hangingPunct="1">
                <a:lnSpc>
                  <a:spcPct val="100000"/>
                </a:lnSpc>
                <a:spcBef>
                  <a:spcPts val="600"/>
                </a:spcBef>
                <a:spcAft>
                  <a:spcPts val="600"/>
                </a:spcAft>
                <a:buFont typeface="Arial" pitchFamily="34" charset="0"/>
                <a:buChar char="•"/>
                <a:defRPr sz="951" kern="1200">
                  <a:solidFill>
                    <a:schemeClr val="tx1"/>
                  </a:solidFill>
                  <a:latin typeface="+mn-lt"/>
                  <a:ea typeface="+mn-ea"/>
                  <a:cs typeface="+mn-cs"/>
                </a:defRPr>
              </a:lvl2pPr>
              <a:lvl3pPr marL="431989" indent="-71998" algn="l" defTabSz="914377" rtl="0" eaLnBrk="1" latinLnBrk="0" hangingPunct="1">
                <a:lnSpc>
                  <a:spcPct val="100000"/>
                </a:lnSpc>
                <a:spcBef>
                  <a:spcPts val="100"/>
                </a:spcBef>
                <a:spcAft>
                  <a:spcPts val="100"/>
                </a:spcAft>
                <a:buSzPct val="100000"/>
                <a:buFont typeface="Arial" pitchFamily="34" charset="0"/>
                <a:buChar char="•"/>
                <a:defRPr sz="851" kern="1200">
                  <a:solidFill>
                    <a:schemeClr val="tx1"/>
                  </a:solidFill>
                  <a:latin typeface="+mn-lt"/>
                  <a:ea typeface="+mn-ea"/>
                  <a:cs typeface="+mn-cs"/>
                </a:defRPr>
              </a:lvl3pPr>
              <a:lvl4pPr marL="611985" indent="-71998" algn="l" defTabSz="914377" rtl="0" eaLnBrk="1" latinLnBrk="0" hangingPunct="1">
                <a:lnSpc>
                  <a:spcPct val="100000"/>
                </a:lnSpc>
                <a:spcBef>
                  <a:spcPts val="100"/>
                </a:spcBef>
                <a:spcAft>
                  <a:spcPts val="100"/>
                </a:spcAft>
                <a:buSzPct val="100000"/>
                <a:buFont typeface="Arial" pitchFamily="34" charset="0"/>
                <a:buChar char="•"/>
                <a:defRPr sz="751" kern="1200">
                  <a:solidFill>
                    <a:schemeClr val="tx1"/>
                  </a:solidFill>
                  <a:latin typeface="+mn-lt"/>
                  <a:ea typeface="+mn-ea"/>
                  <a:cs typeface="+mn-cs"/>
                </a:defRPr>
              </a:lvl4pPr>
              <a:lvl5pPr marL="827979" indent="-71998" algn="l" defTabSz="914377"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spcBef>
                  <a:spcPts val="0"/>
                </a:spcBef>
                <a:spcAft>
                  <a:spcPts val="0"/>
                </a:spcAft>
                <a:buNone/>
              </a:pPr>
              <a:r>
                <a:rPr lang="fr-FR" sz="1600" b="1" dirty="0">
                  <a:solidFill>
                    <a:srgbClr val="C00000"/>
                  </a:solidFill>
                </a:rPr>
                <a:t>25/05/23</a:t>
              </a:r>
            </a:p>
            <a:p>
              <a:pPr lvl="1" indent="0">
                <a:spcBef>
                  <a:spcPts val="0"/>
                </a:spcBef>
                <a:spcAft>
                  <a:spcPts val="0"/>
                </a:spcAft>
                <a:buNone/>
              </a:pPr>
              <a:endParaRPr lang="fr-FR" sz="1600" b="1" dirty="0">
                <a:solidFill>
                  <a:srgbClr val="C00000"/>
                </a:solidFill>
              </a:endParaRPr>
            </a:p>
            <a:p>
              <a:pPr lvl="1" indent="0">
                <a:spcBef>
                  <a:spcPts val="0"/>
                </a:spcBef>
                <a:spcAft>
                  <a:spcPts val="0"/>
                </a:spcAft>
                <a:buNone/>
              </a:pPr>
              <a:endParaRPr lang="fr-FR" sz="1600" b="1" dirty="0">
                <a:solidFill>
                  <a:srgbClr val="C00000"/>
                </a:solidFill>
              </a:endParaRPr>
            </a:p>
            <a:p>
              <a:pPr lvl="1" indent="0">
                <a:spcBef>
                  <a:spcPts val="0"/>
                </a:spcBef>
                <a:spcAft>
                  <a:spcPts val="0"/>
                </a:spcAft>
                <a:buNone/>
              </a:pPr>
              <a:endParaRPr lang="fr-FR" sz="1600" b="1" dirty="0">
                <a:solidFill>
                  <a:srgbClr val="C00000"/>
                </a:solidFill>
              </a:endParaRPr>
            </a:p>
            <a:p>
              <a:pPr lvl="1" indent="0">
                <a:spcBef>
                  <a:spcPts val="0"/>
                </a:spcBef>
                <a:spcAft>
                  <a:spcPts val="0"/>
                </a:spcAft>
                <a:buNone/>
              </a:pPr>
              <a:endParaRPr lang="fr-FR" sz="1600" b="1" dirty="0">
                <a:solidFill>
                  <a:srgbClr val="C00000"/>
                </a:solidFill>
              </a:endParaRPr>
            </a:p>
            <a:p>
              <a:pPr lvl="1" indent="0">
                <a:spcBef>
                  <a:spcPts val="0"/>
                </a:spcBef>
                <a:spcAft>
                  <a:spcPts val="0"/>
                </a:spcAft>
                <a:buNone/>
              </a:pPr>
              <a:endParaRPr lang="fr-FR" sz="1600" b="1" dirty="0">
                <a:solidFill>
                  <a:srgbClr val="C00000"/>
                </a:solidFill>
              </a:endParaRPr>
            </a:p>
            <a:p>
              <a:pPr lvl="1" indent="0">
                <a:spcBef>
                  <a:spcPts val="0"/>
                </a:spcBef>
                <a:spcAft>
                  <a:spcPts val="0"/>
                </a:spcAft>
                <a:buNone/>
              </a:pPr>
              <a:endParaRPr lang="fr-FR" sz="1100" b="1" dirty="0">
                <a:solidFill>
                  <a:srgbClr val="C00000"/>
                </a:solidFill>
              </a:endParaRPr>
            </a:p>
            <a:p>
              <a:pPr lvl="1" indent="0">
                <a:spcBef>
                  <a:spcPts val="0"/>
                </a:spcBef>
                <a:spcAft>
                  <a:spcPts val="0"/>
                </a:spcAft>
                <a:buNone/>
              </a:pPr>
              <a:r>
                <a:rPr lang="fr-FR" sz="1600" b="1" dirty="0">
                  <a:solidFill>
                    <a:srgbClr val="C00000"/>
                  </a:solidFill>
                </a:rPr>
                <a:t>09/03/23</a:t>
              </a:r>
            </a:p>
            <a:p>
              <a:pPr lvl="1" indent="0">
                <a:spcBef>
                  <a:spcPts val="0"/>
                </a:spcBef>
                <a:spcAft>
                  <a:spcPts val="0"/>
                </a:spcAft>
                <a:buNone/>
              </a:pPr>
              <a:r>
                <a:rPr lang="fr-FR" sz="1600" dirty="0"/>
                <a:t>15/09/22</a:t>
              </a:r>
            </a:p>
            <a:p>
              <a:pPr lvl="1" indent="0">
                <a:spcBef>
                  <a:spcPts val="0"/>
                </a:spcBef>
                <a:spcAft>
                  <a:spcPts val="0"/>
                </a:spcAft>
                <a:buNone/>
              </a:pPr>
              <a:endParaRPr lang="fr-FR" sz="1600" dirty="0"/>
            </a:p>
            <a:p>
              <a:pPr lvl="1" indent="0">
                <a:spcBef>
                  <a:spcPts val="0"/>
                </a:spcBef>
                <a:spcAft>
                  <a:spcPts val="0"/>
                </a:spcAft>
                <a:buNone/>
              </a:pPr>
              <a:r>
                <a:rPr lang="fr-FR" sz="1600" dirty="0"/>
                <a:t>01/06/22</a:t>
              </a:r>
            </a:p>
            <a:p>
              <a:pPr lvl="1" indent="0">
                <a:spcBef>
                  <a:spcPts val="0"/>
                </a:spcBef>
                <a:spcAft>
                  <a:spcPts val="0"/>
                </a:spcAft>
                <a:buNone/>
              </a:pPr>
              <a:endParaRPr lang="fr-FR" sz="1600" dirty="0"/>
            </a:p>
            <a:p>
              <a:pPr lvl="1" indent="0">
                <a:spcBef>
                  <a:spcPts val="0"/>
                </a:spcBef>
                <a:spcAft>
                  <a:spcPts val="0"/>
                </a:spcAft>
                <a:buNone/>
              </a:pPr>
              <a:r>
                <a:rPr lang="fr-FR" sz="1600" dirty="0"/>
                <a:t>13/05/22</a:t>
              </a:r>
            </a:p>
            <a:p>
              <a:pPr marL="171450" indent="-171450">
                <a:buFont typeface="Wingdings" panose="05000000000000000000" pitchFamily="2" charset="2"/>
                <a:buChar char="Ø"/>
              </a:pPr>
              <a:endParaRPr lang="fr-FR" sz="1600" dirty="0"/>
            </a:p>
          </p:txBody>
        </p:sp>
        <p:sp>
          <p:nvSpPr>
            <p:cNvPr id="19" name="Explosion 2 18"/>
            <p:cNvSpPr/>
            <p:nvPr/>
          </p:nvSpPr>
          <p:spPr>
            <a:xfrm>
              <a:off x="7501822" y="3550854"/>
              <a:ext cx="1677137" cy="855594"/>
            </a:xfrm>
            <a:prstGeom prst="irregularSeal2">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r-FR" b="1" dirty="0">
                  <a:ln/>
                  <a:solidFill>
                    <a:schemeClr val="accent3"/>
                  </a:solidFill>
                </a:rPr>
                <a:t>New </a:t>
              </a:r>
            </a:p>
          </p:txBody>
        </p:sp>
      </p:grpSp>
      <p:sp>
        <p:nvSpPr>
          <p:cNvPr id="20"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27131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5">
            <a:extLst>
              <a:ext uri="{FF2B5EF4-FFF2-40B4-BE49-F238E27FC236}">
                <a16:creationId xmlns:a16="http://schemas.microsoft.com/office/drawing/2014/main" id="{A8CB37FC-695B-EE4A-AD75-085B89C814F7}"/>
              </a:ext>
            </a:extLst>
          </p:cNvPr>
          <p:cNvSpPr/>
          <p:nvPr/>
        </p:nvSpPr>
        <p:spPr>
          <a:xfrm>
            <a:off x="-185980" y="919383"/>
            <a:ext cx="7647893" cy="445506"/>
          </a:xfrm>
          <a:prstGeom prst="roundRect">
            <a:avLst>
              <a:gd name="adj" fmla="val 50000"/>
            </a:avLst>
          </a:prstGeom>
          <a:solidFill>
            <a:srgbClr val="243A64"/>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altLang="es-ES" sz="1500" b="1" dirty="0">
                <a:solidFill>
                  <a:schemeClr val="bg1"/>
                </a:solidFill>
                <a:latin typeface="Lato-Light"/>
                <a:cs typeface="Arial" panose="020B0604020202020204" pitchFamily="34" charset="0"/>
              </a:rPr>
              <a:t>	</a:t>
            </a:r>
            <a:endParaRPr lang="en-US" altLang="es-ES" sz="1500" b="1" dirty="0">
              <a:solidFill>
                <a:schemeClr val="bg1"/>
              </a:solidFill>
              <a:latin typeface="Lato-Light"/>
              <a:cs typeface="Arial" panose="020B0604020202020204" pitchFamily="34" charset="0"/>
            </a:endParaRPr>
          </a:p>
        </p:txBody>
      </p:sp>
      <p:sp>
        <p:nvSpPr>
          <p:cNvPr id="6" name="Rectángulo 5"/>
          <p:cNvSpPr/>
          <p:nvPr/>
        </p:nvSpPr>
        <p:spPr>
          <a:xfrm>
            <a:off x="918953" y="1022901"/>
            <a:ext cx="2937022" cy="300082"/>
          </a:xfrm>
          <a:prstGeom prst="rect">
            <a:avLst/>
          </a:prstGeom>
        </p:spPr>
        <p:txBody>
          <a:bodyPr wrap="none">
            <a:spAutoFit/>
          </a:bodyPr>
          <a:lstStyle/>
          <a:p>
            <a:r>
              <a:rPr lang="es-ES" sz="1350" b="1" dirty="0">
                <a:solidFill>
                  <a:schemeClr val="bg1"/>
                </a:solidFill>
                <a:latin typeface="Montserrat" pitchFamily="2" charset="77"/>
                <a:cs typeface="DIN Pro Condensed" panose="020B0506020101010102" pitchFamily="34" charset="77"/>
              </a:rPr>
              <a:t>EXAMPLE FROM ANIMAL SECTOR</a:t>
            </a: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62" y="919384"/>
            <a:ext cx="1219842" cy="465968"/>
          </a:xfrm>
          <a:prstGeom prst="rect">
            <a:avLst/>
          </a:prstGeom>
        </p:spPr>
      </p:pic>
      <p:sp>
        <p:nvSpPr>
          <p:cNvPr id="12" name="Título 17">
            <a:extLst>
              <a:ext uri="{FF2B5EF4-FFF2-40B4-BE49-F238E27FC236}">
                <a16:creationId xmlns:a16="http://schemas.microsoft.com/office/drawing/2014/main" id="{3FB55BDE-8CC6-234B-A145-4D76C11BFE29}"/>
              </a:ext>
            </a:extLst>
          </p:cNvPr>
          <p:cNvSpPr txBox="1">
            <a:spLocks/>
          </p:cNvSpPr>
          <p:nvPr/>
        </p:nvSpPr>
        <p:spPr>
          <a:xfrm>
            <a:off x="3062054" y="2513023"/>
            <a:ext cx="2366264" cy="1198358"/>
          </a:xfrm>
          <a:prstGeom prst="rect">
            <a:avLst/>
          </a:prstGeom>
        </p:spPr>
        <p:txBody>
          <a:bodyPr>
            <a:noAutofit/>
          </a:bodyPr>
          <a:lstStyle>
            <a:lvl1pPr algn="l" defTabSz="914377" rtl="0" eaLnBrk="1" latinLnBrk="0" hangingPunct="1">
              <a:lnSpc>
                <a:spcPct val="90000"/>
              </a:lnSpc>
              <a:spcBef>
                <a:spcPct val="0"/>
              </a:spcBef>
              <a:buNone/>
              <a:defRPr sz="2000" b="1" i="0" kern="1200">
                <a:solidFill>
                  <a:schemeClr val="bg1"/>
                </a:solidFill>
                <a:latin typeface="Montserrat SemiBold" charset="0"/>
                <a:ea typeface="Montserrat SemiBold" charset="0"/>
                <a:cs typeface="Montserrat SemiBold" charset="0"/>
              </a:defRPr>
            </a:lvl1pPr>
          </a:lstStyle>
          <a:p>
            <a:pPr algn="ctr"/>
            <a:r>
              <a:rPr lang="en-GB" sz="1500" dirty="0">
                <a:latin typeface="Montserrat" pitchFamily="2" charset="77"/>
              </a:rPr>
              <a:t>Working Group on Availability of  AM Medicinal Products and Alternatives to their Use</a:t>
            </a:r>
          </a:p>
        </p:txBody>
      </p:sp>
      <p:pic>
        <p:nvPicPr>
          <p:cNvPr id="13" name="Picture 8" descr="logo-dgav - JAMR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731" y="3660837"/>
            <a:ext cx="2190619" cy="14604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gence nationale de sécurité sanitaire de l'alimentation, de  l'environnement et du travail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7968" y="1454588"/>
            <a:ext cx="2694434" cy="12021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redondeado 25">
            <a:extLst>
              <a:ext uri="{FF2B5EF4-FFF2-40B4-BE49-F238E27FC236}">
                <a16:creationId xmlns:a16="http://schemas.microsoft.com/office/drawing/2014/main" id="{E9DCA510-97A1-5943-8F21-C3763DB33356}"/>
              </a:ext>
            </a:extLst>
          </p:cNvPr>
          <p:cNvSpPr/>
          <p:nvPr/>
        </p:nvSpPr>
        <p:spPr>
          <a:xfrm>
            <a:off x="2891166" y="2754333"/>
            <a:ext cx="2732646" cy="1409285"/>
          </a:xfrm>
          <a:prstGeom prst="roundRect">
            <a:avLst>
              <a:gd name="adj" fmla="val 5000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100" dirty="0"/>
          </a:p>
        </p:txBody>
      </p:sp>
      <p:sp>
        <p:nvSpPr>
          <p:cNvPr id="21" name="Título 17">
            <a:extLst>
              <a:ext uri="{FF2B5EF4-FFF2-40B4-BE49-F238E27FC236}">
                <a16:creationId xmlns:a16="http://schemas.microsoft.com/office/drawing/2014/main" id="{3FB55BDE-8CC6-234B-A145-4D76C11BFE29}"/>
              </a:ext>
            </a:extLst>
          </p:cNvPr>
          <p:cNvSpPr txBox="1">
            <a:spLocks/>
          </p:cNvSpPr>
          <p:nvPr/>
        </p:nvSpPr>
        <p:spPr>
          <a:xfrm>
            <a:off x="3074357" y="2875192"/>
            <a:ext cx="2366264" cy="1198358"/>
          </a:xfrm>
          <a:prstGeom prst="rect">
            <a:avLst/>
          </a:prstGeom>
        </p:spPr>
        <p:txBody>
          <a:bodyPr>
            <a:noAutofit/>
          </a:bodyPr>
          <a:lstStyle>
            <a:lvl1pPr algn="l" defTabSz="914377" rtl="0" eaLnBrk="1" latinLnBrk="0" hangingPunct="1">
              <a:lnSpc>
                <a:spcPct val="90000"/>
              </a:lnSpc>
              <a:spcBef>
                <a:spcPct val="0"/>
              </a:spcBef>
              <a:buNone/>
              <a:defRPr sz="2000" b="1" i="0" kern="1200">
                <a:solidFill>
                  <a:schemeClr val="bg1"/>
                </a:solidFill>
                <a:latin typeface="Montserrat SemiBold" charset="0"/>
                <a:ea typeface="Montserrat SemiBold" charset="0"/>
                <a:cs typeface="Montserrat SemiBold" charset="0"/>
              </a:defRPr>
            </a:lvl1pPr>
          </a:lstStyle>
          <a:p>
            <a:pPr algn="ctr"/>
            <a:r>
              <a:rPr lang="en-GB" sz="1500" dirty="0">
                <a:latin typeface="Montserrat" pitchFamily="2" charset="77"/>
              </a:rPr>
              <a:t>Working Group on Availability of  AM Medicinal Products and Alternatives to their Use</a:t>
            </a:r>
          </a:p>
        </p:txBody>
      </p:sp>
      <p:sp>
        <p:nvSpPr>
          <p:cNvPr id="22" name="AutoShape 2" descr="Plan Nacional Resistencia Antibióticos | PRA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S" sz="1350"/>
          </a:p>
        </p:txBody>
      </p:sp>
      <p:sp>
        <p:nvSpPr>
          <p:cNvPr id="23" name="AutoShape 4" descr="Plan Nacional Resistencia Antibióticos | PRAN"/>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S" sz="1350"/>
          </a:p>
        </p:txBody>
      </p:sp>
      <p:pic>
        <p:nvPicPr>
          <p:cNvPr id="24" name="Picture 6" descr="Inic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70" y="3710811"/>
            <a:ext cx="2309978" cy="1008461"/>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67655">
            <a:off x="1845219" y="2178962"/>
            <a:ext cx="1241295" cy="1241295"/>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08182">
            <a:off x="5755416" y="2216530"/>
            <a:ext cx="1241295" cy="1241295"/>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44684">
            <a:off x="3428267" y="4098624"/>
            <a:ext cx="1241295" cy="1241295"/>
          </a:xfrm>
          <a:prstGeom prst="rect">
            <a:avLst/>
          </a:prstGeom>
        </p:spPr>
      </p:pic>
      <p:pic>
        <p:nvPicPr>
          <p:cNvPr id="17" name="Imagen 16">
            <a:extLst>
              <a:ext uri="{FF2B5EF4-FFF2-40B4-BE49-F238E27FC236}">
                <a16:creationId xmlns:a16="http://schemas.microsoft.com/office/drawing/2014/main" id="{D5E9FA28-5C74-CC43-ADB4-F2DF359278CF}"/>
              </a:ext>
            </a:extLst>
          </p:cNvPr>
          <p:cNvPicPr>
            <a:picLocks noChangeAspect="1"/>
          </p:cNvPicPr>
          <p:nvPr/>
        </p:nvPicPr>
        <p:blipFill>
          <a:blip r:embed="rId8"/>
          <a:stretch>
            <a:fillRect/>
          </a:stretch>
        </p:blipFill>
        <p:spPr>
          <a:xfrm>
            <a:off x="0" y="872483"/>
            <a:ext cx="810000" cy="810000"/>
          </a:xfrm>
          <a:prstGeom prst="rect">
            <a:avLst/>
          </a:prstGeom>
        </p:spPr>
      </p:pic>
    </p:spTree>
    <p:extLst>
      <p:ext uri="{BB962C8B-B14F-4D97-AF65-F5344CB8AC3E}">
        <p14:creationId xmlns:p14="http://schemas.microsoft.com/office/powerpoint/2010/main" val="58565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62" y="919384"/>
            <a:ext cx="1219842" cy="465968"/>
          </a:xfrm>
          <a:prstGeom prst="rect">
            <a:avLst/>
          </a:prstGeom>
        </p:spPr>
      </p:pic>
      <p:sp>
        <p:nvSpPr>
          <p:cNvPr id="10" name="Rectángulo redondeado 25">
            <a:extLst>
              <a:ext uri="{FF2B5EF4-FFF2-40B4-BE49-F238E27FC236}">
                <a16:creationId xmlns:a16="http://schemas.microsoft.com/office/drawing/2014/main" id="{A8CB37FC-695B-EE4A-AD75-085B89C814F7}"/>
              </a:ext>
            </a:extLst>
          </p:cNvPr>
          <p:cNvSpPr/>
          <p:nvPr/>
        </p:nvSpPr>
        <p:spPr>
          <a:xfrm>
            <a:off x="-185980" y="919383"/>
            <a:ext cx="7647893" cy="445506"/>
          </a:xfrm>
          <a:prstGeom prst="roundRect">
            <a:avLst>
              <a:gd name="adj" fmla="val 50000"/>
            </a:avLst>
          </a:prstGeom>
          <a:solidFill>
            <a:srgbClr val="243A64"/>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altLang="es-ES" sz="1500" b="1" dirty="0">
                <a:solidFill>
                  <a:schemeClr val="bg1"/>
                </a:solidFill>
                <a:latin typeface="Lato-Light"/>
                <a:cs typeface="Arial" panose="020B0604020202020204" pitchFamily="34" charset="0"/>
              </a:rPr>
              <a:t>	        </a:t>
            </a:r>
            <a:r>
              <a:rPr lang="es-ES" sz="1500" b="1" dirty="0">
                <a:solidFill>
                  <a:schemeClr val="bg1"/>
                </a:solidFill>
                <a:latin typeface="Montserrat Black" pitchFamily="2" charset="77"/>
              </a:rPr>
              <a:t>MEASURES ADOPTED BY THE TRIPARTITE INITIATIVE</a:t>
            </a:r>
            <a:endParaRPr lang="en-US" altLang="es-ES" sz="1500" b="1" dirty="0">
              <a:solidFill>
                <a:schemeClr val="bg1"/>
              </a:solidFill>
              <a:latin typeface="Lato-Light"/>
              <a:cs typeface="Arial" panose="020B0604020202020204" pitchFamily="34" charset="0"/>
            </a:endParaRPr>
          </a:p>
        </p:txBody>
      </p:sp>
      <p:sp>
        <p:nvSpPr>
          <p:cNvPr id="18" name="CuadroTexto 17"/>
          <p:cNvSpPr txBox="1"/>
          <p:nvPr/>
        </p:nvSpPr>
        <p:spPr>
          <a:xfrm>
            <a:off x="73255" y="5328775"/>
            <a:ext cx="6716090" cy="415498"/>
          </a:xfrm>
          <a:prstGeom prst="rect">
            <a:avLst/>
          </a:prstGeom>
          <a:noFill/>
        </p:spPr>
        <p:txBody>
          <a:bodyPr wrap="square" rtlCol="0">
            <a:spAutoFit/>
          </a:bodyPr>
          <a:lstStyle/>
          <a:p>
            <a:r>
              <a:rPr lang="en-GB" sz="1050" i="1" dirty="0">
                <a:solidFill>
                  <a:schemeClr val="accent1">
                    <a:lumMod val="50000"/>
                  </a:schemeClr>
                </a:solidFill>
                <a:latin typeface="Montserrat" panose="00000500000000000000"/>
              </a:rPr>
              <a:t>Workshop on Veterinary Medicines: improving the availability of antimicrobials and their alternatives</a:t>
            </a:r>
            <a:endParaRPr lang="es-ES" sz="1050" i="1" dirty="0">
              <a:solidFill>
                <a:schemeClr val="accent1">
                  <a:lumMod val="50000"/>
                </a:schemeClr>
              </a:solidFill>
              <a:latin typeface="Montserrat" panose="00000500000000000000"/>
            </a:endParaRPr>
          </a:p>
        </p:txBody>
      </p:sp>
      <p:pic>
        <p:nvPicPr>
          <p:cNvPr id="23" name="Imagen 22"/>
          <p:cNvPicPr>
            <a:picLocks noChangeAspect="1"/>
          </p:cNvPicPr>
          <p:nvPr/>
        </p:nvPicPr>
        <p:blipFill>
          <a:blip r:embed="rId4"/>
          <a:stretch>
            <a:fillRect/>
          </a:stretch>
        </p:blipFill>
        <p:spPr>
          <a:xfrm>
            <a:off x="-44069" y="857250"/>
            <a:ext cx="850716" cy="853600"/>
          </a:xfrm>
          <a:prstGeom prst="rect">
            <a:avLst/>
          </a:prstGeom>
        </p:spPr>
      </p:pic>
      <p:grpSp>
        <p:nvGrpSpPr>
          <p:cNvPr id="26" name="Grupo 25"/>
          <p:cNvGrpSpPr/>
          <p:nvPr/>
        </p:nvGrpSpPr>
        <p:grpSpPr>
          <a:xfrm>
            <a:off x="510243" y="1515172"/>
            <a:ext cx="7742194" cy="3813603"/>
            <a:chOff x="6025192" y="1449973"/>
            <a:chExt cx="5503761" cy="5074754"/>
          </a:xfrm>
        </p:grpSpPr>
        <p:sp>
          <p:nvSpPr>
            <p:cNvPr id="27" name="Rectángulo redondeado 26">
              <a:extLst>
                <a:ext uri="{FF2B5EF4-FFF2-40B4-BE49-F238E27FC236}">
                  <a16:creationId xmlns:a16="http://schemas.microsoft.com/office/drawing/2014/main" id="{DF647BC3-617E-414C-B018-14AF4BB97063}"/>
                </a:ext>
              </a:extLst>
            </p:cNvPr>
            <p:cNvSpPr/>
            <p:nvPr/>
          </p:nvSpPr>
          <p:spPr>
            <a:xfrm>
              <a:off x="6025192" y="1449973"/>
              <a:ext cx="5503761" cy="5074754"/>
            </a:xfrm>
            <a:prstGeom prst="roundRect">
              <a:avLst/>
            </a:prstGeom>
            <a:solidFill>
              <a:srgbClr val="84C0E8">
                <a:alpha val="16000"/>
              </a:srgbClr>
            </a:solidFill>
            <a:ln w="22225">
              <a:solidFill>
                <a:srgbClr val="19355D">
                  <a:alpha val="98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29" name="CuadroTexto 28"/>
            <p:cNvSpPr txBox="1"/>
            <p:nvPr/>
          </p:nvSpPr>
          <p:spPr>
            <a:xfrm>
              <a:off x="6158107" y="1775754"/>
              <a:ext cx="5094325" cy="4320834"/>
            </a:xfrm>
            <a:prstGeom prst="rect">
              <a:avLst/>
            </a:prstGeom>
            <a:noFill/>
          </p:spPr>
          <p:txBody>
            <a:bodyPr wrap="square" rtlCol="0">
              <a:spAutoFit/>
            </a:bodyPr>
            <a:lstStyle/>
            <a:p>
              <a:pPr algn="just">
                <a:spcAft>
                  <a:spcPts val="450"/>
                </a:spcAft>
              </a:pPr>
              <a:r>
                <a:rPr lang="en-GB" sz="1500" b="1" dirty="0">
                  <a:solidFill>
                    <a:srgbClr val="243A64"/>
                  </a:solidFill>
                  <a:latin typeface="Montserrat" panose="00000500000000000000" pitchFamily="2" charset="0"/>
                </a:rPr>
                <a:t>To identify the similarities of needs in our countries, esp. on minor species, in order to communicate on such “extended” limited markets and motivate more investment from pharmaceutical companies</a:t>
              </a:r>
            </a:p>
            <a:p>
              <a:pPr algn="just">
                <a:spcAft>
                  <a:spcPts val="450"/>
                </a:spcAft>
              </a:pPr>
              <a:endParaRPr lang="en-GB" sz="1500" b="1" dirty="0">
                <a:solidFill>
                  <a:srgbClr val="243A64"/>
                </a:solidFill>
                <a:latin typeface="Montserrat" panose="00000500000000000000" pitchFamily="2" charset="0"/>
              </a:endParaRPr>
            </a:p>
            <a:p>
              <a:pPr algn="just">
                <a:spcAft>
                  <a:spcPts val="450"/>
                </a:spcAft>
              </a:pPr>
              <a:r>
                <a:rPr lang="en-GB" sz="1500" b="1" dirty="0">
                  <a:solidFill>
                    <a:srgbClr val="243A64"/>
                  </a:solidFill>
                  <a:latin typeface="Montserrat" panose="00000500000000000000" pitchFamily="2" charset="0"/>
                </a:rPr>
                <a:t>To list the requests for VMPs approved in one of our countries, in order to motivate MAH to submit mutual recognition for those VMPs</a:t>
              </a:r>
            </a:p>
            <a:p>
              <a:pPr algn="just">
                <a:spcAft>
                  <a:spcPts val="450"/>
                </a:spcAft>
              </a:pPr>
              <a:endParaRPr lang="en-GB" sz="1500" b="1" dirty="0">
                <a:solidFill>
                  <a:srgbClr val="243A64"/>
                </a:solidFill>
                <a:latin typeface="Montserrat" panose="00000500000000000000" pitchFamily="2" charset="0"/>
              </a:endParaRPr>
            </a:p>
            <a:p>
              <a:pPr algn="just">
                <a:spcAft>
                  <a:spcPts val="450"/>
                </a:spcAft>
              </a:pPr>
              <a:r>
                <a:rPr lang="en-GB" sz="1500" b="1" dirty="0">
                  <a:solidFill>
                    <a:srgbClr val="243A64"/>
                  </a:solidFill>
                  <a:latin typeface="Montserrat" panose="00000500000000000000" pitchFamily="2" charset="0"/>
                </a:rPr>
                <a:t>To promote the interest of defining together some good practices about early declaration and anticipation of any VMPs’ abandon, in order to better assess its possible negative impact and find out some possible alternatives</a:t>
              </a:r>
            </a:p>
            <a:p>
              <a:pPr algn="just">
                <a:spcAft>
                  <a:spcPts val="450"/>
                </a:spcAft>
              </a:pPr>
              <a:endParaRPr lang="es-ES" sz="1500" b="1" dirty="0">
                <a:solidFill>
                  <a:srgbClr val="243A64"/>
                </a:solidFill>
                <a:latin typeface="Montserrat" panose="00000500000000000000" pitchFamily="2" charset="0"/>
              </a:endParaRPr>
            </a:p>
            <a:p>
              <a:pPr algn="just">
                <a:spcAft>
                  <a:spcPts val="450"/>
                </a:spcAft>
              </a:pPr>
              <a:r>
                <a:rPr lang="es-ES" sz="1500" b="1" dirty="0">
                  <a:solidFill>
                    <a:srgbClr val="243A64"/>
                  </a:solidFill>
                  <a:latin typeface="Montserrat" panose="00000500000000000000" pitchFamily="2" charset="0"/>
                </a:rPr>
                <a:t>To </a:t>
              </a:r>
              <a:r>
                <a:rPr lang="es-ES" sz="1500" b="1" dirty="0" err="1">
                  <a:solidFill>
                    <a:srgbClr val="243A64"/>
                  </a:solidFill>
                  <a:latin typeface="Montserrat" panose="00000500000000000000" pitchFamily="2" charset="0"/>
                </a:rPr>
                <a:t>encourage</a:t>
              </a:r>
              <a:r>
                <a:rPr lang="es-ES" sz="1500" b="1" dirty="0">
                  <a:solidFill>
                    <a:srgbClr val="243A64"/>
                  </a:solidFill>
                  <a:latin typeface="Montserrat" panose="00000500000000000000" pitchFamily="2" charset="0"/>
                </a:rPr>
                <a:t> </a:t>
              </a:r>
              <a:r>
                <a:rPr lang="es-ES" sz="1500" b="1" dirty="0" err="1">
                  <a:solidFill>
                    <a:srgbClr val="243A64"/>
                  </a:solidFill>
                  <a:latin typeface="Montserrat" panose="00000500000000000000" pitchFamily="2" charset="0"/>
                </a:rPr>
                <a:t>the</a:t>
              </a:r>
              <a:r>
                <a:rPr lang="es-ES" sz="1500" b="1" dirty="0">
                  <a:solidFill>
                    <a:srgbClr val="243A64"/>
                  </a:solidFill>
                  <a:latin typeface="Montserrat" panose="00000500000000000000" pitchFamily="2" charset="0"/>
                </a:rPr>
                <a:t> </a:t>
              </a:r>
              <a:r>
                <a:rPr lang="es-ES" sz="1500" b="1" dirty="0" err="1">
                  <a:solidFill>
                    <a:srgbClr val="243A64"/>
                  </a:solidFill>
                  <a:latin typeface="Montserrat" panose="00000500000000000000" pitchFamily="2" charset="0"/>
                </a:rPr>
                <a:t>involvement</a:t>
              </a:r>
              <a:r>
                <a:rPr lang="es-ES" sz="1500" b="1" dirty="0">
                  <a:solidFill>
                    <a:srgbClr val="243A64"/>
                  </a:solidFill>
                  <a:latin typeface="Montserrat" panose="00000500000000000000" pitchFamily="2" charset="0"/>
                </a:rPr>
                <a:t> of </a:t>
              </a:r>
              <a:r>
                <a:rPr lang="es-ES" sz="1500" b="1" dirty="0" err="1">
                  <a:solidFill>
                    <a:srgbClr val="243A64"/>
                  </a:solidFill>
                  <a:latin typeface="Montserrat" panose="00000500000000000000" pitchFamily="2" charset="0"/>
                </a:rPr>
                <a:t>other</a:t>
              </a:r>
              <a:r>
                <a:rPr lang="es-ES" sz="1500" b="1" dirty="0">
                  <a:solidFill>
                    <a:srgbClr val="243A64"/>
                  </a:solidFill>
                  <a:latin typeface="Montserrat" panose="00000500000000000000" pitchFamily="2" charset="0"/>
                </a:rPr>
                <a:t> MMSS</a:t>
              </a:r>
              <a:endParaRPr lang="en-GB" sz="1500" b="1" dirty="0">
                <a:solidFill>
                  <a:srgbClr val="243A64"/>
                </a:solidFill>
                <a:latin typeface="Montserrat" panose="00000500000000000000" pitchFamily="2" charset="0"/>
              </a:endParaRPr>
            </a:p>
          </p:txBody>
        </p:sp>
      </p:grpSp>
      <p:pic>
        <p:nvPicPr>
          <p:cNvPr id="1026" name="Picture 2" descr="The Health Products Regulatory Authorit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504" y="4559648"/>
            <a:ext cx="2529921" cy="395839"/>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a:stretch>
            <a:fillRect/>
          </a:stretch>
        </p:blipFill>
        <p:spPr>
          <a:xfrm>
            <a:off x="6789345" y="5114978"/>
            <a:ext cx="1557338" cy="435769"/>
          </a:xfrm>
          <a:prstGeom prst="rect">
            <a:avLst/>
          </a:prstGeom>
        </p:spPr>
      </p:pic>
    </p:spTree>
    <p:extLst>
      <p:ext uri="{BB962C8B-B14F-4D97-AF65-F5344CB8AC3E}">
        <p14:creationId xmlns:p14="http://schemas.microsoft.com/office/powerpoint/2010/main" val="24003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3EA782-A0C7-4E15-AD2C-E37DE45F9951}"/>
              </a:ext>
            </a:extLst>
          </p:cNvPr>
          <p:cNvSpPr>
            <a:spLocks noGrp="1"/>
          </p:cNvSpPr>
          <p:nvPr>
            <p:ph type="title"/>
          </p:nvPr>
        </p:nvSpPr>
        <p:spPr>
          <a:xfrm>
            <a:off x="382487" y="1412776"/>
            <a:ext cx="8424000" cy="713185"/>
          </a:xfrm>
        </p:spPr>
        <p:txBody>
          <a:bodyPr/>
          <a:lstStyle/>
          <a:p>
            <a:r>
              <a:rPr lang="en-GB" sz="2800" dirty="0">
                <a:solidFill>
                  <a:srgbClr val="0070C0"/>
                </a:solidFill>
              </a:rPr>
              <a:t>Réunions 2022-23</a:t>
            </a:r>
            <a:endParaRPr lang="en-US" sz="2800" dirty="0">
              <a:solidFill>
                <a:srgbClr val="0070C0"/>
              </a:solidFill>
            </a:endParaRPr>
          </a:p>
        </p:txBody>
      </p:sp>
      <p:graphicFrame>
        <p:nvGraphicFramePr>
          <p:cNvPr id="7" name="Content Placeholder 2">
            <a:extLst>
              <a:ext uri="{FF2B5EF4-FFF2-40B4-BE49-F238E27FC236}">
                <a16:creationId xmlns:a16="http://schemas.microsoft.com/office/drawing/2014/main" id="{FF7E7547-0A11-4427-8EE8-23043F0D33AF}"/>
              </a:ext>
            </a:extLst>
          </p:cNvPr>
          <p:cNvGraphicFramePr>
            <a:graphicFrameLocks noGrp="1"/>
          </p:cNvGraphicFramePr>
          <p:nvPr>
            <p:ph idx="1"/>
            <p:extLst>
              <p:ext uri="{D42A27DB-BD31-4B8C-83A1-F6EECF244321}">
                <p14:modId xmlns:p14="http://schemas.microsoft.com/office/powerpoint/2010/main" val="2111874752"/>
              </p:ext>
            </p:extLst>
          </p:nvPr>
        </p:nvGraphicFramePr>
        <p:xfrm>
          <a:off x="465061" y="2819906"/>
          <a:ext cx="8634089" cy="29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728" y="4830413"/>
            <a:ext cx="305248" cy="32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671" y="4750329"/>
            <a:ext cx="792088" cy="4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543" y="3715528"/>
            <a:ext cx="642145" cy="44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2935" y="3824364"/>
            <a:ext cx="271939" cy="32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5032" y="4648319"/>
            <a:ext cx="894091" cy="588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9995" y="3802903"/>
            <a:ext cx="594221" cy="42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7969" y="3715528"/>
            <a:ext cx="602363" cy="50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2280" y="4792528"/>
            <a:ext cx="455356" cy="371475"/>
          </a:xfrm>
          <a:prstGeom prst="rect">
            <a:avLst/>
          </a:prstGeom>
          <a:noFill/>
          <a:extLst>
            <a:ext uri="{909E8E84-426E-40DD-AFC4-6F175D3DCCD1}">
              <a14:hiddenFill xmlns:a14="http://schemas.microsoft.com/office/drawing/2010/main">
                <a:solidFill>
                  <a:srgbClr val="FFFFFF"/>
                </a:solidFill>
              </a14:hiddenFill>
            </a:ext>
          </a:extLst>
        </p:spPr>
      </p:pic>
      <p:sp>
        <p:nvSpPr>
          <p:cNvPr id="19" name="Connecteur droit 18"/>
          <p:cNvSpPr/>
          <p:nvPr/>
        </p:nvSpPr>
        <p:spPr>
          <a:xfrm>
            <a:off x="9145264" y="4067326"/>
            <a:ext cx="0" cy="878948"/>
          </a:xfrm>
          <a:prstGeom prst="line">
            <a:avLst/>
          </a:prstGeom>
          <a:noFill/>
          <a:ln w="12700" cap="flat" cmpd="sng" algn="ctr">
            <a:solidFill>
              <a:schemeClr val="accent2">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0" name="Connecteur droit 19"/>
          <p:cNvSpPr/>
          <p:nvPr/>
        </p:nvSpPr>
        <p:spPr>
          <a:xfrm>
            <a:off x="9297664" y="4219726"/>
            <a:ext cx="0" cy="878948"/>
          </a:xfrm>
          <a:prstGeom prst="line">
            <a:avLst/>
          </a:prstGeom>
          <a:blipFill rotWithShape="0">
            <a:blip r:embed="rId16"/>
            <a:stretch>
              <a:fillRect/>
            </a:stretch>
          </a:blipFill>
          <a:ln w="12700" cap="flat" cmpd="sng" algn="ctr">
            <a:solidFill>
              <a:schemeClr val="accent2">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pic>
        <p:nvPicPr>
          <p:cNvPr id="22"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7522" y="3581526"/>
            <a:ext cx="826764" cy="63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2285" y="3985828"/>
            <a:ext cx="619895" cy="241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87905" y="2289216"/>
            <a:ext cx="796628" cy="400110"/>
          </a:xfrm>
          <a:prstGeom prst="rect">
            <a:avLst/>
          </a:prstGeom>
          <a:ln w="28575">
            <a:solidFill>
              <a:schemeClr val="accent4"/>
            </a:solidFill>
          </a:ln>
        </p:spPr>
        <p:txBody>
          <a:bodyPr wrap="none">
            <a:spAutoFit/>
          </a:bodyPr>
          <a:lstStyle/>
          <a:p>
            <a:r>
              <a:rPr lang="en-GB" sz="2000" b="1" dirty="0">
                <a:solidFill>
                  <a:srgbClr val="009999"/>
                </a:solidFill>
                <a:effectLst>
                  <a:outerShdw blurRad="38100" dist="38100" dir="2700000" algn="tl">
                    <a:srgbClr val="000000">
                      <a:alpha val="43137"/>
                    </a:srgbClr>
                  </a:outerShdw>
                </a:effectLst>
              </a:rPr>
              <a:t>2022</a:t>
            </a:r>
            <a:endParaRPr lang="fr-FR" sz="2000" b="1" dirty="0">
              <a:solidFill>
                <a:srgbClr val="009999"/>
              </a:solidFill>
              <a:effectLst>
                <a:outerShdw blurRad="38100" dist="38100" dir="2700000" algn="tl">
                  <a:srgbClr val="000000">
                    <a:alpha val="43137"/>
                  </a:srgbClr>
                </a:outerShdw>
              </a:effectLst>
            </a:endParaRPr>
          </a:p>
        </p:txBody>
      </p:sp>
      <p:sp>
        <p:nvSpPr>
          <p:cNvPr id="24" name="Rectangle 23"/>
          <p:cNvSpPr/>
          <p:nvPr/>
        </p:nvSpPr>
        <p:spPr>
          <a:xfrm>
            <a:off x="6135932" y="2314251"/>
            <a:ext cx="795859" cy="400110"/>
          </a:xfrm>
          <a:prstGeom prst="rect">
            <a:avLst/>
          </a:prstGeom>
          <a:ln w="28575">
            <a:solidFill>
              <a:schemeClr val="accent4"/>
            </a:solidFill>
          </a:ln>
        </p:spPr>
        <p:txBody>
          <a:bodyPr wrap="none">
            <a:spAutoFit/>
          </a:bodyPr>
          <a:lstStyle/>
          <a:p>
            <a:r>
              <a:rPr lang="en-GB" sz="2000" b="1" dirty="0">
                <a:effectLst>
                  <a:outerShdw blurRad="38100" dist="38100" dir="2700000" algn="tl">
                    <a:srgbClr val="000000">
                      <a:alpha val="43137"/>
                    </a:srgbClr>
                  </a:outerShdw>
                </a:effectLst>
              </a:rPr>
              <a:t>2023</a:t>
            </a:r>
            <a:endParaRPr lang="fr-FR" sz="2000" b="1" dirty="0">
              <a:effectLst>
                <a:outerShdw blurRad="38100" dist="38100" dir="2700000" algn="tl">
                  <a:srgbClr val="000000">
                    <a:alpha val="43137"/>
                  </a:srgbClr>
                </a:outerShdw>
              </a:effectLst>
            </a:endParaRPr>
          </a:p>
        </p:txBody>
      </p:sp>
      <p:sp>
        <p:nvSpPr>
          <p:cNvPr id="27" name="Espace réservé du numéro de diapositive 4"/>
          <p:cNvSpPr>
            <a:spLocks noGrp="1"/>
          </p:cNvSpPr>
          <p:nvPr>
            <p:ph type="sldNum" sz="quarter" idx="12"/>
          </p:nvPr>
        </p:nvSpPr>
        <p:spPr>
          <a:xfrm>
            <a:off x="7433999" y="6378000"/>
            <a:ext cx="1350000" cy="480000"/>
          </a:xfrm>
        </p:spPr>
        <p:txBody>
          <a:bodyPr/>
          <a:lstStyle/>
          <a:p>
            <a:pPr>
              <a:defRPr/>
            </a:pPr>
            <a:fld id="{4D349F51-42DE-4B29-8A81-5C4FEEDF73FE}" type="slidenum">
              <a:rPr lang="fr-FR" sz="900" smtClean="0">
                <a:latin typeface="Marianne" panose="02000000000000000000" pitchFamily="50" charset="0"/>
              </a:rPr>
              <a:pPr>
                <a:defRPr/>
              </a:pPr>
              <a:t>8</a:t>
            </a:fld>
            <a:r>
              <a:rPr lang="fr-FR" sz="900" dirty="0">
                <a:latin typeface="Marianne" panose="02000000000000000000" pitchFamily="50" charset="0"/>
              </a:rPr>
              <a:t> </a:t>
            </a:r>
          </a:p>
        </p:txBody>
      </p:sp>
      <p:pic>
        <p:nvPicPr>
          <p:cNvPr id="26" name="Image 25"/>
          <p:cNvPicPr>
            <a:picLocks noChangeAspect="1"/>
          </p:cNvPicPr>
          <p:nvPr/>
        </p:nvPicPr>
        <p:blipFill>
          <a:blip r:embed="rId19"/>
          <a:stretch>
            <a:fillRect/>
          </a:stretch>
        </p:blipFill>
        <p:spPr>
          <a:xfrm>
            <a:off x="723660" y="3880727"/>
            <a:ext cx="531302" cy="365016"/>
          </a:xfrm>
          <a:prstGeom prst="rect">
            <a:avLst/>
          </a:prstGeom>
        </p:spPr>
      </p:pic>
      <p:grpSp>
        <p:nvGrpSpPr>
          <p:cNvPr id="28" name="Groupe 27"/>
          <p:cNvGrpSpPr/>
          <p:nvPr/>
        </p:nvGrpSpPr>
        <p:grpSpPr>
          <a:xfrm>
            <a:off x="662876" y="5141783"/>
            <a:ext cx="925029" cy="305123"/>
            <a:chOff x="2250118" y="259926"/>
            <a:chExt cx="1489935" cy="404725"/>
          </a:xfrm>
        </p:grpSpPr>
        <p:sp>
          <p:nvSpPr>
            <p:cNvPr id="29" name="Rectangle 28"/>
            <p:cNvSpPr/>
            <p:nvPr/>
          </p:nvSpPr>
          <p:spPr>
            <a:xfrm>
              <a:off x="2317717" y="259926"/>
              <a:ext cx="1422336" cy="3088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ZoneTexte 29"/>
            <p:cNvSpPr txBox="1"/>
            <p:nvPr/>
          </p:nvSpPr>
          <p:spPr>
            <a:xfrm>
              <a:off x="2250118" y="355832"/>
              <a:ext cx="1422336" cy="3088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82550" bIns="0" numCol="1" spcCol="1270" anchor="ctr" anchorCtr="0">
              <a:noAutofit/>
            </a:bodyPr>
            <a:lstStyle/>
            <a:p>
              <a:pPr lvl="0" algn="l" defTabSz="577850">
                <a:lnSpc>
                  <a:spcPct val="90000"/>
                </a:lnSpc>
                <a:spcBef>
                  <a:spcPct val="0"/>
                </a:spcBef>
                <a:spcAft>
                  <a:spcPct val="35000"/>
                </a:spcAft>
                <a:defRPr b="1"/>
              </a:pPr>
              <a:r>
                <a:rPr lang="en-US" sz="1400" dirty="0">
                  <a:solidFill>
                    <a:srgbClr val="009999"/>
                  </a:solidFill>
                </a:rPr>
                <a:t>07/10/</a:t>
              </a:r>
              <a:r>
                <a:rPr lang="en-US" sz="1400" kern="1200" dirty="0">
                  <a:solidFill>
                    <a:srgbClr val="009999"/>
                  </a:solidFill>
                </a:rPr>
                <a:t>22</a:t>
              </a:r>
            </a:p>
          </p:txBody>
        </p:sp>
      </p:grpSp>
      <p:sp>
        <p:nvSpPr>
          <p:cNvPr id="3" name="Rectangle avec coins arrondis en diagonale 2"/>
          <p:cNvSpPr/>
          <p:nvPr/>
        </p:nvSpPr>
        <p:spPr>
          <a:xfrm>
            <a:off x="3810950" y="3015929"/>
            <a:ext cx="2461994" cy="2664296"/>
          </a:xfrm>
          <a:prstGeom prst="round2Diag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838161" y="4348077"/>
            <a:ext cx="254758" cy="113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4389995" y="2414102"/>
            <a:ext cx="1190117" cy="5040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Dates à prévoir</a:t>
            </a:r>
          </a:p>
        </p:txBody>
      </p:sp>
      <p:sp>
        <p:nvSpPr>
          <p:cNvPr id="31" name="Espace réservé de la date 3"/>
          <p:cNvSpPr txBox="1">
            <a:spLocks/>
          </p:cNvSpPr>
          <p:nvPr/>
        </p:nvSpPr>
        <p:spPr bwMode="gray">
          <a:xfrm>
            <a:off x="358399" y="6437890"/>
            <a:ext cx="1835736" cy="36022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t>Copil RFSA-15/03/2023</a:t>
            </a:r>
            <a:endParaRPr lang="fr-FR" sz="900" cap="all" dirty="0"/>
          </a:p>
        </p:txBody>
      </p:sp>
    </p:spTree>
    <p:extLst>
      <p:ext uri="{BB962C8B-B14F-4D97-AF65-F5344CB8AC3E}">
        <p14:creationId xmlns:p14="http://schemas.microsoft.com/office/powerpoint/2010/main" val="228783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 Actualités règlementaires</a:t>
            </a:r>
          </a:p>
        </p:txBody>
      </p:sp>
      <p:sp>
        <p:nvSpPr>
          <p:cNvPr id="5" name="Espace réservé du numéro de diapositive 4"/>
          <p:cNvSpPr>
            <a:spLocks noGrp="1"/>
          </p:cNvSpPr>
          <p:nvPr>
            <p:ph type="sldNum" sz="quarter" idx="12"/>
          </p:nvPr>
        </p:nvSpPr>
        <p:spPr>
          <a:xfrm>
            <a:off x="7434000" y="6373488"/>
            <a:ext cx="1350000" cy="480000"/>
          </a:xfrm>
        </p:spPr>
        <p:txBody>
          <a:bodyPr/>
          <a:lstStyle/>
          <a:p>
            <a:pPr>
              <a:defRPr/>
            </a:pPr>
            <a:fld id="{4D349F51-42DE-4B29-8A81-5C4FEEDF73FE}" type="slidenum">
              <a:rPr lang="fr-FR" smtClean="0"/>
              <a:pPr>
                <a:defRPr/>
              </a:pPr>
              <a:t>9</a:t>
            </a:fld>
            <a:endParaRPr lang="fr-FR" dirty="0"/>
          </a:p>
        </p:txBody>
      </p:sp>
      <p:sp>
        <p:nvSpPr>
          <p:cNvPr id="7" name="Espace réservé de la date 3"/>
          <p:cNvSpPr txBox="1">
            <a:spLocks/>
          </p:cNvSpPr>
          <p:nvPr/>
        </p:nvSpPr>
        <p:spPr bwMode="gray">
          <a:xfrm>
            <a:off x="331618" y="6378000"/>
            <a:ext cx="2440181" cy="480000"/>
          </a:xfrm>
          <a:prstGeom prst="rect">
            <a:avLst/>
          </a:prstGeom>
        </p:spPr>
        <p:txBody>
          <a:bodyPr vert="horz" lIns="0" tIns="0" rIns="0" bIns="0" rtlCol="0" anchor="ctr" anchorCtr="0">
            <a:noAutofit/>
          </a:bodyPr>
          <a:lstStyle>
            <a:defPPr>
              <a:defRPr lang="fr-FR"/>
            </a:defPPr>
            <a:lvl1pPr marL="0" algn="ctr" defTabSz="914400" rtl="0" eaLnBrk="1" latinLnBrk="0" hangingPunct="1">
              <a:defRPr sz="75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900" dirty="0">
                <a:solidFill>
                  <a:schemeClr val="bg1"/>
                </a:solidFill>
              </a:rPr>
              <a:t>COPIL RFSA-25/11/2022</a:t>
            </a:r>
            <a:endParaRPr lang="fr-FR" sz="900" cap="all" dirty="0">
              <a:solidFill>
                <a:schemeClr val="bg1"/>
              </a:solidFill>
            </a:endParaRPr>
          </a:p>
        </p:txBody>
      </p:sp>
    </p:spTree>
    <p:extLst>
      <p:ext uri="{BB962C8B-B14F-4D97-AF65-F5344CB8AC3E}">
        <p14:creationId xmlns:p14="http://schemas.microsoft.com/office/powerpoint/2010/main" val="4089467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yIsIk9yaWdpbmFsQXNzZW1ibHlWZXJzaW9uIjoiMy42Mi4wMS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CIsIlRvcCI6MCwiTGVmdCI6MCwiUmlnaHQiOjAsIkJvdHRvbSI6MH0sIlBhZGRpbmciOnsiJGlkIjoiOTUiLCJUb3AiOjAsIkxlZnQiOjAsIlJpZ2h0IjowLCJCb3R0b20iOjB9LCJCYWNrZ3JvdW5kIjp7IiRpZCI6Ijk2IiwiQ29sb3IiOnsiJHJlZiI6IjIwIn19LCJJc1Zpc2libGUiOnRydWUsIldpZHRoIjowLjAsIkhlaWdodCI6MC4wLCJCb3JkZXJTdHlsZSI6bnVsbCwiUGFyZW50U3R5bGUiOm51bGx9LCJIb3Jpem9udGFsQ29ubmVjdG9yU3R5bGUiOnsiJGlkIjoiOTciLCJMaW5lQ29sb3IiOnsiJGlkIjoiOTgiLCIkdHlwZSI6Ik5MUkUuQ29tbW9uLkRvbS5Tb2xpZENvbG9yQnJ1c2gsIE5MUkUuQ29tbW9uIiwiQ29sb3IiOnsiJGlkIjoiOTkiLCJBIjoyNTUsIlIiOjIwNCwiRyI6MjA0LCJCIjoyMDR9fSwiTGluZVdlaWdodCI6MS4wLCJMaW5lVHlwZSI6MCwiUGFyZW50U3R5bGUiOm51bGx9LCJWZXJ0aWNhbENvbm5lY3RvclN0eWxlIjp7IiRpZCI6IjEwMCIsIkxpbmVDb2xvciI6eyIkaWQiOiIxMDEiLCIkdHlwZSI6Ik5MUkUuQ29tbW9uLkRvbS5Tb2xpZENvbG9yQnJ1c2gsIE5MUkUuQ29tbW9uIiwiQ29sb3IiOnsiJGlkIjoiMTAy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yMi0wMS0yOFQwMDowMDowMCIsIkZvcm1hdCI6Ik1NTSIsIlR5cGUiOjIsIkF1dG9EYXRlUmFuZ2UiOnRydWUsIldvcmtpbmdEYXlzIjoxMjcsIlRvZGF5TWFya2VyVGV4dCI6IkF1am91cmQnaHVpIiwiQXV0b1NjYWxlVHlwZSI6dHJ1ZX0sIk1pbGVzdG9uZXMiOlt7IiRpZCI6IjEyOCIsIkRhdGUiOiIyMDIxLTAxLTExVDAwOjAw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E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yNTQsIkciOjE4NiwiQiI6MTB9fSwiSXNWaXNpYmxlIjp0cnVlLCJXaWR0aCI6MTguMCwiSGVpZ2h0IjoyMC4wLCJCb3JkZXJTdHlsZSI6eyIkaWQiOiIxNDAiLCJMaW5lQ29sb3IiOnsiJHJlZiI6IjY1In0sIkxpbmVXZWlnaHQiOjAuMCwiTGluZVR5cGUiOjAsIlBhcmVudFN0eWxlIjpudWxsfSwiUGFyZW50U3R5bGUiOm51bGx9LCJUaXRsZVN0eWxlIjp7IiRpZCI6IjE0MSIsIkZvbnRTZXR0aW5ncyI6eyIkaWQiOiIxNDIiLCJGb250U2l6ZSI6MTEsIkZvbnROYW1lIjoiQ2FsaWJyaSIsIklzQm9sZCI6dHJ1ZSwiSXNJdGFsaWMiOmZhbHNlLCJJc1VuZGVybGluZWQiOmZhbHNlLCJQYXJlbnRTdHlsZSI6bnVsbH0sIkF1dG9TaXplIjowLCJGb3JlZ3JvdW5kIjp7IiRpZCI6IjE0MyIsIkNvbG9yIjp7IiRyZWYiOiI3MCJ9fSwiTWF4V2lkdGgiOjIwMC4wLCJNYXhIZWlnaHQiOiJJbmZpbml0eSIsIlNtYXJ0Rm9yZWdyb3VuZElzQWN0aXZlIjpmYWxzZSwiSG9yaXpvbnRhbEFsaWdubWVudCI6MCwiVmVydGljYWxBbGlnbm1lbnQiOjAsIlNtYXJ0Rm9yZWdyb3VuZCI6bnVsbCwiQmFja2dyb3VuZEZpbGxUeXBlIjowLCJNYXJnaW4iOnsiJGlkIjoiMTQ0IiwiVG9wIjowLCJMZWZ0IjowLCJSaWdodCI6MCwiQm90dG9tIjowfSwiUGFkZGluZyI6eyIkaWQiOiIxNDUiLCJUb3AiOjAsIkxlZnQiOjAsIlJpZ2h0IjowLCJCb3R0b20iOjB9LCJCYWNrZ3JvdW5kIjp7IiRyZWYiOiI3MyJ9LCJJc1Zpc2libGUiOnRydWUsIldpZHRoIjowLjAsIkhlaWdodCI6MC4wLCJCb3JkZXJTdHlsZSI6eyIkaWQiOiIxNDYiLCJMaW5lQ29sb3IiOm51bGwsIkxpbmVXZWlnaHQiOjAuMCwiTGluZVR5cGUiOjAsIlBhcmVudFN0eWxlIjpudWxsfSwiUGFyZW50U3R5bGUiOm51bGx9LCJEYXRlU3R5bGUiOnsiJGlkIjoiMTQ3IiwiRm9udFNldHRpbmdzIjp7IiRpZCI6IjE0OCIsIkZvbnRTaXplIjoxMCwiRm9udE5hbWUiOiJDYWxpYnJpIiwiSXNCb2xkIjpmYWxzZSwiSXNJdGFsaWMiOmZhbHNlLCJJc1VuZGVybGluZWQiOmZhbHNlLCJQYXJlbnRTdHlsZSI6bnVsbH0sIkF1dG9TaXplIjowLCJGb3JlZ3JvdW5kIjp7IiRpZCI6IjE0OSIsIkNvbG9yIjp7IiRyZWYiOiI3NyJ9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1MyJ9LCJJZCI6ImE1ZGY0NGYwLWJiZTUtNGY2My1iNTE4LTY3ZDAzY2MzMWFjMiIsIkltcG9ydElkIjpudWxsLCJUaXRsZSI6IlByw6lzZW50YXRpb24gcHJvamV0IERHIEFuc2VzIiwiTm90ZSI6bnVsbCwiSHlwZXJsaW5rIjpudWxsLCJJc0NoYW5nZWQiOmZhbHNlLCJJc05ldyI6ZmFsc2V9LHsiJGlkIjoiMTU0IiwiRGF0ZSI6IjIwMjItMDEtMjhUMDA6MDA6MDBa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S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I2LCJHIjoxNzAsIkIiOjY2fX0sIklzVmlzaWJsZSI6dHJ1ZSwiV2lkdGgiOjE4LjAsIkhlaWdodCI6MjAuMCwiQm9yZGVyU3R5bGUiOnsiJGlkIjoiMTY2IiwiTGluZUNvbG9yIjp7IiRyZWYiOiI2NSJ9LCJMaW5lV2VpZ2h0IjowLjAsIkxpbmVUeXBlIjowLCJQYXJlbnRTdHlsZSI6bnVsbH0sIlBhcmVudFN0eWxlIjpudWxsfSwiVGl0bGVTdHlsZSI6eyIkaWQiOiIxNjciLCJGb250U2V0dGluZ3MiOnsiJGlkIjoiMTY4IiwiRm9udFNpemUiOjExLCJGb250TmFtZSI6IkNhbGlicmkiLCJJc0JvbGQiOnRydWUsIklzSXRhbGljIjpmYWxzZSwiSXNVbmRlcmxpbmVkIjpmYWxzZSwiUGFyZW50U3R5bGUiOm51bGx9LCJBdXRvU2l6ZSI6MCwiRm9yZWdyb3VuZCI6eyIkaWQiOiIxNjkiLCJDb2xvciI6eyIkcmVmIjoiNzAifX0sIk1heFdpZHRoIjoyMDAuMCwiTWF4SGVpZ2h0IjoiSW5maW5pdHkiLCJTbWFydEZvcmVncm91bmRJc0FjdGl2ZSI6ZmFsc2UsIkhvcml6b250YWxBbGlnbm1lbnQiOjAsIlZlcnRpY2FsQWxpZ25tZW50IjowLCJTbWFydEZvcmVncm91bmQiOm51bGwsIkJhY2tncm91bmRGaWxsVHlwZSI6MCwiTWFyZ2luIjp7IiRpZCI6IjE3MCIsIlRvcCI6MCwiTGVmdCI6MCwiUmlnaHQiOjAsIkJvdHRvbSI6MH0sIlBhZGRpbmciOnsiJGlkIjoiMTcxIiwiVG9wIjowLCJMZWZ0IjowLCJSaWdodCI6MCwiQm90dG9tIjowfSwiQmFja2dyb3VuZCI6eyIkcmVmIjoiNzMifSwiSXNWaXNpYmxlIjp0cnVlLCJXaWR0aCI6MC4wLCJIZWlnaHQiOjAuMCwiQm9yZGVyU3R5bGUiOnsiJGlkIjoiMTcyIiwiTGluZUNvbG9yIjpudWxsLCJMaW5lV2VpZ2h0IjowLjAsIkxpbmVUeXBlIjowLCJQYXJlbnRTdHlsZSI6bnVsbH0sIlBhcmVudFN0eWxlIjpudWxsfSwiRGF0ZVN0eWxlIjp7IiRpZCI6IjE3MyIsIkZvbnRTZXR0aW5ncyI6eyIkaWQiOiIxNzQiLCJGb250U2l6ZSI6MTAsIkZvbnROYW1lIjoiQ2FsaWJyaSIsIklzQm9sZCI6ZmFsc2UsIklzSXRhbGljIjpmYWxzZSwiSXNVbmRlcmxpbmVkIjpmYWxzZSwiUGFyZW50U3R5bGUiOm51bGx9LCJBdXRvU2l6ZSI6MCwiRm9yZWdyb3VuZCI6eyIkaWQiOiIxNzUiLCJDb2xvciI6eyIkcmVmIjoiNzcifX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GVyY2VudGFnZUNvbXBsZXRlIjpudWxsLCJQb3NpdGlvbiI6eyJSYXRpbyI6MC4wLCJJc0N1c3RvbSI6ZmFsc2V9LCJEYXRlRm9ybWF0Ijp7IiRyZWYiOiIxNzkifSwiSWQiOiI3YmQ5NDgzYS1hZDBkLTRhOWEtYmVlMC04M2VkMGNmNTQ3NTAiLCJJbXBvcnRJZCI6bnVsbCwiVGl0bGUiOiJFbnRyw6llIGVuIHZpZ3VldXIiLCJOb3RlIjpudWxsLCJIeXBlcmxpbmsiOm51bGwsIklzQ2hhbmdlZCI6ZmFsc2UsIklzTmV3IjpmYWxzZX1dLCJUYXNrcyI6W3siJGlkIjoiMTgwIiwiR3JvdXBOYW1lIjpudWxsLCJTdGFydERhdGUiOiIyMDIwLTAyLTA0VDAwOjAwOjAwIiwiRW5kRGF0ZSI6IjIwMjAtMTEtMDFUMjM6NTk6MDAiLCJQZXJjZW50YWdlQ29tcGxldGUiOm51bGwsIlN0eWxlIjp7IiRpZCI6IjE4MSIsIlNoYXBlIjowLCJTaGFwZVRoaWNrbmVzcyI6MS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g2In19LCJNYXhXaWR0aCI6MjAwLjAsIk1heEhlaWdodCI6IkluZmluaXR5IiwiU21hcnRGb3JlZ3JvdW5kSXNBY3RpdmUiOmZhbHNlLCJIb3Jpem9udGFsQWxpZ25tZW50IjowLCJWZXJ0aWNhbEFsaWdubWVudCI6MCwiU21hcnRGb3JlZ3JvdW5kIjpudWxsLCJCYWNrZ3JvdW5kRmlsbFR5cGUiOjAsIk1hcmdpbiI6eyIkaWQiOiIxODUiLCJUb3AiOjAsIkxlZnQiOjAsIlJpZ2h0IjowLCJCb3R0b20iOjB9LCJQYWRkaW5nIjp7IiRpZCI6IjE4NiIsIlRvcCI6MCwiTGVmdCI6MCwiUmlnaHQiOjAsIkJvdHRvbSI6MH0sIkJhY2tncm91bmQiOnsiJHJlZiI6Ijg5In0sIklzVmlzaWJsZSI6dHJ1ZSwiV2lkdGgiOjAuMCwiSGVpZ2h0IjowLjAsIkJvcmRlclN0eWxlIjp7IiRpZCI6IjE4NyIsIkxpbmVDb2xvciI6bnVsbCwiTGluZVdlaWdodCI6MC4wLCJMaW5lVHlwZSI6MCwiUGFyZW50U3R5bGUiOm51bGx9LCJQYXJlbnRTdHlsZSI6bnVsbH0sIkR1cmF0aW9uU3R5bGUiOnsiJGlkIjoiMTg4IiwiRm9udFNldHRpbmdzIjp7IiRpZCI6IjE4OSIsIkZvbnRTaXplIjoxMCwiRm9udE5hbWUiOiJDYWxpYnJpIiwiSXNCb2xkIjpmYWxzZSwiSXNJdGFsaWMiOmZhbHNlLCJJc1VuZGVybGluZWQiOmZhbHNlLCJQYXJlbnRTdHlsZSI6bnVsbH0sIkF1dG9TaXplIjowLCJGb3JlZ3JvdW5kIjp7IiRpZCI6IjE5MCIsIkNvbG9yIjp7IiRyZWYiOiI5MyJ9fSwiTWF4V2lkdGgiOjIwMC4wLCJNYXhIZWlnaHQiOiJJbmZpbml0eSIsIlNtYXJ0Rm9yZWdyb3VuZElzQWN0aXZlIjpmYWxzZSwiSG9yaXpvbnRhbEFsaWdubWVudCI6MCwiVmVydGljYWxBbGlnbm1lbnQiOjAsIlNtYXJ0Rm9yZWdyb3VuZCI6bnVsbCwiQmFja2dyb3VuZEZpbGxUeXBlIjowLCJNYXJnaW4iOnsiJGlkIjoiMTkxIiwiVG9wIjowLCJMZWZ0IjowLCJSaWdodCI6MCwiQm90dG9tIjowfSwiUGFkZGluZyI6eyIkaWQiOiIxOTIiLCJUb3AiOjAsIkxlZnQiOjAsIlJpZ2h0IjowLCJCb3R0b20iOjB9LCJCYWNrZ3JvdW5kIjp7IiRyZWYiOiI5NiJ9LCJJc1Zpc2libGUiOnRydWUsIldpZHRoIjowLjAsIkhlaWdodCI6MC4wLCJCb3JkZXJTdHlsZSI6eyIkaWQiOiIxOTMiLCJMaW5lQ29sb3IiOm51bGwsIkxpbmVXZWlnaHQiOjAuMCwiTGluZVR5cGUiOjAsIlBhcmVudFN0eWxlIjpudWxsfSwiUGFyZW50U3R5bGUiOm51bGx9LCJIb3Jpem9udGFsQ29ubmVjdG9yU3R5bGUiOnsiJGlkIjoiMTk0IiwiTGluZUNvbG9yIjp7IiRyZWYiOiI5OCJ9LCJMaW5lV2VpZ2h0IjoxLjAsIkxpbmVUeXBlIjowLCJQYXJlbnRTdHlsZSI6bnVsbH0sIlZlcnRpY2FsQ29ubmVjdG9yU3R5bGUiOnsiJGlkIjoiMTk1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5NiIsIk1hcmdpbiI6eyIkaWQiOiIxOTciLCJUb3AiOjAsIkxlZnQiOjQsIlJpZ2h0Ijo0LCJCb3R0b20iOjB9LCJQYWRkaW5nIjp7IiRpZCI6IjE5OCIsIlRvcCI6MCwiTGVmdCI6MCwiUmlnaHQiOjAsIkJvdHRvbSI6MH0sIkJhY2tncm91bmQiOnsiJGlkIjoiMTk5IiwiQ29sb3IiOnsiJGlkIjoiMjAwIiwiQSI6MjU1LCJSIjo0NywiRyI6NTQsIkIiOjE1M319LCJJc1Zpc2libGUiOnRydWUsIldpZHRoIjowLjAsIkhlaWdodCI6MTYuMCwiQm9yZGVyU3R5bGUiOnsiJGlkIjoiMjAxIiwiTGluZUNvbG9yIjp7IiRyZWYiOiIxMDkifSwiTGluZVdlaWdodCI6MC4wLCJMaW5lVHlwZSI6MCwiUGFyZW50U3R5bGUiOm51bGx9LCJQYXJlbnRTdHlsZSI6bnVsbH0sIlRpdGxlU3R5bGUiOnsiJGlkIjoiMjAyIiwiRm9udFNldHRpbmdzIjp7IiRpZCI6IjIwMyIsIkZvbnRTaXplIjoxMSwiRm9udE5hbWUiOiJDYWxpYnJpIiwiSXNCb2xkIjp0cnVlLCJJc0l0YWxpYyI6ZmFsc2UsIklzVW5kZXJsaW5lZCI6ZmFsc2UsIlBhcmVudFN0eWxlIjpudWxsfSwiQXV0b1NpemUiOjAsIkZvcmVncm91bmQiOnsiJGlkIjoiMjA0IiwiQ29sb3IiOnsiJHJlZiI6IjExNCJ9fSwiTWF4V2lkdGgiOjk2MC4wLCJNYXhIZWlnaHQiOiJJbmZpbml0eSIsIlNtYXJ0Rm9yZWdyb3VuZElzQWN0aXZlIjpmYWxzZSwiSG9yaXpvbnRhbEFsaWdubWVudCI6MCwiVmVydGljYWxBbGlnbm1lbnQiOjAsIlNtYXJ0Rm9yZWdyb3VuZCI6bnVsbCwiQmFja2dyb3VuZEZpbGxUeXBlIjowLCJNYXJnaW4iOnsiJGlkIjoiMjA1IiwiVG9wIjowLCJMZWZ0IjowLCJSaWdodCI6MCwiQm90dG9tIjowfSwiUGFkZGluZyI6eyIkaWQiOiIyMDYiLCJUb3AiOjAsIkxlZnQiOjAsIlJpZ2h0IjowLCJCb3R0b20iOjB9LCJCYWNrZ3JvdW5kIjp7IiRyZWYiOiIxMTcifSwiSXNWaXNpYmxlIjp0cnVlLCJXaWR0aCI6MC4wLCJIZWlnaHQiOjAuMCwiQm9yZGVyU3R5bGUiOnsiJGlkIjoiMjA3IiwiTGluZUNvbG9yIjpudWxsLCJMaW5lV2VpZ2h0IjowLjAsIkxpbmVUeXBlIjowLCJQYXJlbnRTdHlsZSI6bnVsbH0sIlBhcmVudFN0eWxlIjpudWxsfSwiRGF0ZVN0eWxlIjp7IiRpZCI6IjIwOCIsIkZvbnRTZXR0aW5ncyI6eyIkaWQiOiIyMDkiLCJGb250U2l6ZSI6MTAsIkZvbnROYW1lIjoiQ2FsaWJyaSIsIklzQm9sZCI6ZmFsc2UsIklzSXRhbGljIjpmYWxzZSwiSXNVbmRlcmxpbmVkIjpmYWxzZSwiUGFyZW50U3R5bGUiOm51bGx9LCJBdXRvU2l6ZSI6MCwiRm9yZWdyb3VuZCI6eyIkaWQiOiIyMTAiLCJDb2xvciI6eyIkcmVmIjoiMTIxIn19LCJNYXhXaWR0aCI6MjAwLjAsIk1heEhlaWdodCI6IkluZmluaXR5IiwiU21hcnRGb3JlZ3JvdW5kSXNBY3RpdmUiOmZhbHNlLCJIb3Jpem9udGFsQWxpZ25tZW50IjowLCJWZXJ0aWNhbEFsaWdubWVudCI6MCwiU21hcnRGb3JlZ3JvdW5kIjpudWxsLCJCYWNrZ3JvdW5kRmlsbFR5cGUiOjAsIk1hcmdpbiI6eyIkaWQiOiIyMTEiLCJUb3AiOjAsIkxlZnQiOjAsIlJpZ2h0IjowLCJCb3R0b20iOjB9LCJQYWRkaW5nIjp7IiRpZCI6IjIxMiIsIlRvcCI6MCwiTGVmdCI6MCwiUmlnaHQiOjAsIkJvdHRvbSI6MH0sIkJhY2tncm91bmQiOnsiJHJlZiI6IjEyNCJ9LCJJc1Zpc2libGUiOnRydWUsIldpZHRoIjowLjAsIkhlaWdodCI6MC4wLCJCb3JkZXJTdHlsZSI6eyIkaWQiOiIyMTMiLCJMaW5lQ29sb3IiOm51bGwsIkxpbmVXZWlnaHQiOjAuMCwiTGluZVR5cGUiOjAsIlBhcmVudFN0eWxlIjpudWxsfSwiUGFyZW50U3R5bGUiOm51bGx9LCJEYXRlRm9ybWF0Ijp7IiRpZCI6IjIxNC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E0In0sIklkIjoiMjk1MjRiY2UtMmY2Mi00Y2UwLWJhNjItY2ZhNjc1OTJhMTM4IiwiSW1wb3J0SWQiOm51bGwsIlRpdGxlIjoiRXRhdCBkZXMgbGlldXggKDIwMTUtMjAxOSkiLCJOb3RlIjpudWxsLCJIeXBlcmxpbmsiOm51bGwsIklzQ2hhbmdlZCI6ZmFsc2UsIklzTmV3IjpmYWxzZX0seyIkaWQiOiIyMTUiLCJHcm91cE5hbWUiOm51bGwsIlN0YXJ0RGF0ZSI6IjIwMjAtMTEtMDFUMDA6MDA6MDAiLCJFbmREYXRlIjoiMjAyMC0xMi0zMVQyMzo1OTowMCIsIlBlcmNlbnRhZ2VDb21wbGV0ZSI6bnVsbCwiU3R5bGUiOnsiJGlkIjoiMjE2IiwiU2hhcGUiOjAsIlNoYXBlVGhpY2tuZXNzIjoxLCJEdXJhdGlvbkZvcm1hdCI6MCwiSW5jbHVkZU5vbldvcmtpbmdEYXlzSW5EdXJhdGlvbiI6ZmFsc2UsIlBlcmNlbnRhZ2VDb21wbGV0ZVN0eWxlIjp7IiRpZCI6IjIxNyIsIkZvbnRTZXR0aW5ncyI6eyIkaWQiOiIyMTgiLCJGb250U2l6ZSI6MTAsIkZvbnROYW1lIjoiQ2FsaWJyaSIsIklzQm9sZCI6ZmFsc2UsIklzSXRhbGljIjpmYWxzZSwiSXNVbmRlcmxpbmVkIjpmYWxzZSwiUGFyZW50U3R5bGUiOm51bGx9LCJBdXRvU2l6ZSI6MCwiRm9yZWdyb3VuZCI6eyIkaWQiOiIyMTkiLCJDb2xvciI6eyIkcmVmIjoiODYifX0sIk1heFdpZHRoIjoyMDAuMCwiTWF4SGVpZ2h0IjoiSW5maW5pdHkiLCJTbWFydEZvcmVncm91bmRJc0FjdGl2ZSI6ZmFsc2UsIkhvcml6b250YWxBbGlnbm1lbnQiOjAsIlZlcnRpY2FsQWxpZ25tZW50IjowLCJTbWFydEZvcmVncm91bmQiOm51bGwsIkJhY2tncm91bmRGaWxsVHlwZSI6MCwiTWFyZ2luIjp7IiRpZCI6IjIyMCIsIlRvcCI6MCwiTGVmdCI6MCwiUmlnaHQiOjAsIkJvdHRvbSI6MH0sIlBhZGRpbmciOnsiJGlkIjoiMjIxIiwiVG9wIjowLCJMZWZ0IjowLCJSaWdodCI6MCwiQm90dG9tIjowfSwiQmFja2dyb3VuZCI6eyIkcmVmIjoiODkifSwiSXNWaXNpYmxlIjp0cnVlLCJXaWR0aCI6MC4wLCJIZWlnaHQiOjAuMCwiQm9yZGVyU3R5bGUiOnsiJGlkIjoiMjIyIiwiTGluZUNvbG9yIjpudWxsLCJMaW5lV2VpZ2h0IjowLjAsIkxpbmVUeXBlIjowLCJQYXJlbnRTdHlsZSI6bnVsbH0sIlBhcmVudFN0eWxlIjpudWxsfSwiRHVyYXRpb25TdHlsZSI6eyIkaWQiOiIyMjMiLCJGb250U2V0dGluZ3MiOnsiJGlkIjoiMjI0IiwiRm9udFNpemUiOjEwLCJGb250TmFtZSI6IkNhbGlicmkiLCJJc0JvbGQiOmZhbHNlLCJJc0l0YWxpYyI6ZmFsc2UsIklzVW5kZXJsaW5lZCI6ZmFsc2UsIlBhcmVudFN0eWxlIjpudWxsfSwiQXV0b1NpemUiOjAsIkZvcmVncm91bmQiOnsiJGlkIjoiMjI1IiwiQ29sb3IiOnsiJHJlZiI6IjkzIn19LCJNYXhXaWR0aCI6MjAwLjAsIk1heEhlaWdodCI6IkluZmluaXR5IiwiU21hcnRGb3JlZ3JvdW5kSXNBY3RpdmUiOmZhbHNlLCJIb3Jpem9udGFsQWxpZ25tZW50IjowLCJWZXJ0aWNhbEFsaWdubWVudCI6MCwiU21hcnRGb3JlZ3JvdW5kIjpudWxsLCJCYWNrZ3JvdW5kRmlsbFR5cGUiOjAsIk1hcmdpbiI6eyIkaWQiOiIyMjYiLCJUb3AiOjAsIkxlZnQiOjAsIlJpZ2h0IjowLCJCb3R0b20iOjB9LCJQYWRkaW5nIjp7IiRpZCI6IjIyNyIsIlRvcCI6MCwiTGVmdCI6MCwiUmlnaHQiOjAsIkJvdHRvbSI6MH0sIkJhY2tncm91bmQiOnsiJHJlZiI6Ijk2In0sIklzVmlzaWJsZSI6dHJ1ZSwiV2lkdGgiOjAuMCwiSGVpZ2h0IjowLjAsIkJvcmRlclN0eWxlIjp7IiRpZCI6IjIyOCIsIkxpbmVDb2xvciI6bnVsbCwiTGluZVdlaWdodCI6MC4wLCJMaW5lVHlwZSI6MCwiUGFyZW50U3R5bGUiOm51bGx9LCJQYXJlbnRTdHlsZSI6bnVsbH0sIkhvcml6b250YWxDb25uZWN0b3JTdHlsZSI6eyIkaWQiOiIyMjkiLCJMaW5lQ29sb3IiOnsiJHJlZiI6Ijk4In0sIkxpbmVXZWlnaHQiOjEuMCwiTGluZVR5cGUiOjAsIlBhcmVudFN0eWxlIjpudWxsfSwiVmVydGljYWxDb25uZWN0b3JTdHlsZSI6eyIkaWQiOiIyMzA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MxIiwiTWFyZ2luIjp7IiRpZCI6IjIzMiIsIlRvcCI6MCwiTGVmdCI6NCwiUmlnaHQiOjQsIkJvdHRvbSI6MH0sIlBhZGRpbmciOnsiJGlkIjoiMjMzIiwiVG9wIjowLCJMZWZ0IjowLCJSaWdodCI6MCwiQm90dG9tIjowfSwiQmFja2dyb3VuZCI6eyIkaWQiOiIyMzQiLCJDb2xvciI6eyIkaWQiOiIyMzUiLCJBIjoyNTUsIlIiOjIsIkciOjE3OCwiQiI6MjM4fX0sIklzVmlzaWJsZSI6dHJ1ZSwiV2lkdGgiOjAuMCwiSGVpZ2h0IjoxNi4wLCJCb3JkZXJTdHlsZSI6eyIkaWQiOiIyMzYiLCJMaW5lQ29sb3IiOnsiJHJlZiI6IjEwOSJ9LCJMaW5lV2VpZ2h0IjowLjAsIkxpbmVUeXBlIjowLCJQYXJlbnRTdHlsZSI6bnVsbH0sIlBhcmVudFN0eWxlIjpudWxsfSwiVGl0bGVTdHlsZSI6eyIkaWQiOiIyMzciLCJGb250U2V0dGluZ3MiOnsiJGlkIjoiMjM4IiwiRm9udFNpemUiOjExLCJGb250TmFtZSI6IkNhbGlicmkiLCJJc0JvbGQiOnRydWUsIklzSXRhbGljIjpmYWxzZSwiSXNVbmRlcmxpbmVkIjpmYWxzZSwiUGFyZW50U3R5bGUiOm51bGx9LCJBdXRvU2l6ZSI6MCwiRm9yZWdyb3VuZCI6eyIkaWQiOiIyMzkiLCJDb2xvciI6eyIkcmVmIjoiMTE0In19LCJNYXhXaWR0aCI6OTYwLjAsIk1heEhlaWdodCI6IkluZmluaXR5IiwiU21hcnRGb3JlZ3JvdW5kSXNBY3RpdmUiOmZhbHNlLCJIb3Jpem9udGFsQWxpZ25tZW50IjowLCJWZXJ0aWNhbEFsaWdubWVudCI6MCwiU21hcnRGb3JlZ3JvdW5kIjpudWxsLCJCYWNrZ3JvdW5kRmlsbFR5cGUiOjAsIk1hcmdpbiI6eyIkaWQiOiIyNDAiLCJUb3AiOjAsIkxlZnQiOjAsIlJpZ2h0IjowLCJCb3R0b20iOjB9LCJQYWRkaW5nIjp7IiRpZCI6IjI0MSIsIlRvcCI6MCwiTGVmdCI6MCwiUmlnaHQiOjAsIkJvdHRvbSI6MH0sIkJhY2tncm91bmQiOnsiJHJlZiI6IjExNyJ9LCJJc1Zpc2libGUiOnRydWUsIldpZHRoIjowLjAsIkhlaWdodCI6MC4wLCJCb3JkZXJTdHlsZSI6eyIkaWQiOiIyNDIiLCJMaW5lQ29sb3IiOm51bGwsIkxpbmVXZWlnaHQiOjAuMCwiTGluZVR5cGUiOjAsIlBhcmVudFN0eWxlIjpudWxsfSwiUGFyZW50U3R5bGUiOm51bGx9LCJEYXRlU3R5bGUiOnsiJGlkIjoiMjQzIiwiRm9udFNldHRpbmdzIjp7IiRpZCI6IjI0NCIsIkZvbnRTaXplIjoxMCwiRm9udE5hbWUiOiJDYWxpYnJpIiwiSXNCb2xkIjpmYWxzZSwiSXNJdGFsaWMiOmZhbHNlLCJJc1VuZGVybGluZWQiOmZhbHNlLCJQYXJlbnRTdHlsZSI6bnVsbH0sIkF1dG9TaXplIjowLCJGb3JlZ3JvdW5kIjp7IiRpZCI6IjI0NSIsIkNvbG9yIjp7IiRyZWYiOiIxMjEifX0sIk1heFdpZHRoIjoyMDAuMCwiTWF4SGVpZ2h0IjoiSW5maW5pdHkiLCJTbWFydEZvcmVncm91bmRJc0FjdGl2ZSI6ZmFsc2UsIkhvcml6b250YWxBbGlnbm1lbnQiOjAsIlZlcnRpY2FsQWxpZ25tZW50IjowLCJTbWFydEZvcmVncm91bmQiOm51bGwsIkJhY2tncm91bmRGaWxsVHlwZSI6MCwiTWFyZ2luIjp7IiRpZCI6IjI0NiIsIlRvcCI6MCwiTGVmdCI6MCwiUmlnaHQiOjAsIkJvdHRvbSI6MH0sIlBhZGRpbmciOnsiJGlkIjoiMjQ3IiwiVG9wIjowLCJMZWZ0IjowLCJSaWdodCI6MCwiQm90dG9tIjowfSwiQmFja2dyb3VuZCI6eyIkcmVmIjoiMTI0In0sIklzVmlzaWJsZSI6dHJ1ZSwiV2lkdGgiOjAuMCwiSGVpZ2h0IjowLjAsIkJvcmRlclN0eWxlIjp7IiRpZCI6IjI0OCIsIkxpbmVDb2xvciI6bnVsbCwiTGluZVdlaWdodCI6MC4wLCJMaW5lVHlwZSI6MCwiUGFyZW50U3R5bGUiOm51bGx9LCJQYXJlbnRTdHlsZSI6bnVsbH0sIkRhdGVGb3JtYXQiOnsiJGlkIjoiMjQ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yNDkifSwiSWQiOiIxNTBkNjhhZi01Njk4LTQzMjgtYjUxOS0zN2U0ZTA1ZWZlNzEiLCJJbXBvcnRJZCI6bnVsbCwiVGl0bGUiOiJQcm9qZWN0aW9uL3NpbXVsYXRpb24iLCJOb3RlIjpudWxsLCJIeXBlcmxpbmsiOm51bGwsIklzQ2hhbmdlZCI6ZmFsc2UsIklzTmV3IjpmYWxzZX0seyIkaWQiOiIyNTAiLCJHcm91cE5hbWUiOm51bGwsIlN0YXJ0RGF0ZSI6IjIwMjEtMDItMDFUMjM6NTk6MDAiLCJFbmREYXRlIjoiMjAyMS0wMy0zMVQyMzo1OTowMCIsIlBlcmNlbnRhZ2VDb21wbGV0ZSI6bnVsbCwiU3R5bGUiOnsiJGlkIjoiMjUxIiwiU2hhcGUiOjAsIlNoYXBlVGhpY2tuZXNzIjoxLCJEdXJhdGlvbkZvcm1hdCI6MCwiSW5jbHVkZU5vbldvcmtpbmdEYXlzSW5EdXJhdGlvbiI6ZmFsc2UsIlBlcmNlbnRhZ2VDb21wbGV0ZVN0eWxlIjp7IiRpZCI6IjI1MiIsIkZvbnRTZXR0aW5ncyI6eyIkaWQiOiIyNTMiLCJGb250U2l6ZSI6MTAsIkZvbnROYW1lIjoiQ2FsaWJyaSIsIklzQm9sZCI6ZmFsc2UsIklzSXRhbGljIjpmYWxzZSwiSXNVbmRlcmxpbmVkIjpmYWxzZSwiUGFyZW50U3R5bGUiOm51bGx9LCJBdXRvU2l6ZSI6MCwiRm9yZWdyb3VuZCI6eyIkaWQiOiIyNTQiLCJDb2xvciI6eyIkcmVmIjoiODYifX0sIk1heFdpZHRoIjoyMDAuMCwiTWF4SGVpZ2h0IjoiSW5maW5pdHkiLCJTbWFydEZvcmVncm91bmRJc0FjdGl2ZSI6ZmFsc2UsIkhvcml6b250YWxBbGlnbm1lbnQiOjAsIlZlcnRpY2FsQWxpZ25tZW50IjowLCJTbWFydEZvcmVncm91bmQiOm51bGwsIkJhY2tncm91bmRGaWxsVHlwZSI6MCwiTWFyZ2luIjp7IiRpZCI6IjI1NSIsIlRvcCI6MCwiTGVmdCI6MCwiUmlnaHQiOjAsIkJvdHRvbSI6MH0sIlBhZGRpbmciOnsiJGlkIjoiMjU2IiwiVG9wIjowLCJMZWZ0IjowLCJSaWdodCI6MCwiQm90dG9tIjowfSwiQmFja2dyb3VuZCI6eyIkcmVmIjoiODkifSwiSXNWaXNpYmxlIjp0cnVlLCJXaWR0aCI6MC4wLCJIZWlnaHQiOjAuMCwiQm9yZGVyU3R5bGUiOnsiJGlkIjoiMjU3IiwiTGluZUNvbG9yIjpudWxsLCJMaW5lV2VpZ2h0IjowLjAsIkxpbmVUeXBlIjowLCJQYXJlbnRTdHlsZSI6bnVsbH0sIlBhcmVudFN0eWxlIjpudWxsfSwiRHVyYXRpb25TdHlsZSI6eyIkaWQiOiIyNTgiLCJGb250U2V0dGluZ3MiOnsiJGlkIjoiMjU5IiwiRm9udFNpemUiOjEwLCJGb250TmFtZSI6IkNhbGlicmkiLCJJc0JvbGQiOmZhbHNlLCJJc0l0YWxpYyI6ZmFsc2UsIklzVW5kZXJsaW5lZCI6ZmFsc2UsIlBhcmVudFN0eWxlIjpudWxsfSwiQXV0b1NpemUiOjAsIkZvcmVncm91bmQiOnsiJGlkIjoiMjYwIiwiQ29sb3IiOnsiJHJlZiI6IjkzIn19LCJNYXhXaWR0aCI6MjAwLjAsIk1heEhlaWdodCI6IkluZmluaXR5IiwiU21hcnRGb3JlZ3JvdW5kSXNBY3RpdmUiOmZhbHNlLCJIb3Jpem9udGFsQWxpZ25tZW50IjowLCJWZXJ0aWNhbEFsaWdubWVudCI6MCwiU21hcnRGb3JlZ3JvdW5kIjpudWxsLCJCYWNrZ3JvdW5kRmlsbFR5cGUiOjAsIk1hcmdpbiI6eyIkaWQiOiIyNjEiLCJUb3AiOjAsIkxlZnQiOjAsIlJpZ2h0IjowLCJCb3R0b20iOjB9LCJQYWRkaW5nIjp7IiRpZCI6IjI2MiIsIlRvcCI6MCwiTGVmdCI6MCwiUmlnaHQiOjAsIkJvdHRvbSI6MH0sIkJhY2tncm91bmQiOnsiJHJlZiI6Ijk2In0sIklzVmlzaWJsZSI6dHJ1ZSwiV2lkdGgiOjAuMCwiSGVpZ2h0IjowLjAsIkJvcmRlclN0eWxlIjp7IiRpZCI6IjI2MyIsIkxpbmVDb2xvciI6bnVsbCwiTGluZVdlaWdodCI6MC4wLCJMaW5lVHlwZSI6MCwiUGFyZW50U3R5bGUiOm51bGx9LCJQYXJlbnRTdHlsZSI6bnVsbH0sIkhvcml6b250YWxDb25uZWN0b3JTdHlsZSI6eyIkaWQiOiIyNjQiLCJMaW5lQ29sb3IiOnsiJHJlZiI6Ijk4In0sIkxpbmVXZWlnaHQiOjEuMCwiTGluZVR5cGUiOjAsIlBhcmVudFN0eWxlIjpudWxsfSwiVmVydGljYWxDb25uZWN0b3JTdHlsZSI6eyIkaWQiOiIyNjU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Y2IiwiTWFyZ2luIjp7IiRpZCI6IjI2NyIsIlRvcCI6MCwiTGVmdCI6NCwiUmlnaHQiOjQsIkJvdHRvbSI6MH0sIlBhZGRpbmciOnsiJGlkIjoiMjY4IiwiVG9wIjowLCJMZWZ0IjowLCJSaWdodCI6MCwiQm90dG9tIjowfSwiQmFja2dyb3VuZCI6eyIkaWQiOiIyNjkiLCJDb2xvciI6eyIkaWQiOiIyNzAiLCJBIjoyNTUsIlIiOjIzNCwiRyI6MjIsIkIiOjMwfX0sIklzVmlzaWJsZSI6dHJ1ZSwiV2lkdGgiOjAuMCwiSGVpZ2h0IjoxNi4wLCJCb3JkZXJTdHlsZSI6eyIkaWQiOiIyNzEiLCJMaW5lQ29sb3IiOnsiJHJlZiI6IjEwOSJ9LCJMaW5lV2VpZ2h0IjowLjAsIkxpbmVUeXBlIjowLCJQYXJlbnRTdHlsZSI6bnVsbH0sIlBhcmVudFN0eWxlIjpudWxsfSwiVGl0bGVTdHlsZSI6eyIkaWQiOiIyNzIiLCJGb250U2V0dGluZ3MiOnsiJGlkIjoiMjczIiwiRm9udFNpemUiOjExLCJGb250TmFtZSI6IkNhbGlicmkiLCJJc0JvbGQiOnRydWUsIklzSXRhbGljIjpmYWxzZSwiSXNVbmRlcmxpbmVkIjpmYWxzZSwiUGFyZW50U3R5bGUiOm51bGx9LCJBdXRvU2l6ZSI6MCwiRm9yZWdyb3VuZCI6eyIkaWQiOiIyNzQiLCJDb2xvciI6eyIkcmVmIjoiMTE0In19LCJNYXhXaWR0aCI6OTYwLjAsIk1heEhlaWdodCI6IkluZmluaXR5IiwiU21hcnRGb3JlZ3JvdW5kSXNBY3RpdmUiOmZhbHNlLCJIb3Jpem9udGFsQWxpZ25tZW50IjowLCJWZXJ0aWNhbEFsaWdubWVudCI6MCwiU21hcnRGb3JlZ3JvdW5kIjpudWxsLCJCYWNrZ3JvdW5kRmlsbFR5cGUiOjAsIk1hcmdpbiI6eyIkaWQiOiIyNzUiLCJUb3AiOjAsIkxlZnQiOjAsIlJpZ2h0IjowLCJCb3R0b20iOjB9LCJQYWRkaW5nIjp7IiRpZCI6IjI3NiIsIlRvcCI6MCwiTGVmdCI6MCwiUmlnaHQiOjAsIkJvdHRvbSI6MH0sIkJhY2tncm91bmQiOnsiJHJlZiI6IjExNyJ9LCJJc1Zpc2libGUiOnRydWUsIldpZHRoIjowLjAsIkhlaWdodCI6MC4wLCJCb3JkZXJTdHlsZSI6eyIkaWQiOiIyNzciLCJMaW5lQ29sb3IiOm51bGwsIkxpbmVXZWlnaHQiOjAuMCwiTGluZVR5cGUiOjAsIlBhcmVudFN0eWxlIjpudWxsfSwiUGFyZW50U3R5bGUiOm51bGx9LCJEYXRlU3R5bGUiOnsiJGlkIjoiMjc4IiwiRm9udFNldHRpbmdzIjp7IiRpZCI6IjI3OSIsIkZvbnRTaXplIjoxMCwiRm9udE5hbWUiOiJDYWxpYnJpIiwiSXNCb2xkIjpmYWxzZSwiSXNJdGFsaWMiOmZhbHNlLCJJc1VuZGVybGluZWQiOmZhbHNlLCJQYXJlbnRTdHlsZSI6bnVsbH0sIkF1dG9TaXplIjowLCJGb3JlZ3JvdW5kIjp7IiRpZCI6IjI4MCIsIkNvbG9yIjp7IiRyZWYiOiIxMjEifX0sIk1heFdpZHRoIjoyMDAuMCwiTWF4SGVpZ2h0IjoiSW5maW5pdHkiLCJTbWFydEZvcmVncm91bmRJc0FjdGl2ZSI6ZmFsc2UsIkhvcml6b250YWxBbGlnbm1lbnQiOjAsIlZlcnRpY2FsQWxpZ25tZW50IjowLCJTbWFydEZvcmVncm91bmQiOm51bGwsIkJhY2tncm91bmRGaWxsVHlwZSI6MCwiTWFyZ2luIjp7IiRpZCI6IjI4MSIsIlRvcCI6MCwiTGVmdCI6MCwiUmlnaHQiOjAsIkJvdHRvbSI6MH0sIlBhZGRpbmciOnsiJGlkIjoiMjgyIiwiVG9wIjowLCJMZWZ0IjowLCJSaWdodCI6MCwiQm90dG9tIjowfSwiQmFja2dyb3VuZCI6eyIkcmVmIjoiMTI0In0sIklzVmlzaWJsZSI6dHJ1ZSwiV2lkdGgiOjAuMCwiSGVpZ2h0IjowLjAsIkJvcmRlclN0eWxlIjp7IiRpZCI6IjI4MyIsIkxpbmVDb2xvciI6bnVsbCwiTGluZVdlaWdodCI6MC4wLCJMaW5lVHlwZSI6MCwiUGFyZW50U3R5bGUiOm51bGx9LCJQYXJlbnRTdHlsZSI6bnVsbH0sIkRhdGVGb3JtYXQiOnsiJGlkIjoiMjg0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yODQifSwiSWQiOiI0ZTdjZGJjOC03Mzc1LTRmMWMtOWFhNi02NTNhMGQzYjc3NGEiLCJJbXBvcnRJZCI6bnVsbCwiVGl0bGUiOiJBcmJpdHJhZ2UiLCJOb3RlIjpudWxsLCJIeXBlcmxpbmsiOm51bGwsIklzQ2hhbmdlZCI6ZmFsc2UsIklzTmV3IjpmYWxzZX0seyIkaWQiOiIyODUiLCJHcm91cE5hbWUiOm51bGwsIlN0YXJ0RGF0ZSI6IjIwMjEtMDYtMDFUMDA6MDA6MDAiLCJFbmREYXRlIjoiMjAyMS0wNi0zMFQyMzo1OTowMFoiLCJQZXJjZW50YWdlQ29tcGxldGUiOm51bGwsIlN0eWxlIjp7IiRpZCI6IjI4NiIsIlNoYXBlIjowLCJTaGFwZVRoaWNrbmVzcyI6MSwiRHVyYXRpb25Gb3JtYXQiOjAsIkluY2x1ZGVOb25Xb3JraW5nRGF5c0luRHVyYXRpb24iOmZhbHNlLCJQZXJjZW50YWdlQ29tcGxldGVTdHlsZSI6eyIkaWQiOiIyODciLCJGb250U2V0dGluZ3MiOnsiJGlkIjoiMjg4IiwiRm9udFNpemUiOjEwLCJGb250TmFtZSI6IkNhbGlicmkiLCJJc0JvbGQiOmZhbHNlLCJJc0l0YWxpYyI6ZmFsc2UsIklzVW5kZXJsaW5lZCI6ZmFsc2UsIlBhcmVudFN0eWxlIjpudWxsfSwiQXV0b1NpemUiOjAsIkZvcmVncm91bmQiOnsiJGlkIjoiMjg5IiwiQ29sb3IiOnsiJHJlZiI6Ijg2In19LCJNYXhXaWR0aCI6MjAwLjAsIk1heEhlaWdodCI6IkluZmluaXR5IiwiU21hcnRGb3JlZ3JvdW5kSXNBY3RpdmUiOmZhbHNlLCJIb3Jpem9udGFsQWxpZ25tZW50IjowLCJWZXJ0aWNhbEFsaWdubWVudCI6MCwiU21hcnRGb3JlZ3JvdW5kIjpudWxsLCJCYWNrZ3JvdW5kRmlsbFR5cGUiOjAsIk1hcmdpbiI6eyIkaWQiOiIyOTAiLCJUb3AiOjAsIkxlZnQiOjAsIlJpZ2h0IjowLCJCb3R0b20iOjB9LCJQYWRkaW5nIjp7IiRpZCI6IjI5MSIsIlRvcCI6MCwiTGVmdCI6MCwiUmlnaHQiOjAsIkJvdHRvbSI6MH0sIkJhY2tncm91bmQiOnsiJHJlZiI6Ijg5In0sIklzVmlzaWJsZSI6dHJ1ZSwiV2lkdGgiOjAuMCwiSGVpZ2h0IjowLjAsIkJvcmRlclN0eWxlIjp7IiRpZCI6IjI5MiIsIkxpbmVDb2xvciI6bnVsbCwiTGluZVdlaWdodCI6MC4wLCJMaW5lVHlwZSI6MCwiUGFyZW50U3R5bGUiOm51bGx9LCJQYXJlbnRTdHlsZSI6bnVsbH0sIkR1cmF0aW9uU3R5bGUiOnsiJGlkIjoiMjkzIiwiRm9udFNldHRpbmdzIjp7IiRpZCI6IjI5NCIsIkZvbnRTaXplIjoxMCwiRm9udE5hbWUiOiJDYWxpYnJpIiwiSXNCb2xkIjpmYWxzZSwiSXNJdGFsaWMiOmZhbHNlLCJJc1VuZGVybGluZWQiOmZhbHNlLCJQYXJlbnRTdHlsZSI6bnVsbH0sIkF1dG9TaXplIjowLCJGb3JlZ3JvdW5kIjp7IiRpZCI6IjI5NSIsIkNvbG9yIjp7IiRyZWYiOiI5MyJ9fSwiTWF4V2lkdGgiOjIwMC4wLCJNYXhIZWlnaHQiOiJJbmZpbml0eSIsIlNtYXJ0Rm9yZWdyb3VuZElzQWN0aXZlIjpmYWxzZSwiSG9yaXpvbnRhbEFsaWdubWVudCI6MCwiVmVydGljYWxBbGlnbm1lbnQiOjAsIlNtYXJ0Rm9yZWdyb3VuZCI6bnVsbCwiQmFja2dyb3VuZEZpbGxUeXBlIjowLCJNYXJnaW4iOnsiJGlkIjoiMjk2IiwiVG9wIjowLCJMZWZ0IjowLCJSaWdodCI6MCwiQm90dG9tIjowfSwiUGFkZGluZyI6eyIkaWQiOiIyOTciLCJUb3AiOjAsIkxlZnQiOjAsIlJpZ2h0IjowLCJCb3R0b20iOjB9LCJCYWNrZ3JvdW5kIjp7IiRyZWYiOiI5NiJ9LCJJc1Zpc2libGUiOnRydWUsIldpZHRoIjowLjAsIkhlaWdodCI6MC4wLCJCb3JkZXJTdHlsZSI6eyIkaWQiOiIyOTgiLCJMaW5lQ29sb3IiOm51bGwsIkxpbmVXZWlnaHQiOjAuMCwiTGluZVR5cGUiOjAsIlBhcmVudFN0eWxlIjpudWxsfSwiUGFyZW50U3R5bGUiOm51bGx9LCJIb3Jpem9udGFsQ29ubmVjdG9yU3R5bGUiOnsiJGlkIjoiMjk5IiwiTGluZUNvbG9yIjp7IiRyZWYiOiI5OCJ9LCJMaW5lV2VpZ2h0IjoxLjAsIkxpbmVUeXBlIjowLCJQYXJlbnRTdHlsZSI6bnVsbH0sIlZlcnRpY2FsQ29ubmVjdG9yU3R5bGUiOnsiJGlkIjoiMzAw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wMSIsIk1hcmdpbiI6eyIkaWQiOiIzMDIiLCJUb3AiOjAsIkxlZnQiOjQsIlJpZ2h0Ijo0LCJCb3R0b20iOjB9LCJQYWRkaW5nIjp7IiRpZCI6IjMwMyIsIlRvcCI6MCwiTGVmdCI6MCwiUmlnaHQiOjAsIkJvdHRvbSI6MH0sIkJhY2tncm91bmQiOnsiJGlkIjoiMzA0IiwiQ29sb3IiOnsiJGlkIjoiMzA1IiwiQSI6MjU1LCJSIjoxNTAsIkciOjIxNCwiQiI6NjZ9fSwiSXNWaXNpYmxlIjp0cnVlLCJXaWR0aCI6MC4wLCJIZWlnaHQiOjE2LjAsIkJvcmRlclN0eWxlIjp7IiRpZCI6IjMwNiIsIkxpbmVDb2xvciI6eyIkcmVmIjoiMTA5In0sIkxpbmVXZWlnaHQiOjAuMCwiTGluZVR5cGUiOjAsIlBhcmVudFN0eWxlIjpudWxsfSwiUGFyZW50U3R5bGUiOm51bGx9LCJUaXRsZVN0eWxlIjp7IiRpZCI6IjMwNyIsIkZvbnRTZXR0aW5ncyI6eyIkaWQiOiIzMDgiLCJGb250U2l6ZSI6MTEsIkZvbnROYW1lIjoiQ2FsaWJyaSIsIklzQm9sZCI6dHJ1ZSwiSXNJdGFsaWMiOmZhbHNlLCJJc1VuZGVybGluZWQiOmZhbHNlLCJQYXJlbnRTdHlsZSI6bnVsbH0sIkF1dG9TaXplIjowLCJGb3JlZ3JvdW5kIjp7IiRpZCI6IjMwOSIsIkNvbG9yIjp7IiRyZWYiOiIxMTQifX0sIk1heFdpZHRoIjo5NjAuMCwiTWF4SGVpZ2h0IjoiSW5maW5pdHkiLCJTbWFydEZvcmVncm91bmRJc0FjdGl2ZSI6ZmFsc2UsIkhvcml6b250YWxBbGlnbm1lbnQiOjAsIlZlcnRpY2FsQWxpZ25tZW50IjowLCJTbWFydEZvcmVncm91bmQiOm51bGwsIkJhY2tncm91bmRGaWxsVHlwZSI6MCwiTWFyZ2luIjp7IiRpZCI6IjMxMCIsIlRvcCI6MCwiTGVmdCI6MCwiUmlnaHQiOjAsIkJvdHRvbSI6MH0sIlBhZGRpbmciOnsiJGlkIjoiMzExIiwiVG9wIjowLCJMZWZ0IjowLCJSaWdodCI6MCwiQm90dG9tIjowfSwiQmFja2dyb3VuZCI6eyIkcmVmIjoiMTE3In0sIklzVmlzaWJsZSI6dHJ1ZSwiV2lkdGgiOjAuMCwiSGVpZ2h0IjowLjAsIkJvcmRlclN0eWxlIjp7IiRpZCI6IjMxMiIsIkxpbmVDb2xvciI6bnVsbCwiTGluZVdlaWdodCI6MC4wLCJMaW5lVHlwZSI6MCwiUGFyZW50U3R5bGUiOm51bGx9LCJQYXJlbnRTdHlsZSI6bnVsbH0sIkRhdGVTdHlsZSI6eyIkaWQiOiIzMTMiLCJGb250U2V0dGluZ3MiOnsiJGlkIjoiMzE0IiwiRm9udFNpemUiOjEwLCJGb250TmFtZSI6IkNhbGlicmkiLCJJc0JvbGQiOmZhbHNlLCJJc0l0YWxpYyI6ZmFsc2UsIklzVW5kZXJsaW5lZCI6ZmFsc2UsIlBhcmVudFN0eWxlIjpudWxsfSwiQXV0b1NpemUiOjAsIkZvcmVncm91bmQiOnsiJGlkIjoiMzE1IiwiQ29sb3IiOnsiJHJlZiI6IjEyMSJ9fSwiTWF4V2lkdGgiOjIwMC4wLCJNYXhIZWlnaHQiOiJJbmZpbml0eSIsIlNtYXJ0Rm9yZWdyb3VuZElzQWN0aXZlIjpmYWxzZSwiSG9yaXpvbnRhbEFsaWdubWVudCI6MCwiVmVydGljYWxBbGlnbm1lbnQiOjAsIlNtYXJ0Rm9yZWdyb3VuZCI6bnVsbCwiQmFja2dyb3VuZEZpbGxUeXBlIjowLCJNYXJnaW4iOnsiJGlkIjoiMzE2IiwiVG9wIjowLCJMZWZ0IjowLCJSaWdodCI6MCwiQm90dG9tIjowfSwiUGFkZGluZyI6eyIkaWQiOiIzMTciLCJUb3AiOjAsIkxlZnQiOjAsIlJpZ2h0IjowLCJCb3R0b20iOjB9LCJCYWNrZ3JvdW5kIjp7IiRyZWYiOiIxMjQifSwiSXNWaXNpYmxlIjp0cnVlLCJXaWR0aCI6MC4wLCJIZWlnaHQiOjAuMCwiQm9yZGVyU3R5bGUiOnsiJGlkIjoiMzE4IiwiTGluZUNvbG9yIjpudWxsLCJMaW5lV2VpZ2h0IjowLjAsIkxpbmVUeXBlIjowLCJQYXJlbnRTdHlsZSI6bnVsbH0sIlBhcmVudFN0eWxlIjpudWxsfSwiRGF0ZUZvcm1hdCI6eyIkaWQiOiIzMT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xOSJ9LCJJZCI6ImViYWM3NDBlLWJkMjAtNGM1Ny04ZjllLTk3N2UxMGFhYjA1YSIsIkltcG9ydElkIjpudWxsLCJUaXRsZSI6IlLDqWRhY3Rpb24gZMOpY3JldCBzaW1wbGUiLCJOb3RlIjpudWxsLCJIeXBlcmxpbmsiOm51bGwsIklzQ2hhbmdlZCI6ZmFsc2UsIklzTmV3IjpmYWxzZX0seyIkaWQiOiIzMjAiLCJHcm91cE5hbWUiOm51bGwsIlN0YXJ0RGF0ZSI6IjIwMjEtMDctMDFUMDA6MDA6MDBaIiwiRW5kRGF0ZSI6IjIwMjEtMDktMzBUMjM6NTk6MDBaIiwiUGVyY2VudGFnZUNvbXBsZXRlIjpudWxsLCJTdHlsZSI6eyIkaWQiOiIzMjEiLCJTaGFwZSI6MCwiU2hhcGVUaGlja25lc3MiOjEsIkR1cmF0aW9uRm9ybWF0IjowLCJJbmNsdWRlTm9uV29ya2luZ0RheXNJbkR1cmF0aW9uIjpmYWxzZSwiUGVyY2VudGFnZUNvbXBsZXRlU3R5bGUiOnsiJGlkIjoiMzIyIiwiRm9udFNldHRpbmdzIjp7IiRpZCI6IjMyMyIsIkZvbnRTaXplIjoxMCwiRm9udE5hbWUiOiJDYWxpYnJpIiwiSXNCb2xkIjpmYWxzZSwiSXNJdGFsaWMiOmZhbHNlLCJJc1VuZGVybGluZWQiOmZhbHNlLCJQYXJlbnRTdHlsZSI6bnVsbH0sIkF1dG9TaXplIjowLCJGb3JlZ3JvdW5kIjp7IiRpZCI6IjMyNCIsIkNvbG9yIjp7IiRyZWYiOiI4NiJ9fSwiTWF4V2lkdGgiOjIwMC4wLCJNYXhIZWlnaHQiOiJJbmZpbml0eSIsIlNtYXJ0Rm9yZWdyb3VuZElzQWN0aXZlIjpmYWxzZSwiSG9yaXpvbnRhbEFsaWdubWVudCI6MCwiVmVydGljYWxBbGlnbm1lbnQiOjAsIlNtYXJ0Rm9yZWdyb3VuZCI6bnVsbCwiQmFja2dyb3VuZEZpbGxUeXBlIjowLCJNYXJnaW4iOnsiJGlkIjoiMzI1IiwiVG9wIjowLCJMZWZ0IjowLCJSaWdodCI6MCwiQm90dG9tIjowfSwiUGFkZGluZyI6eyIkaWQiOiIzMjYiLCJUb3AiOjAsIkxlZnQiOjAsIlJpZ2h0IjowLCJCb3R0b20iOjB9LCJCYWNrZ3JvdW5kIjp7IiRyZWYiOiI4OSJ9LCJJc1Zpc2libGUiOnRydWUsIldpZHRoIjowLjAsIkhlaWdodCI6MC4wLCJCb3JkZXJTdHlsZSI6eyIkaWQiOiIzMjciLCJMaW5lQ29sb3IiOm51bGwsIkxpbmVXZWlnaHQiOjAuMCwiTGluZVR5cGUiOjAsIlBhcmVudFN0eWxlIjpudWxsfSwiUGFyZW50U3R5bGUiOm51bGx9LCJEdXJhdGlvblN0eWxlIjp7IiRpZCI6IjMyOCIsIkZvbnRTZXR0aW5ncyI6eyIkaWQiOiIzMjkiLCJGb250U2l6ZSI6MTAsIkZvbnROYW1lIjoiQ2FsaWJyaSIsIklzQm9sZCI6ZmFsc2UsIklzSXRhbGljIjpmYWxzZSwiSXNVbmRlcmxpbmVkIjpmYWxzZSwiUGFyZW50U3R5bGUiOm51bGx9LCJBdXRvU2l6ZSI6MCwiRm9yZWdyb3VuZCI6eyIkaWQiOiIzMzAiLCJDb2xvciI6eyIkcmVmIjoiOTMifX0sIk1heFdpZHRoIjoyMDAuMCwiTWF4SGVpZ2h0IjoiSW5maW5pdHkiLCJTbWFydEZvcmVncm91bmRJc0FjdGl2ZSI6ZmFsc2UsIkhvcml6b250YWxBbGlnbm1lbnQiOjAsIlZlcnRpY2FsQWxpZ25tZW50IjowLCJTbWFydEZvcmVncm91bmQiOm51bGwsIkJhY2tncm91bmRGaWxsVHlwZSI6MCwiTWFyZ2luIjp7IiRpZCI6IjMzMSIsIlRvcCI6MCwiTGVmdCI6MCwiUmlnaHQiOjAsIkJvdHRvbSI6MH0sIlBhZGRpbmciOnsiJGlkIjoiMzMyIiwiVG9wIjowLCJMZWZ0IjowLCJSaWdodCI6MCwiQm90dG9tIjowfSwiQmFja2dyb3VuZCI6eyIkcmVmIjoiOTYifSwiSXNWaXNpYmxlIjp0cnVlLCJXaWR0aCI6MC4wLCJIZWlnaHQiOjAuMCwiQm9yZGVyU3R5bGUiOnsiJGlkIjoiMzMzIiwiTGluZUNvbG9yIjpudWxsLCJMaW5lV2VpZ2h0IjowLjAsIkxpbmVUeXBlIjowLCJQYXJlbnRTdHlsZSI6bnVsbH0sIlBhcmVudFN0eWxlIjpudWxsfSwiSG9yaXpvbnRhbENvbm5lY3RvclN0eWxlIjp7IiRpZCI6IjMzNCIsIkxpbmVDb2xvciI6eyIkcmVmIjoiOTgifSwiTGluZVdlaWdodCI6MS4wLCJMaW5lVHlwZSI6MCwiUGFyZW50U3R5bGUiOm51bGx9LCJWZXJ0aWNhbENvbm5lY3RvclN0eWxlIjp7IiRpZCI6IjMzN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MzYiLCJNYXJnaW4iOnsiJGlkIjoiMzM3IiwiVG9wIjowLCJMZWZ0Ijo0LCJSaWdodCI6NCwiQm90dG9tIjowfSwiUGFkZGluZyI6eyIkaWQiOiIzMzgiLCJUb3AiOjAsIkxlZnQiOjAsIlJpZ2h0IjowLCJCb3R0b20iOjB9LCJCYWNrZ3JvdW5kIjp7IiRpZCI6IjMzOSIsIkNvbG9yIjp7IiRpZCI6IjM0MCIsIkEiOjI1NSwiUiI6MTc4LCJHIjoxNCwiQiI6MTh9fSwiSXNWaXNpYmxlIjp0cnVlLCJXaWR0aCI6MC4wLCJIZWlnaHQiOjE2LjAsIkJvcmRlclN0eWxlIjp7IiRpZCI6IjM0MSIsIkxpbmVDb2xvciI6eyIkcmVmIjoiMTA5In0sIkxpbmVXZWlnaHQiOjAuMCwiTGluZVR5cGUiOjAsIlBhcmVudFN0eWxlIjpudWxsfSwiUGFyZW50U3R5bGUiOm51bGx9LCJUaXRsZVN0eWxlIjp7IiRpZCI6IjM0MiIsIkZvbnRTZXR0aW5ncyI6eyIkaWQiOiIzNDMiLCJGb250U2l6ZSI6MTEsIkZvbnROYW1lIjoiQ2FsaWJyaSIsIklzQm9sZCI6dHJ1ZSwiSXNJdGFsaWMiOmZhbHNlLCJJc1VuZGVybGluZWQiOmZhbHNlLCJQYXJlbnRTdHlsZSI6bnVsbH0sIkF1dG9TaXplIjowLCJGb3JlZ3JvdW5kIjp7IiRpZCI6IjM0NCIsIkNvbG9yIjp7IiRyZWYiOiIxMTQifX0sIk1heFdpZHRoIjo5NjAuMCwiTWF4SGVpZ2h0IjoiSW5maW5pdHkiLCJTbWFydEZvcmVncm91bmRJc0FjdGl2ZSI6ZmFsc2UsIkhvcml6b250YWxBbGlnbm1lbnQiOjAsIlZlcnRpY2FsQWxpZ25tZW50IjowLCJTbWFydEZvcmVncm91bmQiOm51bGwsIkJhY2tncm91bmRGaWxsVHlwZSI6MCwiTWFyZ2luIjp7IiRpZCI6IjM0NSIsIlRvcCI6MCwiTGVmdCI6MCwiUmlnaHQiOjAsIkJvdHRvbSI6MH0sIlBhZGRpbmciOnsiJGlkIjoiMzQ2IiwiVG9wIjowLCJMZWZ0IjowLCJSaWdodCI6MCwiQm90dG9tIjowfSwiQmFja2dyb3VuZCI6eyIkcmVmIjoiMTE3In0sIklzVmlzaWJsZSI6dHJ1ZSwiV2lkdGgiOjAuMCwiSGVpZ2h0IjowLjAsIkJvcmRlclN0eWxlIjp7IiRpZCI6IjM0NyIsIkxpbmVDb2xvciI6bnVsbCwiTGluZVdlaWdodCI6MC4wLCJMaW5lVHlwZSI6MCwiUGFyZW50U3R5bGUiOm51bGx9LCJQYXJlbnRTdHlsZSI6bnVsbH0sIkRhdGVTdHlsZSI6eyIkaWQiOiIzNDgiLCJGb250U2V0dGluZ3MiOnsiJGlkIjoiMzQ5IiwiRm9udFNpemUiOjEwLCJGb250TmFtZSI6IkNhbGlicmkiLCJJc0JvbGQiOmZhbHNlLCJJc0l0YWxpYyI6ZmFsc2UsIklzVW5kZXJsaW5lZCI6ZmFsc2UsIlBhcmVudFN0eWxlIjpudWxsfSwiQXV0b1NpemUiOjAsIkZvcmVncm91bmQiOnsiJGlkIjoiMzUwIiwiQ29sb3IiOnsiJHJlZiI6IjEyMSJ9fSwiTWF4V2lkdGgiOjIwMC4wLCJNYXhIZWlnaHQiOiJJbmZpbml0eSIsIlNtYXJ0Rm9yZWdyb3VuZElzQWN0aXZlIjpmYWxzZSwiSG9yaXpvbnRhbEFsaWdubWVudCI6MCwiVmVydGljYWxBbGlnbm1lbnQiOjAsIlNtYXJ0Rm9yZWdyb3VuZCI6bnVsbCwiQmFja2dyb3VuZEZpbGxUeXBlIjowLCJNYXJnaW4iOnsiJGlkIjoiMzUxIiwiVG9wIjowLCJMZWZ0IjowLCJSaWdodCI6MCwiQm90dG9tIjowfSwiUGFkZGluZyI6eyIkaWQiOiIzNTIiLCJUb3AiOjAsIkxlZnQiOjAsIlJpZ2h0IjowLCJCb3R0b20iOjB9LCJCYWNrZ3JvdW5kIjp7IiRyZWYiOiIxMjQifSwiSXNWaXNpYmxlIjp0cnVlLCJXaWR0aCI6MC4wLCJIZWlnaHQiOjAuMCwiQm9yZGVyU3R5bGUiOnsiJGlkIjoiMzUzIiwiTGluZUNvbG9yIjpudWxsLCJMaW5lV2VpZ2h0IjowLjAsIkxpbmVUeXBlIjowLCJQYXJlbnRTdHlsZSI6bnVsbH0sIlBhcmVudFN0eWxlIjpudWxsfSwiRGF0ZUZvcm1hdCI6eyIkaWQiOiIzNT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M1NCJ9LCJJZCI6ImE1ZjQyOGE4LWM1ZjUtNGI1My1iYmU2LTNjMjE1MjhiNjA1ZiIsIkltcG9ydElkIjpudWxsLCJUaXRsZSI6IlNpZ25hdHVyZSBpbnRlcm1pbmlzdMOpcmllbGxlIiwiTm90ZSI6bnVsbCwiSHlwZXJsaW5rIjpudWxsLCJJc0NoYW5nZWQiOmZhbHNlLCJJc05ldyI6ZmFsc2V9XSwiTXNQcm9qZWN0SXRlbXNUcmVlIjp7IiRpZCI6IjM1NSIsIlJvb3QiOnsiSW1wb3J0SWQiOm51bGwsIklzSW1wb3J0ZWQiOmZhbHNlLCJDaGlsZHJlbiI6W119fSwiTWV0YWRhdGEiOnsiJGlkIjoiMzU2IiwiUmVjZW50Q29sb3JzQ29sbGVjdGlvbiI6IltcIiNGRjFBQUE0MlwiLFwiI0ZGQjIwRTEyXCIsXCIjRkZFQTE2MUVcIixcIiNGRjk2RDY0MlwiLFwiI0ZGRkVCQTBBXCIsXCIjRkYwMkIyRUVcIixcIiNGRjJGMzY5OVwiXSJ9LCJTZXR0aW5ncyI6eyIkaWQiOiIzNTciLCJJbXBhT3B0aW9ucyI6eyIkaWQiOiIzNTg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1OSIsIlVzZVRpbWUiOmZhbHNlLCJXb3JrRGF5U3RhcnQiOiIwMDowMDowMCIsIldvcmtEYXlFbmQiOiIyMzo1OTowMCJ9LCJMYXN0VXNlZFRlbXBsYXRlSWQiOiI3MzU1YjYzMy1hYzY2LTQ1MjgtOGI0ZC0yOTlmYWVkYzllZTk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PÉRATEURS">
  <a:themeElements>
    <a:clrScheme name="ANSES">
      <a:dk1>
        <a:srgbClr val="000000"/>
      </a:dk1>
      <a:lt1>
        <a:srgbClr val="FFFFFF"/>
      </a:lt1>
      <a:dk2>
        <a:srgbClr val="FF9940"/>
      </a:dk2>
      <a:lt2>
        <a:srgbClr val="5770BE"/>
      </a:lt2>
      <a:accent1>
        <a:srgbClr val="FFE800"/>
      </a:accent1>
      <a:accent2>
        <a:srgbClr val="00AC8C"/>
      </a:accent2>
      <a:accent3>
        <a:srgbClr val="E1000F"/>
      </a:accent3>
      <a:accent4>
        <a:srgbClr val="FF9940"/>
      </a:accent4>
      <a:accent5>
        <a:srgbClr val="5770BE"/>
      </a:accent5>
      <a:accent6>
        <a:srgbClr val="FFE800"/>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 institutionnelle avec Marianne 4.3" id="{63E0CFB7-C0DE-455F-95AB-866BD5603E84}" vid="{F7D6DF9C-7BD7-47F6-BC4F-9058F6F5A4B2}"/>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8E343BDBA8E49AF030F4C2C238C12" ma:contentTypeVersion="3" ma:contentTypeDescription="Crée un document." ma:contentTypeScope="" ma:versionID="88014b7d150371a59f668342a24a831d">
  <xsd:schema xmlns:xsd="http://www.w3.org/2001/XMLSchema" xmlns:xs="http://www.w3.org/2001/XMLSchema" xmlns:p="http://schemas.microsoft.com/office/2006/metadata/properties" xmlns:ns1="http://schemas.microsoft.com/sharepoint/v3" xmlns:ns2="bbb10280-99bd-4da1-9c69-36ff33323477" targetNamespace="http://schemas.microsoft.com/office/2006/metadata/properties" ma:root="true" ma:fieldsID="f1402c37b36e2fc3155dc18a26449a78" ns1:_="" ns2:_="">
    <xsd:import namespace="http://schemas.microsoft.com/sharepoint/v3"/>
    <xsd:import namespace="bbb10280-99bd-4da1-9c69-36ff33323477"/>
    <xsd:element name="properties">
      <xsd:complexType>
        <xsd:sequence>
          <xsd:element name="documentManagement">
            <xsd:complexType>
              <xsd:all>
                <xsd:element ref="ns1:PublishingStartDate" minOccurs="0"/>
                <xsd:element ref="ns1:PublishingExpirationDate" minOccurs="0"/>
                <xsd:element ref="ns2:Rubriqu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internalName="PublishingStartDate">
      <xsd:simpleType>
        <xsd:restriction base="dms:Unknown"/>
      </xsd:simpleType>
    </xsd:element>
    <xsd:element name="PublishingExpirationDate" ma:index="9" nillable="true" ma:displayName="Date de fin de planifica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b10280-99bd-4da1-9c69-36ff33323477" elementFormDefault="qualified">
    <xsd:import namespace="http://schemas.microsoft.com/office/2006/documentManagement/types"/>
    <xsd:import namespace="http://schemas.microsoft.com/office/infopath/2007/PartnerControls"/>
    <xsd:element name="Rubrique" ma:index="11" nillable="true" ma:displayName="Rubrique" ma:internalName="Rubriqu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4BEA8-79FB-47CB-A63C-4DA993EB5B8B}">
  <ds:schemaRefs>
    <ds:schemaRef ds:uri="http://schemas.microsoft.com/sharepoint/v3/contenttype/forms"/>
  </ds:schemaRefs>
</ds:datastoreItem>
</file>

<file path=customXml/itemProps2.xml><?xml version="1.0" encoding="utf-8"?>
<ds:datastoreItem xmlns:ds="http://schemas.openxmlformats.org/officeDocument/2006/customXml" ds:itemID="{3305C4B0-6744-4C33-9A7D-B9953F845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b10280-99bd-4da1-9c69-36ff33323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Modèle PPT Anses</Template>
  <TotalTime>11725</TotalTime>
  <Words>1707</Words>
  <Application>Microsoft Office PowerPoint</Application>
  <PresentationFormat>Affichage à l'écran (4:3)</PresentationFormat>
  <Paragraphs>324</Paragraphs>
  <Slides>22</Slides>
  <Notes>20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22</vt:i4>
      </vt:variant>
    </vt:vector>
  </HeadingPairs>
  <TitlesOfParts>
    <vt:vector size="35" baseType="lpstr">
      <vt:lpstr>Arial</vt:lpstr>
      <vt:lpstr>Calibri</vt:lpstr>
      <vt:lpstr>Calibri Light</vt:lpstr>
      <vt:lpstr>Lato-Light</vt:lpstr>
      <vt:lpstr>Marianne</vt:lpstr>
      <vt:lpstr>Marianne ExtraBold</vt:lpstr>
      <vt:lpstr>Marianne Thin</vt:lpstr>
      <vt:lpstr>Montserrat</vt:lpstr>
      <vt:lpstr>Montserrat Black</vt:lpstr>
      <vt:lpstr>segoe ui emoji</vt:lpstr>
      <vt:lpstr>Wingdings</vt:lpstr>
      <vt:lpstr>OPÉRATEURS</vt:lpstr>
      <vt:lpstr>Conception personnalisée</vt:lpstr>
      <vt:lpstr>Disponibilité médicaments vétérinaires  et actualités règlementaires  COPIL RFSA 15/03/2023</vt:lpstr>
      <vt:lpstr>1- Gaps thérapeutiques  &gt; Réunion Filière Chiens/chats/NAC (15/12)  </vt:lpstr>
      <vt:lpstr>Réunions 2022-23</vt:lpstr>
      <vt:lpstr>Gaps en Filière Chiens, chats et NAC  Réunion du 15/12/22</vt:lpstr>
      <vt:lpstr>Présentation PowerPoint</vt:lpstr>
      <vt:lpstr>Présentation PowerPoint</vt:lpstr>
      <vt:lpstr>Présentation PowerPoint</vt:lpstr>
      <vt:lpstr>Réunions 2022-23</vt:lpstr>
      <vt:lpstr>2 — Actualités règlementaires</vt:lpstr>
      <vt:lpstr>Présentation PowerPoint</vt:lpstr>
      <vt:lpstr>Présentation PowerPoint</vt:lpstr>
      <vt:lpstr>3 — Projet PARS : « vieux antibiotiques »</vt:lpstr>
      <vt:lpstr>Projet dans une optique une seule santé </vt:lpstr>
      <vt:lpstr>4 — Résistance aux antiparasitaires</vt:lpstr>
      <vt:lpstr>Résistances aux antiparasitaires</vt:lpstr>
      <vt:lpstr> Merci pour  votre attention    Questions ?</vt:lpstr>
      <vt:lpstr>Annexes </vt:lpstr>
      <vt:lpstr>5 gaps MAJEURS chez espèces productrices de denrées</vt:lpstr>
      <vt:lpstr>5 gaps MAJEURS chez ruminants</vt:lpstr>
      <vt:lpstr>3 MAJEURS gaps chez espèces productrices de denrées</vt:lpstr>
      <vt:lpstr>3 à 5 gaps MAJEURS dans autres filières</vt:lpstr>
      <vt:lpstr>3 MAJEURS gaps chez espèces productrices de denrées</vt:lpstr>
    </vt:vector>
  </TitlesOfParts>
  <Company>ANSES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Paule CARNAT-GAUTIER</dc:creator>
  <cp:lastModifiedBy>Marie-Claire SANTAROSALIA</cp:lastModifiedBy>
  <cp:revision>459</cp:revision>
  <cp:lastPrinted>2023-02-27T17:04:57Z</cp:lastPrinted>
  <dcterms:created xsi:type="dcterms:W3CDTF">2021-02-01T16:58:40Z</dcterms:created>
  <dcterms:modified xsi:type="dcterms:W3CDTF">2023-03-14T09:29:23Z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0x010100B348E343BDBA8E49AF030F4C2C238C12</vt:lpwstr>
  </property>
  <property fmtid="{D5CDD505-2E9C-101B-9397-08002B2CF9AE}" pid="3" name="PublishingExpirationDate">
    <vt:lpwstr/>
  </property>
  <property fmtid="{D5CDD505-2E9C-101B-9397-08002B2CF9AE}" pid="4" name="PublishingStartDate">
    <vt:lpwstr/>
  </property>
  <property fmtid="{D5CDD505-2E9C-101B-9397-08002B2CF9AE}" pid="5" name="Rubrique">
    <vt:lpwstr/>
  </property>
</Properties>
</file>