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2" r:id="rId3"/>
  </p:sldMasterIdLst>
  <p:notesMasterIdLst>
    <p:notesMasterId r:id="rId22"/>
  </p:notesMasterIdLst>
  <p:handoutMasterIdLst>
    <p:handoutMasterId r:id="rId23"/>
  </p:handoutMasterIdLst>
  <p:sldIdLst>
    <p:sldId id="258" r:id="rId4"/>
    <p:sldId id="282" r:id="rId5"/>
    <p:sldId id="283" r:id="rId6"/>
    <p:sldId id="293" r:id="rId7"/>
    <p:sldId id="284" r:id="rId8"/>
    <p:sldId id="266" r:id="rId9"/>
    <p:sldId id="295" r:id="rId10"/>
    <p:sldId id="285" r:id="rId11"/>
    <p:sldId id="298" r:id="rId12"/>
    <p:sldId id="299" r:id="rId13"/>
    <p:sldId id="300" r:id="rId14"/>
    <p:sldId id="301" r:id="rId15"/>
    <p:sldId id="302" r:id="rId16"/>
    <p:sldId id="303" r:id="rId17"/>
    <p:sldId id="304" r:id="rId18"/>
    <p:sldId id="305" r:id="rId19"/>
    <p:sldId id="306" r:id="rId20"/>
    <p:sldId id="307"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9999"/>
    <a:srgbClr val="6699FF"/>
    <a:srgbClr val="CC0000"/>
    <a:srgbClr val="FFFF66"/>
    <a:srgbClr val="0099FF"/>
    <a:srgbClr val="009EE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0977" autoAdjust="0"/>
  </p:normalViewPr>
  <p:slideViewPr>
    <p:cSldViewPr>
      <p:cViewPr varScale="1">
        <p:scale>
          <a:sx n="70" d="100"/>
          <a:sy n="70" d="100"/>
        </p:scale>
        <p:origin x="1206" y="5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9.png"/></Relationships>
</file>

<file path=ppt/diagrams/_rels/data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iagrams/_rels/data3.xml.rels><?xml version="1.0" encoding="UTF-8" standalone="yes"?>
<Relationships xmlns="http://schemas.openxmlformats.org/package/2006/relationships"><Relationship Id="rId1"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9.png"/></Relationships>
</file>

<file path=ppt/diagrams/_rels/drawing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iagrams/_rels/drawing3.xml.rels><?xml version="1.0" encoding="UTF-8" standalone="yes"?>
<Relationships xmlns="http://schemas.openxmlformats.org/package/2006/relationships"><Relationship Id="rId1"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7BB06-289A-4238-89A2-82AA6C9DFB1A}" type="doc">
      <dgm:prSet loTypeId="urn:microsoft.com/office/officeart/2017/3/layout/DropPinTimeline" loCatId="process" qsTypeId="urn:microsoft.com/office/officeart/2005/8/quickstyle/3d2" qsCatId="3D" csTypeId="urn:microsoft.com/office/officeart/2005/8/colors/accent2_2" csCatId="accent2" phldr="1"/>
      <dgm:spPr/>
      <dgm:t>
        <a:bodyPr/>
        <a:lstStyle/>
        <a:p>
          <a:endParaRPr lang="en-US"/>
        </a:p>
      </dgm:t>
    </dgm:pt>
    <dgm:pt modelId="{23DE0C83-5E70-49D0-9AC0-BBEA4E5334BF}">
      <dgm:prSet/>
      <dgm:spPr/>
      <dgm:t>
        <a:bodyPr/>
        <a:lstStyle/>
        <a:p>
          <a:pPr>
            <a:defRPr b="1"/>
          </a:pPr>
          <a:r>
            <a:rPr lang="en-US" dirty="0" smtClean="0"/>
            <a:t>16/10/20</a:t>
          </a:r>
          <a:endParaRPr lang="en-US" dirty="0"/>
        </a:p>
      </dgm:t>
    </dgm:pt>
    <dgm:pt modelId="{158EDBA2-EE22-4D6C-9A10-4ACAFA73C321}" type="parTrans" cxnId="{BA5D85F5-8295-4AF1-B866-A6300B816D3D}">
      <dgm:prSet/>
      <dgm:spPr/>
      <dgm:t>
        <a:bodyPr/>
        <a:lstStyle/>
        <a:p>
          <a:endParaRPr lang="en-US"/>
        </a:p>
      </dgm:t>
    </dgm:pt>
    <dgm:pt modelId="{8A8A6658-B01D-42E1-96EE-B6A1B1F7EA5A}" type="sibTrans" cxnId="{BA5D85F5-8295-4AF1-B866-A6300B816D3D}">
      <dgm:prSet/>
      <dgm:spPr/>
      <dgm:t>
        <a:bodyPr/>
        <a:lstStyle/>
        <a:p>
          <a:endParaRPr lang="en-US"/>
        </a:p>
      </dgm:t>
    </dgm:pt>
    <dgm:pt modelId="{37636C61-F9F8-4DAC-B6A8-CC6238CCF61B}">
      <dgm:prSet/>
      <dgm:spPr/>
      <dgm:t>
        <a:bodyPr/>
        <a:lstStyle/>
        <a:p>
          <a:pPr>
            <a:defRPr b="1"/>
          </a:pPr>
          <a:r>
            <a:rPr lang="en-US" dirty="0" smtClean="0"/>
            <a:t>27/11/20</a:t>
          </a:r>
          <a:endParaRPr lang="en-US" dirty="0"/>
        </a:p>
      </dgm:t>
    </dgm:pt>
    <dgm:pt modelId="{CAE19A78-9371-429F-B33F-676998CDA14A}" type="parTrans" cxnId="{36874865-0D0D-46E0-AAC1-058D10D4F1E1}">
      <dgm:prSet/>
      <dgm:spPr/>
      <dgm:t>
        <a:bodyPr/>
        <a:lstStyle/>
        <a:p>
          <a:endParaRPr lang="en-US"/>
        </a:p>
      </dgm:t>
    </dgm:pt>
    <dgm:pt modelId="{74FB3085-09BC-4685-861E-B6F919ED3625}" type="sibTrans" cxnId="{36874865-0D0D-46E0-AAC1-058D10D4F1E1}">
      <dgm:prSet/>
      <dgm:spPr/>
      <dgm:t>
        <a:bodyPr/>
        <a:lstStyle/>
        <a:p>
          <a:endParaRPr lang="en-US"/>
        </a:p>
      </dgm:t>
    </dgm:pt>
    <dgm:pt modelId="{E3F92F9A-9709-4063-8D99-897BA6E46E4C}">
      <dgm:prSet custT="1"/>
      <dgm:spPr/>
      <dgm:t>
        <a:bodyPr/>
        <a:lstStyle/>
        <a:p>
          <a:pPr>
            <a:defRPr b="1"/>
          </a:pPr>
          <a:r>
            <a:rPr lang="en-US" sz="1600" dirty="0" smtClean="0">
              <a:solidFill>
                <a:srgbClr val="009999"/>
              </a:solidFill>
            </a:rPr>
            <a:t>16/04/21</a:t>
          </a:r>
          <a:endParaRPr lang="en-US" sz="1600" dirty="0">
            <a:solidFill>
              <a:srgbClr val="009999"/>
            </a:solidFill>
          </a:endParaRPr>
        </a:p>
      </dgm:t>
    </dgm:pt>
    <dgm:pt modelId="{8A8E17DB-A545-473A-AA9B-76ABFBFA2192}" type="parTrans" cxnId="{BFB230D7-EFB9-4D87-A49F-B7974DD6BF03}">
      <dgm:prSet/>
      <dgm:spPr/>
      <dgm:t>
        <a:bodyPr/>
        <a:lstStyle/>
        <a:p>
          <a:endParaRPr lang="en-GB"/>
        </a:p>
      </dgm:t>
    </dgm:pt>
    <dgm:pt modelId="{8C64D2CE-5E81-4511-9606-106BEEA70E32}" type="sibTrans" cxnId="{BFB230D7-EFB9-4D87-A49F-B7974DD6BF03}">
      <dgm:prSet/>
      <dgm:spPr/>
      <dgm:t>
        <a:bodyPr/>
        <a:lstStyle/>
        <a:p>
          <a:endParaRPr lang="en-GB"/>
        </a:p>
      </dgm:t>
    </dgm:pt>
    <dgm:pt modelId="{382C5D02-E434-49A8-AAC1-7FF60CEE6604}">
      <dgm:prSet custT="1"/>
      <dgm:spPr/>
      <dgm:t>
        <a:bodyPr/>
        <a:lstStyle/>
        <a:p>
          <a:pPr>
            <a:defRPr b="1"/>
          </a:pPr>
          <a:r>
            <a:rPr lang="en-US" sz="1600" b="1" dirty="0" smtClean="0">
              <a:solidFill>
                <a:srgbClr val="009999"/>
              </a:solidFill>
            </a:rPr>
            <a:t>15/10/21</a:t>
          </a:r>
          <a:endParaRPr lang="en-US" sz="1600" b="1" dirty="0">
            <a:solidFill>
              <a:srgbClr val="009999"/>
            </a:solidFill>
          </a:endParaRPr>
        </a:p>
      </dgm:t>
    </dgm:pt>
    <dgm:pt modelId="{3F27BA20-F3A8-4742-8893-3450B3FD8720}" type="parTrans" cxnId="{C5703EA0-6304-47BE-9D33-09C0E3620A70}">
      <dgm:prSet/>
      <dgm:spPr/>
      <dgm:t>
        <a:bodyPr/>
        <a:lstStyle/>
        <a:p>
          <a:endParaRPr lang="en-GB"/>
        </a:p>
      </dgm:t>
    </dgm:pt>
    <dgm:pt modelId="{61BFC40A-E528-46CB-B997-0A9EF21A5A35}" type="sibTrans" cxnId="{C5703EA0-6304-47BE-9D33-09C0E3620A70}">
      <dgm:prSet/>
      <dgm:spPr/>
      <dgm:t>
        <a:bodyPr/>
        <a:lstStyle/>
        <a:p>
          <a:endParaRPr lang="en-GB"/>
        </a:p>
      </dgm:t>
    </dgm:pt>
    <dgm:pt modelId="{6776FF50-C9A2-4E22-8CA5-4FD157948E76}">
      <dgm:prSet/>
      <dgm:spPr/>
      <dgm:t>
        <a:bodyPr/>
        <a:lstStyle/>
        <a:p>
          <a:endParaRPr lang="en-US" dirty="0"/>
        </a:p>
      </dgm:t>
    </dgm:pt>
    <dgm:pt modelId="{B36F1901-E65D-4539-8903-539BB37B494E}" type="parTrans" cxnId="{A441E871-4EC6-4D2B-B011-7E1E0A709185}">
      <dgm:prSet/>
      <dgm:spPr/>
      <dgm:t>
        <a:bodyPr/>
        <a:lstStyle/>
        <a:p>
          <a:endParaRPr lang="en-GB"/>
        </a:p>
      </dgm:t>
    </dgm:pt>
    <dgm:pt modelId="{F82EE1BF-E033-4FAF-91A7-130BD1D58C07}" type="sibTrans" cxnId="{A441E871-4EC6-4D2B-B011-7E1E0A709185}">
      <dgm:prSet/>
      <dgm:spPr/>
      <dgm:t>
        <a:bodyPr/>
        <a:lstStyle/>
        <a:p>
          <a:endParaRPr lang="en-GB"/>
        </a:p>
      </dgm:t>
    </dgm:pt>
    <dgm:pt modelId="{EE809BEC-0AE8-4C3A-A979-8F60AAA5B872}">
      <dgm:prSet/>
      <dgm:spPr/>
      <dgm:t>
        <a:bodyPr/>
        <a:lstStyle/>
        <a:p>
          <a:pPr rtl="0">
            <a:defRPr b="1"/>
          </a:pPr>
          <a:r>
            <a:rPr lang="en-US" dirty="0" smtClean="0">
              <a:solidFill>
                <a:srgbClr val="009999"/>
              </a:solidFill>
              <a:latin typeface="+mn-lt"/>
              <a:cs typeface="Arial"/>
            </a:rPr>
            <a:t>27/04/21</a:t>
          </a:r>
          <a:endParaRPr lang="en-US" dirty="0">
            <a:solidFill>
              <a:srgbClr val="009999"/>
            </a:solidFill>
            <a:latin typeface="+mn-lt"/>
          </a:endParaRPr>
        </a:p>
      </dgm:t>
    </dgm:pt>
    <dgm:pt modelId="{B2ABAEB3-C4F0-45F1-8221-9BF4ABA039CB}" type="parTrans" cxnId="{A2888188-3D10-4931-B055-6758D0B83A34}">
      <dgm:prSet/>
      <dgm:spPr/>
      <dgm:t>
        <a:bodyPr/>
        <a:lstStyle/>
        <a:p>
          <a:endParaRPr lang="en-GB"/>
        </a:p>
      </dgm:t>
    </dgm:pt>
    <dgm:pt modelId="{BEC12765-E8FB-4F25-8028-C6D9FDBCA16F}" type="sibTrans" cxnId="{A2888188-3D10-4931-B055-6758D0B83A34}">
      <dgm:prSet/>
      <dgm:spPr/>
      <dgm:t>
        <a:bodyPr/>
        <a:lstStyle/>
        <a:p>
          <a:endParaRPr lang="en-GB"/>
        </a:p>
      </dgm:t>
    </dgm:pt>
    <dgm:pt modelId="{09AC45DB-868C-48C1-B5C9-52B396C4E39A}">
      <dgm:prSet/>
      <dgm:spPr/>
      <dgm:t>
        <a:bodyPr/>
        <a:lstStyle/>
        <a:p>
          <a:pPr>
            <a:defRPr b="1"/>
          </a:pPr>
          <a:r>
            <a:rPr lang="en-US" dirty="0" smtClean="0"/>
            <a:t>28/07/20</a:t>
          </a:r>
          <a:endParaRPr lang="en-US" dirty="0"/>
        </a:p>
      </dgm:t>
    </dgm:pt>
    <dgm:pt modelId="{629AC42B-FA04-4C60-B969-2577DB52F019}" type="sibTrans" cxnId="{5BB58EC6-57B6-407B-A68C-6FE0E7681FEF}">
      <dgm:prSet/>
      <dgm:spPr/>
      <dgm:t>
        <a:bodyPr/>
        <a:lstStyle/>
        <a:p>
          <a:endParaRPr lang="en-US"/>
        </a:p>
      </dgm:t>
    </dgm:pt>
    <dgm:pt modelId="{D7701681-55EC-4D3B-8BBD-553A18528E07}" type="parTrans" cxnId="{5BB58EC6-57B6-407B-A68C-6FE0E7681FEF}">
      <dgm:prSet/>
      <dgm:spPr/>
      <dgm:t>
        <a:bodyPr/>
        <a:lstStyle/>
        <a:p>
          <a:endParaRPr lang="en-US"/>
        </a:p>
      </dgm:t>
    </dgm:pt>
    <dgm:pt modelId="{80A91CCD-CE13-4B02-AA46-4ECF4E6FCD78}">
      <dgm:prSet/>
      <dgm:spPr/>
      <dgm:t>
        <a:bodyPr/>
        <a:lstStyle/>
        <a:p>
          <a:r>
            <a:rPr lang="fr-FR" b="1" dirty="0" smtClean="0">
              <a:solidFill>
                <a:srgbClr val="009999"/>
              </a:solidFill>
            </a:rPr>
            <a:t>19/10/21</a:t>
          </a:r>
          <a:endParaRPr lang="fr-FR" b="1" dirty="0">
            <a:solidFill>
              <a:srgbClr val="009999"/>
            </a:solidFill>
          </a:endParaRPr>
        </a:p>
      </dgm:t>
    </dgm:pt>
    <dgm:pt modelId="{2BEAFD0A-79CB-4B0D-B3BC-7044A9B098D1}" type="parTrans" cxnId="{142088E1-4B79-4D6C-B537-EFFA6468ED8B}">
      <dgm:prSet/>
      <dgm:spPr/>
      <dgm:t>
        <a:bodyPr/>
        <a:lstStyle/>
        <a:p>
          <a:endParaRPr lang="fr-FR"/>
        </a:p>
      </dgm:t>
    </dgm:pt>
    <dgm:pt modelId="{3BEF83AE-4E5E-4406-93F3-9B3668E8A832}" type="sibTrans" cxnId="{142088E1-4B79-4D6C-B537-EFFA6468ED8B}">
      <dgm:prSet/>
      <dgm:spPr/>
      <dgm:t>
        <a:bodyPr/>
        <a:lstStyle/>
        <a:p>
          <a:endParaRPr lang="fr-FR"/>
        </a:p>
      </dgm:t>
    </dgm:pt>
    <dgm:pt modelId="{9D9993C3-6CF2-4EB5-900A-F7226CCBFD6D}">
      <dgm:prSet custT="1"/>
      <dgm:spPr/>
      <dgm:t>
        <a:bodyPr/>
        <a:lstStyle/>
        <a:p>
          <a:r>
            <a:rPr lang="fr-FR" sz="1600" b="1" dirty="0" smtClean="0">
              <a:solidFill>
                <a:schemeClr val="tx2"/>
              </a:solidFill>
            </a:rPr>
            <a:t>13/12/21</a:t>
          </a:r>
          <a:endParaRPr lang="fr-FR" sz="1600" b="1" dirty="0">
            <a:solidFill>
              <a:schemeClr val="tx2"/>
            </a:solidFill>
          </a:endParaRPr>
        </a:p>
      </dgm:t>
    </dgm:pt>
    <dgm:pt modelId="{856AD820-D36B-44CF-A91D-1FC7893632EB}" type="parTrans" cxnId="{9C8EF66D-6EC1-4E26-AD45-DA87339AEC59}">
      <dgm:prSet/>
      <dgm:spPr/>
      <dgm:t>
        <a:bodyPr/>
        <a:lstStyle/>
        <a:p>
          <a:endParaRPr lang="fr-FR"/>
        </a:p>
      </dgm:t>
    </dgm:pt>
    <dgm:pt modelId="{E4AEDAE0-414E-4E70-9627-3377C63E7540}" type="sibTrans" cxnId="{9C8EF66D-6EC1-4E26-AD45-DA87339AEC59}">
      <dgm:prSet/>
      <dgm:spPr/>
      <dgm:t>
        <a:bodyPr/>
        <a:lstStyle/>
        <a:p>
          <a:endParaRPr lang="fr-FR"/>
        </a:p>
      </dgm:t>
    </dgm:pt>
    <dgm:pt modelId="{77D386F2-66A4-46CA-A1F7-4AB51B624380}" type="pres">
      <dgm:prSet presAssocID="{EF87BB06-289A-4238-89A2-82AA6C9DFB1A}" presName="root" presStyleCnt="0">
        <dgm:presLayoutVars>
          <dgm:chMax/>
          <dgm:chPref/>
          <dgm:animLvl val="lvl"/>
        </dgm:presLayoutVars>
      </dgm:prSet>
      <dgm:spPr/>
      <dgm:t>
        <a:bodyPr/>
        <a:lstStyle/>
        <a:p>
          <a:endParaRPr lang="fr-FR"/>
        </a:p>
      </dgm:t>
    </dgm:pt>
    <dgm:pt modelId="{014764AF-35B9-4DB2-95A5-AA6CE373165F}" type="pres">
      <dgm:prSet presAssocID="{EF87BB06-289A-4238-89A2-82AA6C9DFB1A}" presName="divider" presStyleLbl="fgAcc1" presStyleIdx="0" presStyleCnt="9"/>
      <dgm:spPr/>
      <dgm:t>
        <a:bodyPr/>
        <a:lstStyle/>
        <a:p>
          <a:endParaRPr lang="fr-FR"/>
        </a:p>
      </dgm:t>
    </dgm:pt>
    <dgm:pt modelId="{0230C5E4-FB04-4C59-BCC2-D94FB816F0E2}" type="pres">
      <dgm:prSet presAssocID="{EF87BB06-289A-4238-89A2-82AA6C9DFB1A}" presName="nodes" presStyleCnt="0">
        <dgm:presLayoutVars>
          <dgm:chMax/>
          <dgm:chPref/>
          <dgm:animLvl val="lvl"/>
        </dgm:presLayoutVars>
      </dgm:prSet>
      <dgm:spPr/>
      <dgm:t>
        <a:bodyPr/>
        <a:lstStyle/>
        <a:p>
          <a:endParaRPr lang="fr-FR"/>
        </a:p>
      </dgm:t>
    </dgm:pt>
    <dgm:pt modelId="{620F7A8F-1154-44BA-A020-D57F130620E9}" type="pres">
      <dgm:prSet presAssocID="{09AC45DB-868C-48C1-B5C9-52B396C4E39A}" presName="composite" presStyleCnt="0"/>
      <dgm:spPr/>
      <dgm:t>
        <a:bodyPr/>
        <a:lstStyle/>
        <a:p>
          <a:endParaRPr lang="fr-FR"/>
        </a:p>
      </dgm:t>
    </dgm:pt>
    <dgm:pt modelId="{A9E7E088-2231-4940-957F-50A6E7FF85BE}" type="pres">
      <dgm:prSet presAssocID="{09AC45DB-868C-48C1-B5C9-52B396C4E39A}" presName="ConnectorPoint" presStyleLbl="lnNode1" presStyleIdx="0" presStyleCnt="8"/>
      <dgm:spPr/>
      <dgm:t>
        <a:bodyPr/>
        <a:lstStyle/>
        <a:p>
          <a:endParaRPr lang="fr-FR"/>
        </a:p>
      </dgm:t>
    </dgm:pt>
    <dgm:pt modelId="{91EE2D31-BA9C-464E-8A86-E70E66870C13}" type="pres">
      <dgm:prSet presAssocID="{09AC45DB-868C-48C1-B5C9-52B396C4E39A}" presName="DropPinPlaceHolder" presStyleCnt="0"/>
      <dgm:spPr/>
      <dgm:t>
        <a:bodyPr/>
        <a:lstStyle/>
        <a:p>
          <a:endParaRPr lang="fr-FR"/>
        </a:p>
      </dgm:t>
    </dgm:pt>
    <dgm:pt modelId="{A624FD80-109B-4090-9800-5DC63E88A384}" type="pres">
      <dgm:prSet presAssocID="{09AC45DB-868C-48C1-B5C9-52B396C4E39A}" presName="DropPin" presStyleLbl="alignNode1" presStyleIdx="0" presStyleCnt="8"/>
      <dgm:spPr/>
      <dgm:t>
        <a:bodyPr/>
        <a:lstStyle/>
        <a:p>
          <a:endParaRPr lang="fr-FR"/>
        </a:p>
      </dgm:t>
    </dgm:pt>
    <dgm:pt modelId="{99C37A1E-8D1C-4122-866B-4CA498753E40}" type="pres">
      <dgm:prSet presAssocID="{09AC45DB-868C-48C1-B5C9-52B396C4E39A}" presName="Ellipse" presStyleLbl="fgAcc1" presStyleIdx="1" presStyleCnt="9"/>
      <dgm:spPr/>
      <dgm:t>
        <a:bodyPr/>
        <a:lstStyle/>
        <a:p>
          <a:endParaRPr lang="fr-FR"/>
        </a:p>
      </dgm:t>
    </dgm:pt>
    <dgm:pt modelId="{19A49CE4-C870-4141-BE26-87FA73ED9191}" type="pres">
      <dgm:prSet presAssocID="{09AC45DB-868C-48C1-B5C9-52B396C4E39A}" presName="L2TextContainer" presStyleLbl="revTx" presStyleIdx="0" presStyleCnt="16">
        <dgm:presLayoutVars>
          <dgm:bulletEnabled val="1"/>
        </dgm:presLayoutVars>
      </dgm:prSet>
      <dgm:spPr/>
      <dgm:t>
        <a:bodyPr/>
        <a:lstStyle/>
        <a:p>
          <a:endParaRPr lang="fr-FR"/>
        </a:p>
      </dgm:t>
    </dgm:pt>
    <dgm:pt modelId="{AF4606A9-C4E2-4ABE-A60E-7B8B7AD2C4E7}" type="pres">
      <dgm:prSet presAssocID="{09AC45DB-868C-48C1-B5C9-52B396C4E39A}" presName="L1TextContainer" presStyleLbl="revTx" presStyleIdx="1" presStyleCnt="16">
        <dgm:presLayoutVars>
          <dgm:chMax val="1"/>
          <dgm:chPref val="1"/>
          <dgm:bulletEnabled val="1"/>
        </dgm:presLayoutVars>
      </dgm:prSet>
      <dgm:spPr/>
      <dgm:t>
        <a:bodyPr/>
        <a:lstStyle/>
        <a:p>
          <a:endParaRPr lang="fr-FR"/>
        </a:p>
      </dgm:t>
    </dgm:pt>
    <dgm:pt modelId="{AA44DB0D-CEA2-4576-845E-C1F0FB32370C}" type="pres">
      <dgm:prSet presAssocID="{09AC45DB-868C-48C1-B5C9-52B396C4E39A}" presName="ConnectLine" presStyleLbl="sibTrans1D1" presStyleIdx="0" presStyleCnt="8"/>
      <dgm:spPr/>
      <dgm:t>
        <a:bodyPr/>
        <a:lstStyle/>
        <a:p>
          <a:endParaRPr lang="fr-FR"/>
        </a:p>
      </dgm:t>
    </dgm:pt>
    <dgm:pt modelId="{5705E453-A65D-46D8-82F2-D440296DBBC6}" type="pres">
      <dgm:prSet presAssocID="{09AC45DB-868C-48C1-B5C9-52B396C4E39A}" presName="EmptyPlaceHolder" presStyleCnt="0"/>
      <dgm:spPr/>
      <dgm:t>
        <a:bodyPr/>
        <a:lstStyle/>
        <a:p>
          <a:endParaRPr lang="fr-FR"/>
        </a:p>
      </dgm:t>
    </dgm:pt>
    <dgm:pt modelId="{DBAE2701-0E83-44AA-A392-DD73F264CCA5}" type="pres">
      <dgm:prSet presAssocID="{629AC42B-FA04-4C60-B969-2577DB52F019}" presName="spaceBetweenRectangles" presStyleCnt="0"/>
      <dgm:spPr/>
      <dgm:t>
        <a:bodyPr/>
        <a:lstStyle/>
        <a:p>
          <a:endParaRPr lang="fr-FR"/>
        </a:p>
      </dgm:t>
    </dgm:pt>
    <dgm:pt modelId="{DE7327BB-5212-452E-B6EE-DB2A4E34B51E}" type="pres">
      <dgm:prSet presAssocID="{23DE0C83-5E70-49D0-9AC0-BBEA4E5334BF}" presName="composite" presStyleCnt="0"/>
      <dgm:spPr/>
      <dgm:t>
        <a:bodyPr/>
        <a:lstStyle/>
        <a:p>
          <a:endParaRPr lang="fr-FR"/>
        </a:p>
      </dgm:t>
    </dgm:pt>
    <dgm:pt modelId="{DBAECE29-A37B-4E55-ADEE-F0D272897900}" type="pres">
      <dgm:prSet presAssocID="{23DE0C83-5E70-49D0-9AC0-BBEA4E5334BF}" presName="ConnectorPoint" presStyleLbl="lnNode1" presStyleIdx="1" presStyleCnt="8"/>
      <dgm:spPr/>
      <dgm:t>
        <a:bodyPr/>
        <a:lstStyle/>
        <a:p>
          <a:endParaRPr lang="fr-FR"/>
        </a:p>
      </dgm:t>
    </dgm:pt>
    <dgm:pt modelId="{2925DF82-110F-4C23-A3C3-6AEC88977A56}" type="pres">
      <dgm:prSet presAssocID="{23DE0C83-5E70-49D0-9AC0-BBEA4E5334BF}" presName="DropPinPlaceHolder" presStyleCnt="0"/>
      <dgm:spPr/>
      <dgm:t>
        <a:bodyPr/>
        <a:lstStyle/>
        <a:p>
          <a:endParaRPr lang="fr-FR"/>
        </a:p>
      </dgm:t>
    </dgm:pt>
    <dgm:pt modelId="{7326908A-087D-41C0-8963-7D7B58C7090E}" type="pres">
      <dgm:prSet presAssocID="{23DE0C83-5E70-49D0-9AC0-BBEA4E5334BF}" presName="DropPin" presStyleLbl="alignNode1" presStyleIdx="1" presStyleCnt="8" custLinFactNeighborX="89343" custLinFactNeighborY="-15638"/>
      <dgm:spPr/>
      <dgm:t>
        <a:bodyPr/>
        <a:lstStyle/>
        <a:p>
          <a:endParaRPr lang="fr-FR"/>
        </a:p>
      </dgm:t>
    </dgm:pt>
    <dgm:pt modelId="{F359F248-4976-4048-8B1C-685192620453}" type="pres">
      <dgm:prSet presAssocID="{23DE0C83-5E70-49D0-9AC0-BBEA4E5334BF}" presName="Ellipse" presStyleLbl="fgAcc1" presStyleIdx="2" presStyleCnt="9"/>
      <dgm:spPr/>
      <dgm:t>
        <a:bodyPr/>
        <a:lstStyle/>
        <a:p>
          <a:endParaRPr lang="fr-FR"/>
        </a:p>
      </dgm:t>
    </dgm:pt>
    <dgm:pt modelId="{1C861C81-C4B1-44AB-B069-8F7DF1247EE2}" type="pres">
      <dgm:prSet presAssocID="{23DE0C83-5E70-49D0-9AC0-BBEA4E5334BF}" presName="L2TextContainer" presStyleLbl="revTx" presStyleIdx="2" presStyleCnt="16">
        <dgm:presLayoutVars>
          <dgm:bulletEnabled val="1"/>
        </dgm:presLayoutVars>
      </dgm:prSet>
      <dgm:spPr/>
      <dgm:t>
        <a:bodyPr/>
        <a:lstStyle/>
        <a:p>
          <a:endParaRPr lang="fr-FR"/>
        </a:p>
      </dgm:t>
    </dgm:pt>
    <dgm:pt modelId="{0F6F605F-E351-4981-8141-54C1F2C38AE5}" type="pres">
      <dgm:prSet presAssocID="{23DE0C83-5E70-49D0-9AC0-BBEA4E5334BF}" presName="L1TextContainer" presStyleLbl="revTx" presStyleIdx="3" presStyleCnt="16" custLinFactNeighborX="17654" custLinFactNeighborY="-11986">
        <dgm:presLayoutVars>
          <dgm:chMax val="1"/>
          <dgm:chPref val="1"/>
          <dgm:bulletEnabled val="1"/>
        </dgm:presLayoutVars>
      </dgm:prSet>
      <dgm:spPr/>
      <dgm:t>
        <a:bodyPr/>
        <a:lstStyle/>
        <a:p>
          <a:endParaRPr lang="fr-FR"/>
        </a:p>
      </dgm:t>
    </dgm:pt>
    <dgm:pt modelId="{36157365-2B51-43EB-BE74-D52C57D21CB5}" type="pres">
      <dgm:prSet presAssocID="{23DE0C83-5E70-49D0-9AC0-BBEA4E5334BF}" presName="ConnectLine" presStyleLbl="sibTrans1D1" presStyleIdx="1" presStyleCnt="8" custLinFactX="327447" custLinFactNeighborX="400000" custLinFactNeighborY="-1040"/>
      <dgm:spPr/>
      <dgm:t>
        <a:bodyPr/>
        <a:lstStyle/>
        <a:p>
          <a:endParaRPr lang="fr-FR"/>
        </a:p>
      </dgm:t>
    </dgm:pt>
    <dgm:pt modelId="{2DAB6535-DAF1-4CF6-9B95-F5B490B1F416}" type="pres">
      <dgm:prSet presAssocID="{23DE0C83-5E70-49D0-9AC0-BBEA4E5334BF}" presName="EmptyPlaceHolder" presStyleCnt="0"/>
      <dgm:spPr/>
      <dgm:t>
        <a:bodyPr/>
        <a:lstStyle/>
        <a:p>
          <a:endParaRPr lang="fr-FR"/>
        </a:p>
      </dgm:t>
    </dgm:pt>
    <dgm:pt modelId="{6E552B8F-A0BF-4384-8641-55C0395CE35E}" type="pres">
      <dgm:prSet presAssocID="{8A8A6658-B01D-42E1-96EE-B6A1B1F7EA5A}" presName="spaceBetweenRectangles" presStyleCnt="0"/>
      <dgm:spPr/>
      <dgm:t>
        <a:bodyPr/>
        <a:lstStyle/>
        <a:p>
          <a:endParaRPr lang="fr-FR"/>
        </a:p>
      </dgm:t>
    </dgm:pt>
    <dgm:pt modelId="{615C1EDC-1AA2-4CA1-A472-396DA42EFCAD}" type="pres">
      <dgm:prSet presAssocID="{37636C61-F9F8-4DAC-B6A8-CC6238CCF61B}" presName="composite" presStyleCnt="0"/>
      <dgm:spPr/>
      <dgm:t>
        <a:bodyPr/>
        <a:lstStyle/>
        <a:p>
          <a:endParaRPr lang="fr-FR"/>
        </a:p>
      </dgm:t>
    </dgm:pt>
    <dgm:pt modelId="{361B6FC1-512E-45FF-8064-06241CFE0D83}" type="pres">
      <dgm:prSet presAssocID="{37636C61-F9F8-4DAC-B6A8-CC6238CCF61B}" presName="ConnectorPoint" presStyleLbl="lnNode1" presStyleIdx="2" presStyleCnt="8"/>
      <dgm:spPr/>
      <dgm:t>
        <a:bodyPr/>
        <a:lstStyle/>
        <a:p>
          <a:endParaRPr lang="fr-FR"/>
        </a:p>
      </dgm:t>
    </dgm:pt>
    <dgm:pt modelId="{7FCB31CA-7330-4C8E-B303-81FE9095B624}" type="pres">
      <dgm:prSet presAssocID="{37636C61-F9F8-4DAC-B6A8-CC6238CCF61B}" presName="DropPinPlaceHolder" presStyleCnt="0"/>
      <dgm:spPr/>
      <dgm:t>
        <a:bodyPr/>
        <a:lstStyle/>
        <a:p>
          <a:endParaRPr lang="fr-FR"/>
        </a:p>
      </dgm:t>
    </dgm:pt>
    <dgm:pt modelId="{48F27385-F2FE-4A2E-ACB5-07205F604774}" type="pres">
      <dgm:prSet presAssocID="{37636C61-F9F8-4DAC-B6A8-CC6238CCF61B}" presName="DropPin" presStyleLbl="alignNode1" presStyleIdx="2" presStyleCnt="8" custLinFactNeighborX="-99712" custLinFactNeighborY="3241"/>
      <dgm:spPr/>
      <dgm:t>
        <a:bodyPr/>
        <a:lstStyle/>
        <a:p>
          <a:endParaRPr lang="fr-FR"/>
        </a:p>
      </dgm:t>
    </dgm:pt>
    <dgm:pt modelId="{8D7C050C-5131-465B-9B03-8EDFD3E16D6C}" type="pres">
      <dgm:prSet presAssocID="{37636C61-F9F8-4DAC-B6A8-CC6238CCF61B}" presName="Ellipse" presStyleLbl="fgAcc1" presStyleIdx="3" presStyleCnt="9"/>
      <dgm:spPr/>
      <dgm:t>
        <a:bodyPr/>
        <a:lstStyle/>
        <a:p>
          <a:endParaRPr lang="fr-FR"/>
        </a:p>
      </dgm:t>
    </dgm:pt>
    <dgm:pt modelId="{1A4922FA-4734-48AA-9162-B7161015BF01}" type="pres">
      <dgm:prSet presAssocID="{37636C61-F9F8-4DAC-B6A8-CC6238CCF61B}" presName="L2TextContainer" presStyleLbl="revTx" presStyleIdx="4" presStyleCnt="16">
        <dgm:presLayoutVars>
          <dgm:bulletEnabled val="1"/>
        </dgm:presLayoutVars>
      </dgm:prSet>
      <dgm:spPr/>
      <dgm:t>
        <a:bodyPr/>
        <a:lstStyle/>
        <a:p>
          <a:endParaRPr lang="fr-FR"/>
        </a:p>
      </dgm:t>
    </dgm:pt>
    <dgm:pt modelId="{89BB554A-23BC-449C-A093-92E55E0E6BD8}" type="pres">
      <dgm:prSet presAssocID="{37636C61-F9F8-4DAC-B6A8-CC6238CCF61B}" presName="L1TextContainer" presStyleLbl="revTx" presStyleIdx="5" presStyleCnt="16" custLinFactNeighborX="-17629" custLinFactNeighborY="27967">
        <dgm:presLayoutVars>
          <dgm:chMax val="1"/>
          <dgm:chPref val="1"/>
          <dgm:bulletEnabled val="1"/>
        </dgm:presLayoutVars>
      </dgm:prSet>
      <dgm:spPr/>
      <dgm:t>
        <a:bodyPr/>
        <a:lstStyle/>
        <a:p>
          <a:endParaRPr lang="fr-FR"/>
        </a:p>
      </dgm:t>
    </dgm:pt>
    <dgm:pt modelId="{18735611-0C81-4FF6-80D0-CB70AC75243E}" type="pres">
      <dgm:prSet presAssocID="{37636C61-F9F8-4DAC-B6A8-CC6238CCF61B}" presName="ConnectLine" presStyleLbl="sibTrans1D1" presStyleIdx="2" presStyleCnt="8" custLinFactX="-400000" custLinFactNeighborX="-455364" custLinFactNeighborY="3705"/>
      <dgm:spPr/>
      <dgm:t>
        <a:bodyPr/>
        <a:lstStyle/>
        <a:p>
          <a:endParaRPr lang="fr-FR"/>
        </a:p>
      </dgm:t>
    </dgm:pt>
    <dgm:pt modelId="{19C21466-8C85-43D1-89C0-5DE872C2CC0C}" type="pres">
      <dgm:prSet presAssocID="{37636C61-F9F8-4DAC-B6A8-CC6238CCF61B}" presName="EmptyPlaceHolder" presStyleCnt="0"/>
      <dgm:spPr/>
      <dgm:t>
        <a:bodyPr/>
        <a:lstStyle/>
        <a:p>
          <a:endParaRPr lang="fr-FR"/>
        </a:p>
      </dgm:t>
    </dgm:pt>
    <dgm:pt modelId="{D975B47B-9E16-4E50-A2F3-17A83A7826DA}" type="pres">
      <dgm:prSet presAssocID="{74FB3085-09BC-4685-861E-B6F919ED3625}" presName="spaceBetweenRectangles" presStyleCnt="0"/>
      <dgm:spPr/>
      <dgm:t>
        <a:bodyPr/>
        <a:lstStyle/>
        <a:p>
          <a:endParaRPr lang="fr-FR"/>
        </a:p>
      </dgm:t>
    </dgm:pt>
    <dgm:pt modelId="{17540E2D-2CFD-4B1F-936B-58F5FB37B5EE}" type="pres">
      <dgm:prSet presAssocID="{E3F92F9A-9709-4063-8D99-897BA6E46E4C}" presName="composite" presStyleCnt="0"/>
      <dgm:spPr/>
      <dgm:t>
        <a:bodyPr/>
        <a:lstStyle/>
        <a:p>
          <a:endParaRPr lang="fr-FR"/>
        </a:p>
      </dgm:t>
    </dgm:pt>
    <dgm:pt modelId="{19220F55-1870-4F17-99F9-F51C6EEDA897}" type="pres">
      <dgm:prSet presAssocID="{E3F92F9A-9709-4063-8D99-897BA6E46E4C}" presName="ConnectorPoint" presStyleLbl="lnNode1" presStyleIdx="3" presStyleCnt="8"/>
      <dgm:spPr/>
      <dgm:t>
        <a:bodyPr/>
        <a:lstStyle/>
        <a:p>
          <a:endParaRPr lang="fr-FR"/>
        </a:p>
      </dgm:t>
    </dgm:pt>
    <dgm:pt modelId="{DA739AC0-4758-4C30-BAAB-B8B1A03CF6C1}" type="pres">
      <dgm:prSet presAssocID="{E3F92F9A-9709-4063-8D99-897BA6E46E4C}" presName="DropPinPlaceHolder" presStyleCnt="0"/>
      <dgm:spPr/>
      <dgm:t>
        <a:bodyPr/>
        <a:lstStyle/>
        <a:p>
          <a:endParaRPr lang="fr-FR"/>
        </a:p>
      </dgm:t>
    </dgm:pt>
    <dgm:pt modelId="{B118F360-7DA7-48DC-AE84-EC9EE7F73185}" type="pres">
      <dgm:prSet presAssocID="{E3F92F9A-9709-4063-8D99-897BA6E46E4C}" presName="DropPin" presStyleLbl="alignNode1" presStyleIdx="3" presStyleCnt="8" custLinFactX="178381" custLinFactNeighborX="200000" custLinFactNeighborY="6211"/>
      <dgm:spPr/>
      <dgm:t>
        <a:bodyPr/>
        <a:lstStyle/>
        <a:p>
          <a:endParaRPr lang="fr-FR"/>
        </a:p>
      </dgm:t>
    </dgm:pt>
    <dgm:pt modelId="{4495756D-8202-4EB8-A1B0-30D5F7796FBF}" type="pres">
      <dgm:prSet presAssocID="{E3F92F9A-9709-4063-8D99-897BA6E46E4C}" presName="Ellipse" presStyleLbl="fgAcc1" presStyleIdx="4" presStyleCnt="9"/>
      <dgm:spPr/>
      <dgm:t>
        <a:bodyPr/>
        <a:lstStyle/>
        <a:p>
          <a:endParaRPr lang="fr-FR"/>
        </a:p>
      </dgm:t>
    </dgm:pt>
    <dgm:pt modelId="{A6EA5702-A0D8-48FF-A2BF-F9B402A165FB}" type="pres">
      <dgm:prSet presAssocID="{E3F92F9A-9709-4063-8D99-897BA6E46E4C}" presName="L2TextContainer" presStyleLbl="revTx" presStyleIdx="6" presStyleCnt="16">
        <dgm:presLayoutVars>
          <dgm:bulletEnabled val="1"/>
        </dgm:presLayoutVars>
      </dgm:prSet>
      <dgm:spPr/>
      <dgm:t>
        <a:bodyPr/>
        <a:lstStyle/>
        <a:p>
          <a:endParaRPr lang="fr-FR"/>
        </a:p>
      </dgm:t>
    </dgm:pt>
    <dgm:pt modelId="{E670089B-C820-457D-A5A0-0C40860AB4BD}" type="pres">
      <dgm:prSet presAssocID="{E3F92F9A-9709-4063-8D99-897BA6E46E4C}" presName="L1TextContainer" presStyleLbl="revTx" presStyleIdx="7" presStyleCnt="16" custScaleX="75711" custLinFactNeighborX="62464" custLinFactNeighborY="-3851">
        <dgm:presLayoutVars>
          <dgm:chMax val="1"/>
          <dgm:chPref val="1"/>
          <dgm:bulletEnabled val="1"/>
        </dgm:presLayoutVars>
      </dgm:prSet>
      <dgm:spPr/>
      <dgm:t>
        <a:bodyPr/>
        <a:lstStyle/>
        <a:p>
          <a:endParaRPr lang="fr-FR"/>
        </a:p>
      </dgm:t>
    </dgm:pt>
    <dgm:pt modelId="{9322B6B3-3D31-49DD-B4F3-B76BE1E49A3E}" type="pres">
      <dgm:prSet presAssocID="{E3F92F9A-9709-4063-8D99-897BA6E46E4C}" presName="ConnectLine" presStyleLbl="sibTrans1D1" presStyleIdx="3" presStyleCnt="8" custLinFactX="1600000" custLinFactNeighborX="1680353" custLinFactNeighborY="1642"/>
      <dgm:spPr/>
      <dgm:t>
        <a:bodyPr/>
        <a:lstStyle/>
        <a:p>
          <a:endParaRPr lang="fr-FR"/>
        </a:p>
      </dgm:t>
    </dgm:pt>
    <dgm:pt modelId="{0C3D6F73-B5A7-4A03-9BF6-9EB96D06E0B6}" type="pres">
      <dgm:prSet presAssocID="{E3F92F9A-9709-4063-8D99-897BA6E46E4C}" presName="EmptyPlaceHolder" presStyleCnt="0"/>
      <dgm:spPr/>
      <dgm:t>
        <a:bodyPr/>
        <a:lstStyle/>
        <a:p>
          <a:endParaRPr lang="fr-FR"/>
        </a:p>
      </dgm:t>
    </dgm:pt>
    <dgm:pt modelId="{4D4D1D2E-963C-48A7-A96C-8A2BC3BB8F7F}" type="pres">
      <dgm:prSet presAssocID="{8C64D2CE-5E81-4511-9606-106BEEA70E32}" presName="spaceBetweenRectangles" presStyleCnt="0"/>
      <dgm:spPr/>
      <dgm:t>
        <a:bodyPr/>
        <a:lstStyle/>
        <a:p>
          <a:endParaRPr lang="fr-FR"/>
        </a:p>
      </dgm:t>
    </dgm:pt>
    <dgm:pt modelId="{EE70B206-321B-4C88-8C5F-6CEA336196C9}" type="pres">
      <dgm:prSet presAssocID="{EE809BEC-0AE8-4C3A-A979-8F60AAA5B872}" presName="composite" presStyleCnt="0"/>
      <dgm:spPr/>
      <dgm:t>
        <a:bodyPr/>
        <a:lstStyle/>
        <a:p>
          <a:endParaRPr lang="fr-FR"/>
        </a:p>
      </dgm:t>
    </dgm:pt>
    <dgm:pt modelId="{AFB95ECE-E32F-4467-9AE5-F2C11AE3D515}" type="pres">
      <dgm:prSet presAssocID="{EE809BEC-0AE8-4C3A-A979-8F60AAA5B872}" presName="ConnectorPoint" presStyleLbl="lnNode1" presStyleIdx="4" presStyleCnt="8"/>
      <dgm:spPr/>
      <dgm:t>
        <a:bodyPr/>
        <a:lstStyle/>
        <a:p>
          <a:endParaRPr lang="fr-FR"/>
        </a:p>
      </dgm:t>
    </dgm:pt>
    <dgm:pt modelId="{2D2A520C-BC5F-4D5A-A31C-83472F3F5DD5}" type="pres">
      <dgm:prSet presAssocID="{EE809BEC-0AE8-4C3A-A979-8F60AAA5B872}" presName="DropPinPlaceHolder" presStyleCnt="0"/>
      <dgm:spPr/>
      <dgm:t>
        <a:bodyPr/>
        <a:lstStyle/>
        <a:p>
          <a:endParaRPr lang="fr-FR"/>
        </a:p>
      </dgm:t>
    </dgm:pt>
    <dgm:pt modelId="{269F584A-B15D-4CEA-8B65-E3107D84D757}" type="pres">
      <dgm:prSet presAssocID="{EE809BEC-0AE8-4C3A-A979-8F60AAA5B872}" presName="DropPin" presStyleLbl="alignNode1" presStyleIdx="4" presStyleCnt="8" custLinFactX="100000" custLinFactNeighborX="140818" custLinFactNeighborY="26558"/>
      <dgm:spPr/>
      <dgm:t>
        <a:bodyPr/>
        <a:lstStyle/>
        <a:p>
          <a:endParaRPr lang="fr-FR"/>
        </a:p>
      </dgm:t>
    </dgm:pt>
    <dgm:pt modelId="{9DDF215C-7920-4F76-8536-6C03BEE5CA89}" type="pres">
      <dgm:prSet presAssocID="{EE809BEC-0AE8-4C3A-A979-8F60AAA5B872}" presName="Ellipse" presStyleLbl="fgAcc1" presStyleIdx="5" presStyleCnt="9"/>
      <dgm:spPr/>
      <dgm:t>
        <a:bodyPr/>
        <a:lstStyle/>
        <a:p>
          <a:endParaRPr lang="fr-FR"/>
        </a:p>
      </dgm:t>
    </dgm:pt>
    <dgm:pt modelId="{6B5ED3D0-0D1C-4800-80AC-57E26B54D34B}" type="pres">
      <dgm:prSet presAssocID="{EE809BEC-0AE8-4C3A-A979-8F60AAA5B872}" presName="L2TextContainer" presStyleLbl="revTx" presStyleIdx="8" presStyleCnt="16">
        <dgm:presLayoutVars>
          <dgm:bulletEnabled val="1"/>
        </dgm:presLayoutVars>
      </dgm:prSet>
      <dgm:spPr/>
      <dgm:t>
        <a:bodyPr/>
        <a:lstStyle/>
        <a:p>
          <a:endParaRPr lang="fr-FR"/>
        </a:p>
      </dgm:t>
    </dgm:pt>
    <dgm:pt modelId="{0B207184-1AB1-4510-B906-8F627B7A6F0C}" type="pres">
      <dgm:prSet presAssocID="{EE809BEC-0AE8-4C3A-A979-8F60AAA5B872}" presName="L1TextContainer" presStyleLbl="revTx" presStyleIdx="9" presStyleCnt="16" custLinFactNeighborX="49246" custLinFactNeighborY="26184">
        <dgm:presLayoutVars>
          <dgm:chMax val="1"/>
          <dgm:chPref val="1"/>
          <dgm:bulletEnabled val="1"/>
        </dgm:presLayoutVars>
      </dgm:prSet>
      <dgm:spPr/>
      <dgm:t>
        <a:bodyPr/>
        <a:lstStyle/>
        <a:p>
          <a:endParaRPr lang="fr-FR"/>
        </a:p>
      </dgm:t>
    </dgm:pt>
    <dgm:pt modelId="{AB6548C0-D05E-4912-9C61-3FED7D2E94B2}" type="pres">
      <dgm:prSet presAssocID="{EE809BEC-0AE8-4C3A-A979-8F60AAA5B872}" presName="ConnectLine" presStyleLbl="sibTrans1D1" presStyleIdx="4" presStyleCnt="8" custLinFactX="1000000" custLinFactNeighborX="1022269" custLinFactNeighborY="2789"/>
      <dgm:spPr>
        <a:blipFill rotWithShape="0">
          <a:blip xmlns:r="http://schemas.openxmlformats.org/officeDocument/2006/relationships" r:embed="rId1"/>
          <a:stretch>
            <a:fillRect/>
          </a:stretch>
        </a:blipFill>
      </dgm:spPr>
      <dgm:t>
        <a:bodyPr/>
        <a:lstStyle/>
        <a:p>
          <a:endParaRPr lang="fr-FR"/>
        </a:p>
      </dgm:t>
    </dgm:pt>
    <dgm:pt modelId="{6E0A8334-AEAA-4218-9A76-54107E2EC91F}" type="pres">
      <dgm:prSet presAssocID="{EE809BEC-0AE8-4C3A-A979-8F60AAA5B872}" presName="EmptyPlaceHolder" presStyleCnt="0"/>
      <dgm:spPr/>
      <dgm:t>
        <a:bodyPr/>
        <a:lstStyle/>
        <a:p>
          <a:endParaRPr lang="fr-FR"/>
        </a:p>
      </dgm:t>
    </dgm:pt>
    <dgm:pt modelId="{C87A126B-16AC-48A6-86F7-1CB20E92D6BF}" type="pres">
      <dgm:prSet presAssocID="{BEC12765-E8FB-4F25-8028-C6D9FDBCA16F}" presName="spaceBetweenRectangles" presStyleCnt="0"/>
      <dgm:spPr/>
      <dgm:t>
        <a:bodyPr/>
        <a:lstStyle/>
        <a:p>
          <a:endParaRPr lang="fr-FR"/>
        </a:p>
      </dgm:t>
    </dgm:pt>
    <dgm:pt modelId="{96202F6A-C455-466D-92C1-303F331C7B42}" type="pres">
      <dgm:prSet presAssocID="{382C5D02-E434-49A8-AAC1-7FF60CEE6604}" presName="composite" presStyleCnt="0"/>
      <dgm:spPr/>
      <dgm:t>
        <a:bodyPr/>
        <a:lstStyle/>
        <a:p>
          <a:endParaRPr lang="fr-FR"/>
        </a:p>
      </dgm:t>
    </dgm:pt>
    <dgm:pt modelId="{1BF6860D-EC78-48D3-BAB3-F31CC8A886FC}" type="pres">
      <dgm:prSet presAssocID="{382C5D02-E434-49A8-AAC1-7FF60CEE6604}" presName="ConnectorPoint" presStyleLbl="lnNode1" presStyleIdx="5" presStyleCnt="8"/>
      <dgm:spPr/>
      <dgm:t>
        <a:bodyPr/>
        <a:lstStyle/>
        <a:p>
          <a:endParaRPr lang="fr-FR"/>
        </a:p>
      </dgm:t>
    </dgm:pt>
    <dgm:pt modelId="{A1AB44A4-43B7-492C-8283-7B0CD1026B4A}" type="pres">
      <dgm:prSet presAssocID="{382C5D02-E434-49A8-AAC1-7FF60CEE6604}" presName="DropPinPlaceHolder" presStyleCnt="0"/>
      <dgm:spPr/>
      <dgm:t>
        <a:bodyPr/>
        <a:lstStyle/>
        <a:p>
          <a:endParaRPr lang="fr-FR"/>
        </a:p>
      </dgm:t>
    </dgm:pt>
    <dgm:pt modelId="{9C14C413-442B-4904-8876-4AA41A807C85}" type="pres">
      <dgm:prSet presAssocID="{382C5D02-E434-49A8-AAC1-7FF60CEE6604}" presName="DropPin" presStyleLbl="alignNode1" presStyleIdx="5" presStyleCnt="8" custLinFactX="231713" custLinFactNeighborX="300000" custLinFactNeighborY="-5738"/>
      <dgm:spPr/>
      <dgm:t>
        <a:bodyPr/>
        <a:lstStyle/>
        <a:p>
          <a:endParaRPr lang="fr-FR"/>
        </a:p>
      </dgm:t>
    </dgm:pt>
    <dgm:pt modelId="{0F0E4D3D-7E01-4A45-B3F2-1D63D09195F6}" type="pres">
      <dgm:prSet presAssocID="{382C5D02-E434-49A8-AAC1-7FF60CEE6604}" presName="Ellipse" presStyleLbl="fgAcc1" presStyleIdx="6" presStyleCnt="9"/>
      <dgm:spPr/>
      <dgm:t>
        <a:bodyPr/>
        <a:lstStyle/>
        <a:p>
          <a:endParaRPr lang="fr-FR"/>
        </a:p>
      </dgm:t>
    </dgm:pt>
    <dgm:pt modelId="{ED303423-6CD9-44F7-AED6-7349FD9674C8}" type="pres">
      <dgm:prSet presAssocID="{382C5D02-E434-49A8-AAC1-7FF60CEE6604}" presName="L2TextContainer" presStyleLbl="revTx" presStyleIdx="10" presStyleCnt="16">
        <dgm:presLayoutVars>
          <dgm:bulletEnabled val="1"/>
        </dgm:presLayoutVars>
      </dgm:prSet>
      <dgm:spPr/>
      <dgm:t>
        <a:bodyPr/>
        <a:lstStyle/>
        <a:p>
          <a:endParaRPr lang="fr-FR"/>
        </a:p>
      </dgm:t>
    </dgm:pt>
    <dgm:pt modelId="{8E09A9A7-2C40-4F59-9F7C-1677ED85927B}" type="pres">
      <dgm:prSet presAssocID="{382C5D02-E434-49A8-AAC1-7FF60CEE6604}" presName="L1TextContainer" presStyleLbl="revTx" presStyleIdx="11" presStyleCnt="16" custScaleX="59572" custLinFactNeighborX="8564" custLinFactNeighborY="-9379">
        <dgm:presLayoutVars>
          <dgm:chMax val="1"/>
          <dgm:chPref val="1"/>
          <dgm:bulletEnabled val="1"/>
        </dgm:presLayoutVars>
      </dgm:prSet>
      <dgm:spPr/>
      <dgm:t>
        <a:bodyPr/>
        <a:lstStyle/>
        <a:p>
          <a:endParaRPr lang="fr-FR"/>
        </a:p>
      </dgm:t>
    </dgm:pt>
    <dgm:pt modelId="{7FF16ECB-1792-4171-8CA6-A39508A40C8B}" type="pres">
      <dgm:prSet presAssocID="{382C5D02-E434-49A8-AAC1-7FF60CEE6604}" presName="ConnectLine" presStyleLbl="sibTrans1D1" presStyleIdx="5" presStyleCnt="8" custLinFactX="2261208" custLinFactNeighborX="2300000" custLinFactNeighborY="2185"/>
      <dgm:spPr/>
      <dgm:t>
        <a:bodyPr/>
        <a:lstStyle/>
        <a:p>
          <a:endParaRPr lang="fr-FR"/>
        </a:p>
      </dgm:t>
    </dgm:pt>
    <dgm:pt modelId="{E8B2E3ED-6C0A-4BA4-80B7-ACC7D16C8ACE}" type="pres">
      <dgm:prSet presAssocID="{382C5D02-E434-49A8-AAC1-7FF60CEE6604}" presName="EmptyPlaceHolder" presStyleCnt="0"/>
      <dgm:spPr/>
      <dgm:t>
        <a:bodyPr/>
        <a:lstStyle/>
        <a:p>
          <a:endParaRPr lang="fr-FR"/>
        </a:p>
      </dgm:t>
    </dgm:pt>
    <dgm:pt modelId="{E24F33FF-D894-487C-857F-D5409C25976E}" type="pres">
      <dgm:prSet presAssocID="{61BFC40A-E528-46CB-B997-0A9EF21A5A35}" presName="spaceBetweenRectangles" presStyleCnt="0"/>
      <dgm:spPr/>
    </dgm:pt>
    <dgm:pt modelId="{350706FD-0370-4595-A55E-B50DA1E698AC}" type="pres">
      <dgm:prSet presAssocID="{80A91CCD-CE13-4B02-AA46-4ECF4E6FCD78}" presName="composite" presStyleCnt="0"/>
      <dgm:spPr/>
    </dgm:pt>
    <dgm:pt modelId="{3946C00A-9D40-4DE2-834D-3C6018372DD4}" type="pres">
      <dgm:prSet presAssocID="{80A91CCD-CE13-4B02-AA46-4ECF4E6FCD78}" presName="ConnectorPoint" presStyleLbl="lnNode1" presStyleIdx="6" presStyleCnt="8"/>
      <dgm:spPr/>
    </dgm:pt>
    <dgm:pt modelId="{47B21437-4635-4C50-91CD-0C348BE09E0E}" type="pres">
      <dgm:prSet presAssocID="{80A91CCD-CE13-4B02-AA46-4ECF4E6FCD78}" presName="DropPinPlaceHolder" presStyleCnt="0"/>
      <dgm:spPr/>
    </dgm:pt>
    <dgm:pt modelId="{1A519A18-790A-4976-9B52-6292D275CFF2}" type="pres">
      <dgm:prSet presAssocID="{80A91CCD-CE13-4B02-AA46-4ECF4E6FCD78}" presName="DropPin" presStyleLbl="alignNode1" presStyleIdx="6" presStyleCnt="8" custLinFactX="121169" custLinFactNeighborX="200000" custLinFactNeighborY="2211"/>
      <dgm:spPr/>
    </dgm:pt>
    <dgm:pt modelId="{D20ED916-2147-4099-ADD4-0720B16A8EF3}" type="pres">
      <dgm:prSet presAssocID="{80A91CCD-CE13-4B02-AA46-4ECF4E6FCD78}" presName="Ellipse" presStyleLbl="fgAcc1" presStyleIdx="7" presStyleCnt="9"/>
      <dgm:spPr/>
    </dgm:pt>
    <dgm:pt modelId="{D7ED176E-0CB1-4D13-8029-5FC82A4DCAC1}" type="pres">
      <dgm:prSet presAssocID="{80A91CCD-CE13-4B02-AA46-4ECF4E6FCD78}" presName="L2TextContainer" presStyleLbl="revTx" presStyleIdx="12" presStyleCnt="16">
        <dgm:presLayoutVars>
          <dgm:bulletEnabled val="1"/>
        </dgm:presLayoutVars>
      </dgm:prSet>
      <dgm:spPr/>
    </dgm:pt>
    <dgm:pt modelId="{6770CC49-1DEA-45CD-89EF-DBD90A1954F4}" type="pres">
      <dgm:prSet presAssocID="{80A91CCD-CE13-4B02-AA46-4ECF4E6FCD78}" presName="L1TextContainer" presStyleLbl="revTx" presStyleIdx="13" presStyleCnt="16" custScaleX="58830" custScaleY="104119" custLinFactNeighborX="44181" custLinFactNeighborY="27037">
        <dgm:presLayoutVars>
          <dgm:chMax val="1"/>
          <dgm:chPref val="1"/>
          <dgm:bulletEnabled val="1"/>
        </dgm:presLayoutVars>
      </dgm:prSet>
      <dgm:spPr/>
      <dgm:t>
        <a:bodyPr/>
        <a:lstStyle/>
        <a:p>
          <a:endParaRPr lang="fr-FR"/>
        </a:p>
      </dgm:t>
    </dgm:pt>
    <dgm:pt modelId="{E7F36CBB-5170-4BBE-9331-A55857AA8FE2}" type="pres">
      <dgm:prSet presAssocID="{80A91CCD-CE13-4B02-AA46-4ECF4E6FCD78}" presName="ConnectLine" presStyleLbl="sibTrans1D1" presStyleIdx="6" presStyleCnt="8" custLinFactX="1300000" custLinFactNeighborX="1399659" custLinFactNeighborY="622"/>
      <dgm:spPr/>
    </dgm:pt>
    <dgm:pt modelId="{15554512-1B1B-423D-8CB4-66A5C1BF195C}" type="pres">
      <dgm:prSet presAssocID="{80A91CCD-CE13-4B02-AA46-4ECF4E6FCD78}" presName="EmptyPlaceHolder" presStyleCnt="0"/>
      <dgm:spPr/>
    </dgm:pt>
    <dgm:pt modelId="{6707EF53-64E3-4C94-A85C-09D15A769D23}" type="pres">
      <dgm:prSet presAssocID="{3BEF83AE-4E5E-4406-93F3-9B3668E8A832}" presName="spaceBetweenRectangles" presStyleCnt="0"/>
      <dgm:spPr/>
    </dgm:pt>
    <dgm:pt modelId="{6C480319-CBCB-42E1-B385-963C1A63F108}" type="pres">
      <dgm:prSet presAssocID="{9D9993C3-6CF2-4EB5-900A-F7226CCBFD6D}" presName="composite" presStyleCnt="0"/>
      <dgm:spPr/>
    </dgm:pt>
    <dgm:pt modelId="{E510DEED-CEC2-4F8F-8C39-7F7786B8EBC7}" type="pres">
      <dgm:prSet presAssocID="{9D9993C3-6CF2-4EB5-900A-F7226CCBFD6D}" presName="ConnectorPoint" presStyleLbl="lnNode1" presStyleIdx="7" presStyleCnt="8"/>
      <dgm:spPr/>
    </dgm:pt>
    <dgm:pt modelId="{B5D0DAC1-9654-4B4B-8F03-FDF736F7D028}" type="pres">
      <dgm:prSet presAssocID="{9D9993C3-6CF2-4EB5-900A-F7226CCBFD6D}" presName="DropPinPlaceHolder" presStyleCnt="0"/>
      <dgm:spPr/>
    </dgm:pt>
    <dgm:pt modelId="{114434EE-4D59-458B-B29A-406F4968979D}" type="pres">
      <dgm:prSet presAssocID="{9D9993C3-6CF2-4EB5-900A-F7226CCBFD6D}" presName="DropPin" presStyleLbl="alignNode1" presStyleIdx="7" presStyleCnt="8" custLinFactX="200000" custLinFactNeighborX="229367" custLinFactNeighborY="-5738"/>
      <dgm:spPr/>
    </dgm:pt>
    <dgm:pt modelId="{0B48E35B-5CFC-4EFB-B0F3-6C286BF9B722}" type="pres">
      <dgm:prSet presAssocID="{9D9993C3-6CF2-4EB5-900A-F7226CCBFD6D}" presName="Ellipse" presStyleLbl="fgAcc1" presStyleIdx="8" presStyleCnt="9"/>
      <dgm:spPr/>
    </dgm:pt>
    <dgm:pt modelId="{BA9BD70C-C6E6-4258-AA83-1B431FE68631}" type="pres">
      <dgm:prSet presAssocID="{9D9993C3-6CF2-4EB5-900A-F7226CCBFD6D}" presName="L2TextContainer" presStyleLbl="revTx" presStyleIdx="14" presStyleCnt="16">
        <dgm:presLayoutVars>
          <dgm:bulletEnabled val="1"/>
        </dgm:presLayoutVars>
      </dgm:prSet>
      <dgm:spPr/>
    </dgm:pt>
    <dgm:pt modelId="{97A0336C-1E97-4E5C-B42E-73CE747694D7}" type="pres">
      <dgm:prSet presAssocID="{9D9993C3-6CF2-4EB5-900A-F7226CCBFD6D}" presName="L1TextContainer" presStyleLbl="revTx" presStyleIdx="15" presStyleCnt="16" custScaleX="57533" custLinFactNeighborX="-6064" custLinFactNeighborY="-9379">
        <dgm:presLayoutVars>
          <dgm:chMax val="1"/>
          <dgm:chPref val="1"/>
          <dgm:bulletEnabled val="1"/>
        </dgm:presLayoutVars>
      </dgm:prSet>
      <dgm:spPr/>
      <dgm:t>
        <a:bodyPr/>
        <a:lstStyle/>
        <a:p>
          <a:endParaRPr lang="fr-FR"/>
        </a:p>
      </dgm:t>
    </dgm:pt>
    <dgm:pt modelId="{E6B922AB-946B-4802-8FED-8ABD49E4638E}" type="pres">
      <dgm:prSet presAssocID="{9D9993C3-6CF2-4EB5-900A-F7226CCBFD6D}" presName="ConnectLine" presStyleLbl="sibTrans1D1" presStyleIdx="7" presStyleCnt="8" custLinFactX="1800000" custLinFactNeighborX="1838419" custLinFactNeighborY="-1956"/>
      <dgm:spPr/>
    </dgm:pt>
    <dgm:pt modelId="{2876DB76-4EA4-4C0A-9FDB-91F15A1907F0}" type="pres">
      <dgm:prSet presAssocID="{9D9993C3-6CF2-4EB5-900A-F7226CCBFD6D}" presName="EmptyPlaceHolder" presStyleCnt="0"/>
      <dgm:spPr/>
    </dgm:pt>
  </dgm:ptLst>
  <dgm:cxnLst>
    <dgm:cxn modelId="{5BB58EC6-57B6-407B-A68C-6FE0E7681FEF}" srcId="{EF87BB06-289A-4238-89A2-82AA6C9DFB1A}" destId="{09AC45DB-868C-48C1-B5C9-52B396C4E39A}" srcOrd="0" destOrd="0" parTransId="{D7701681-55EC-4D3B-8BBD-553A18528E07}" sibTransId="{629AC42B-FA04-4C60-B969-2577DB52F019}"/>
    <dgm:cxn modelId="{A441E871-4EC6-4D2B-B011-7E1E0A709185}" srcId="{382C5D02-E434-49A8-AAC1-7FF60CEE6604}" destId="{6776FF50-C9A2-4E22-8CA5-4FD157948E76}" srcOrd="0" destOrd="0" parTransId="{B36F1901-E65D-4539-8903-539BB37B494E}" sibTransId="{F82EE1BF-E033-4FAF-91A7-130BD1D58C07}"/>
    <dgm:cxn modelId="{BA5D85F5-8295-4AF1-B866-A6300B816D3D}" srcId="{EF87BB06-289A-4238-89A2-82AA6C9DFB1A}" destId="{23DE0C83-5E70-49D0-9AC0-BBEA4E5334BF}" srcOrd="1" destOrd="0" parTransId="{158EDBA2-EE22-4D6C-9A10-4ACAFA73C321}" sibTransId="{8A8A6658-B01D-42E1-96EE-B6A1B1F7EA5A}"/>
    <dgm:cxn modelId="{D7A90CF0-2880-4DB1-A819-8B9307E0C2A5}" type="presOf" srcId="{EF87BB06-289A-4238-89A2-82AA6C9DFB1A}" destId="{77D386F2-66A4-46CA-A1F7-4AB51B624380}" srcOrd="0" destOrd="0" presId="urn:microsoft.com/office/officeart/2017/3/layout/DropPinTimeline"/>
    <dgm:cxn modelId="{9D3C690F-EE09-4112-87FD-F1B4BFF3FDD9}" type="presOf" srcId="{382C5D02-E434-49A8-AAC1-7FF60CEE6604}" destId="{8E09A9A7-2C40-4F59-9F7C-1677ED85927B}" srcOrd="0" destOrd="0" presId="urn:microsoft.com/office/officeart/2017/3/layout/DropPinTimeline"/>
    <dgm:cxn modelId="{142088E1-4B79-4D6C-B537-EFFA6468ED8B}" srcId="{EF87BB06-289A-4238-89A2-82AA6C9DFB1A}" destId="{80A91CCD-CE13-4B02-AA46-4ECF4E6FCD78}" srcOrd="6" destOrd="0" parTransId="{2BEAFD0A-79CB-4B0D-B3BC-7044A9B098D1}" sibTransId="{3BEF83AE-4E5E-4406-93F3-9B3668E8A832}"/>
    <dgm:cxn modelId="{9F95C35C-4BDF-47FA-B79D-95CFDC5B6CF1}" type="presOf" srcId="{E3F92F9A-9709-4063-8D99-897BA6E46E4C}" destId="{E670089B-C820-457D-A5A0-0C40860AB4BD}" srcOrd="0" destOrd="0" presId="urn:microsoft.com/office/officeart/2017/3/layout/DropPinTimeline"/>
    <dgm:cxn modelId="{6308BC78-560C-47DC-A2F9-326C53BF71F1}" type="presOf" srcId="{6776FF50-C9A2-4E22-8CA5-4FD157948E76}" destId="{ED303423-6CD9-44F7-AED6-7349FD9674C8}" srcOrd="0" destOrd="0" presId="urn:microsoft.com/office/officeart/2017/3/layout/DropPinTimeline"/>
    <dgm:cxn modelId="{6FAF2C0B-CC16-40B0-84D1-F5EBEAA87F5C}" type="presOf" srcId="{23DE0C83-5E70-49D0-9AC0-BBEA4E5334BF}" destId="{0F6F605F-E351-4981-8141-54C1F2C38AE5}" srcOrd="0" destOrd="0" presId="urn:microsoft.com/office/officeart/2017/3/layout/DropPinTimeline"/>
    <dgm:cxn modelId="{9EAC4A8F-D452-412F-A07F-666F2860BD82}" type="presOf" srcId="{80A91CCD-CE13-4B02-AA46-4ECF4E6FCD78}" destId="{6770CC49-1DEA-45CD-89EF-DBD90A1954F4}" srcOrd="0" destOrd="0" presId="urn:microsoft.com/office/officeart/2017/3/layout/DropPinTimeline"/>
    <dgm:cxn modelId="{CD9E38CD-005F-4A4D-B13E-C90C08EAFF03}" type="presOf" srcId="{37636C61-F9F8-4DAC-B6A8-CC6238CCF61B}" destId="{89BB554A-23BC-449C-A093-92E55E0E6BD8}" srcOrd="0" destOrd="0" presId="urn:microsoft.com/office/officeart/2017/3/layout/DropPinTimeline"/>
    <dgm:cxn modelId="{9C8EF66D-6EC1-4E26-AD45-DA87339AEC59}" srcId="{EF87BB06-289A-4238-89A2-82AA6C9DFB1A}" destId="{9D9993C3-6CF2-4EB5-900A-F7226CCBFD6D}" srcOrd="7" destOrd="0" parTransId="{856AD820-D36B-44CF-A91D-1FC7893632EB}" sibTransId="{E4AEDAE0-414E-4E70-9627-3377C63E7540}"/>
    <dgm:cxn modelId="{36874865-0D0D-46E0-AAC1-058D10D4F1E1}" srcId="{EF87BB06-289A-4238-89A2-82AA6C9DFB1A}" destId="{37636C61-F9F8-4DAC-B6A8-CC6238CCF61B}" srcOrd="2" destOrd="0" parTransId="{CAE19A78-9371-429F-B33F-676998CDA14A}" sibTransId="{74FB3085-09BC-4685-861E-B6F919ED3625}"/>
    <dgm:cxn modelId="{C5703EA0-6304-47BE-9D33-09C0E3620A70}" srcId="{EF87BB06-289A-4238-89A2-82AA6C9DFB1A}" destId="{382C5D02-E434-49A8-AAC1-7FF60CEE6604}" srcOrd="5" destOrd="0" parTransId="{3F27BA20-F3A8-4742-8893-3450B3FD8720}" sibTransId="{61BFC40A-E528-46CB-B997-0A9EF21A5A35}"/>
    <dgm:cxn modelId="{F8976F56-DDD1-45FB-9FCF-AD88616008F1}" type="presOf" srcId="{09AC45DB-868C-48C1-B5C9-52B396C4E39A}" destId="{AF4606A9-C4E2-4ABE-A60E-7B8B7AD2C4E7}" srcOrd="0" destOrd="0" presId="urn:microsoft.com/office/officeart/2017/3/layout/DropPinTimeline"/>
    <dgm:cxn modelId="{3A57F5E5-A6FD-42D3-B5C0-6640E10CC15F}" type="presOf" srcId="{9D9993C3-6CF2-4EB5-900A-F7226CCBFD6D}" destId="{97A0336C-1E97-4E5C-B42E-73CE747694D7}" srcOrd="0" destOrd="0" presId="urn:microsoft.com/office/officeart/2017/3/layout/DropPinTimeline"/>
    <dgm:cxn modelId="{A2888188-3D10-4931-B055-6758D0B83A34}" srcId="{EF87BB06-289A-4238-89A2-82AA6C9DFB1A}" destId="{EE809BEC-0AE8-4C3A-A979-8F60AAA5B872}" srcOrd="4" destOrd="0" parTransId="{B2ABAEB3-C4F0-45F1-8221-9BF4ABA039CB}" sibTransId="{BEC12765-E8FB-4F25-8028-C6D9FDBCA16F}"/>
    <dgm:cxn modelId="{3279E95F-30E5-46CF-A5A2-6600BA6CD56A}" type="presOf" srcId="{EE809BEC-0AE8-4C3A-A979-8F60AAA5B872}" destId="{0B207184-1AB1-4510-B906-8F627B7A6F0C}" srcOrd="0" destOrd="0" presId="urn:microsoft.com/office/officeart/2017/3/layout/DropPinTimeline"/>
    <dgm:cxn modelId="{BFB230D7-EFB9-4D87-A49F-B7974DD6BF03}" srcId="{EF87BB06-289A-4238-89A2-82AA6C9DFB1A}" destId="{E3F92F9A-9709-4063-8D99-897BA6E46E4C}" srcOrd="3" destOrd="0" parTransId="{8A8E17DB-A545-473A-AA9B-76ABFBFA2192}" sibTransId="{8C64D2CE-5E81-4511-9606-106BEEA70E32}"/>
    <dgm:cxn modelId="{D113E050-4815-47DB-B8F4-05BCB79B4F0F}" type="presParOf" srcId="{77D386F2-66A4-46CA-A1F7-4AB51B624380}" destId="{014764AF-35B9-4DB2-95A5-AA6CE373165F}" srcOrd="0" destOrd="0" presId="urn:microsoft.com/office/officeart/2017/3/layout/DropPinTimeline"/>
    <dgm:cxn modelId="{B6F8B633-09F5-4E85-ADDE-28CE8DFEA91B}" type="presParOf" srcId="{77D386F2-66A4-46CA-A1F7-4AB51B624380}" destId="{0230C5E4-FB04-4C59-BCC2-D94FB816F0E2}" srcOrd="1" destOrd="0" presId="urn:microsoft.com/office/officeart/2017/3/layout/DropPinTimeline"/>
    <dgm:cxn modelId="{A765147B-EC30-4BBE-B01B-EA59164D016D}" type="presParOf" srcId="{0230C5E4-FB04-4C59-BCC2-D94FB816F0E2}" destId="{620F7A8F-1154-44BA-A020-D57F130620E9}" srcOrd="0" destOrd="0" presId="urn:microsoft.com/office/officeart/2017/3/layout/DropPinTimeline"/>
    <dgm:cxn modelId="{3325912B-9C49-438F-AA01-C730BDD0CFF4}" type="presParOf" srcId="{620F7A8F-1154-44BA-A020-D57F130620E9}" destId="{A9E7E088-2231-4940-957F-50A6E7FF85BE}" srcOrd="0" destOrd="0" presId="urn:microsoft.com/office/officeart/2017/3/layout/DropPinTimeline"/>
    <dgm:cxn modelId="{1BC0B04C-B508-4711-AC76-AD1EE9F921FD}" type="presParOf" srcId="{620F7A8F-1154-44BA-A020-D57F130620E9}" destId="{91EE2D31-BA9C-464E-8A86-E70E66870C13}" srcOrd="1" destOrd="0" presId="urn:microsoft.com/office/officeart/2017/3/layout/DropPinTimeline"/>
    <dgm:cxn modelId="{20DD22EC-5EDE-43D6-8B7F-287A941E6C1A}" type="presParOf" srcId="{91EE2D31-BA9C-464E-8A86-E70E66870C13}" destId="{A624FD80-109B-4090-9800-5DC63E88A384}" srcOrd="0" destOrd="0" presId="urn:microsoft.com/office/officeart/2017/3/layout/DropPinTimeline"/>
    <dgm:cxn modelId="{5A702EF0-39D1-4C0D-A699-890124B647EF}" type="presParOf" srcId="{91EE2D31-BA9C-464E-8A86-E70E66870C13}" destId="{99C37A1E-8D1C-4122-866B-4CA498753E40}" srcOrd="1" destOrd="0" presId="urn:microsoft.com/office/officeart/2017/3/layout/DropPinTimeline"/>
    <dgm:cxn modelId="{6C54B613-B17B-48C7-8C2D-A7A47D7E1513}" type="presParOf" srcId="{620F7A8F-1154-44BA-A020-D57F130620E9}" destId="{19A49CE4-C870-4141-BE26-87FA73ED9191}" srcOrd="2" destOrd="0" presId="urn:microsoft.com/office/officeart/2017/3/layout/DropPinTimeline"/>
    <dgm:cxn modelId="{61256120-C72F-4BA2-8FC8-F6BB62ECFC26}" type="presParOf" srcId="{620F7A8F-1154-44BA-A020-D57F130620E9}" destId="{AF4606A9-C4E2-4ABE-A60E-7B8B7AD2C4E7}" srcOrd="3" destOrd="0" presId="urn:microsoft.com/office/officeart/2017/3/layout/DropPinTimeline"/>
    <dgm:cxn modelId="{FAB4E177-DDCC-4C51-944D-887EDC9852AC}" type="presParOf" srcId="{620F7A8F-1154-44BA-A020-D57F130620E9}" destId="{AA44DB0D-CEA2-4576-845E-C1F0FB32370C}" srcOrd="4" destOrd="0" presId="urn:microsoft.com/office/officeart/2017/3/layout/DropPinTimeline"/>
    <dgm:cxn modelId="{D330B269-3C47-4776-B71E-36D5E18FC408}" type="presParOf" srcId="{620F7A8F-1154-44BA-A020-D57F130620E9}" destId="{5705E453-A65D-46D8-82F2-D440296DBBC6}" srcOrd="5" destOrd="0" presId="urn:microsoft.com/office/officeart/2017/3/layout/DropPinTimeline"/>
    <dgm:cxn modelId="{1E99FC94-2FA5-464E-9E6E-2D24B77EE7F9}" type="presParOf" srcId="{0230C5E4-FB04-4C59-BCC2-D94FB816F0E2}" destId="{DBAE2701-0E83-44AA-A392-DD73F264CCA5}" srcOrd="1" destOrd="0" presId="urn:microsoft.com/office/officeart/2017/3/layout/DropPinTimeline"/>
    <dgm:cxn modelId="{41C38833-9653-43E0-98A2-7C746385503F}" type="presParOf" srcId="{0230C5E4-FB04-4C59-BCC2-D94FB816F0E2}" destId="{DE7327BB-5212-452E-B6EE-DB2A4E34B51E}" srcOrd="2" destOrd="0" presId="urn:microsoft.com/office/officeart/2017/3/layout/DropPinTimeline"/>
    <dgm:cxn modelId="{114EC71C-C8A2-42B6-B0D8-E7D899064818}" type="presParOf" srcId="{DE7327BB-5212-452E-B6EE-DB2A4E34B51E}" destId="{DBAECE29-A37B-4E55-ADEE-F0D272897900}" srcOrd="0" destOrd="0" presId="urn:microsoft.com/office/officeart/2017/3/layout/DropPinTimeline"/>
    <dgm:cxn modelId="{DB32B5E7-465E-45A1-A039-C6425E584F47}" type="presParOf" srcId="{DE7327BB-5212-452E-B6EE-DB2A4E34B51E}" destId="{2925DF82-110F-4C23-A3C3-6AEC88977A56}" srcOrd="1" destOrd="0" presId="urn:microsoft.com/office/officeart/2017/3/layout/DropPinTimeline"/>
    <dgm:cxn modelId="{DF8DB805-677D-45FE-8D2C-956A4A863BBE}" type="presParOf" srcId="{2925DF82-110F-4C23-A3C3-6AEC88977A56}" destId="{7326908A-087D-41C0-8963-7D7B58C7090E}" srcOrd="0" destOrd="0" presId="urn:microsoft.com/office/officeart/2017/3/layout/DropPinTimeline"/>
    <dgm:cxn modelId="{C5E7080A-EF7F-4135-876C-EC4DC6278120}" type="presParOf" srcId="{2925DF82-110F-4C23-A3C3-6AEC88977A56}" destId="{F359F248-4976-4048-8B1C-685192620453}" srcOrd="1" destOrd="0" presId="urn:microsoft.com/office/officeart/2017/3/layout/DropPinTimeline"/>
    <dgm:cxn modelId="{E37F89F0-761C-4036-A231-7F613C8377EB}" type="presParOf" srcId="{DE7327BB-5212-452E-B6EE-DB2A4E34B51E}" destId="{1C861C81-C4B1-44AB-B069-8F7DF1247EE2}" srcOrd="2" destOrd="0" presId="urn:microsoft.com/office/officeart/2017/3/layout/DropPinTimeline"/>
    <dgm:cxn modelId="{CF8F2D5F-CFC8-44BE-A14C-E9A772D0BAC4}" type="presParOf" srcId="{DE7327BB-5212-452E-B6EE-DB2A4E34B51E}" destId="{0F6F605F-E351-4981-8141-54C1F2C38AE5}" srcOrd="3" destOrd="0" presId="urn:microsoft.com/office/officeart/2017/3/layout/DropPinTimeline"/>
    <dgm:cxn modelId="{EE926584-2F29-47C5-ABC3-B9B631E245DA}" type="presParOf" srcId="{DE7327BB-5212-452E-B6EE-DB2A4E34B51E}" destId="{36157365-2B51-43EB-BE74-D52C57D21CB5}" srcOrd="4" destOrd="0" presId="urn:microsoft.com/office/officeart/2017/3/layout/DropPinTimeline"/>
    <dgm:cxn modelId="{E3CD9E89-462C-4170-987E-5F67EF7B8DD9}" type="presParOf" srcId="{DE7327BB-5212-452E-B6EE-DB2A4E34B51E}" destId="{2DAB6535-DAF1-4CF6-9B95-F5B490B1F416}" srcOrd="5" destOrd="0" presId="urn:microsoft.com/office/officeart/2017/3/layout/DropPinTimeline"/>
    <dgm:cxn modelId="{3C7812B2-77E1-4901-A9D1-0B9C73A4F444}" type="presParOf" srcId="{0230C5E4-FB04-4C59-BCC2-D94FB816F0E2}" destId="{6E552B8F-A0BF-4384-8641-55C0395CE35E}" srcOrd="3" destOrd="0" presId="urn:microsoft.com/office/officeart/2017/3/layout/DropPinTimeline"/>
    <dgm:cxn modelId="{74B3F7EC-A463-43B3-84B2-75A277ADE799}" type="presParOf" srcId="{0230C5E4-FB04-4C59-BCC2-D94FB816F0E2}" destId="{615C1EDC-1AA2-4CA1-A472-396DA42EFCAD}" srcOrd="4" destOrd="0" presId="urn:microsoft.com/office/officeart/2017/3/layout/DropPinTimeline"/>
    <dgm:cxn modelId="{7E9B3600-3EE2-4CF2-BBB4-F7F55434D1DE}" type="presParOf" srcId="{615C1EDC-1AA2-4CA1-A472-396DA42EFCAD}" destId="{361B6FC1-512E-45FF-8064-06241CFE0D83}" srcOrd="0" destOrd="0" presId="urn:microsoft.com/office/officeart/2017/3/layout/DropPinTimeline"/>
    <dgm:cxn modelId="{4AF5FBF9-B75E-451F-9262-C3E9F75CBC62}" type="presParOf" srcId="{615C1EDC-1AA2-4CA1-A472-396DA42EFCAD}" destId="{7FCB31CA-7330-4C8E-B303-81FE9095B624}" srcOrd="1" destOrd="0" presId="urn:microsoft.com/office/officeart/2017/3/layout/DropPinTimeline"/>
    <dgm:cxn modelId="{B836012B-7DC9-45CE-8604-4BB78BCDDC51}" type="presParOf" srcId="{7FCB31CA-7330-4C8E-B303-81FE9095B624}" destId="{48F27385-F2FE-4A2E-ACB5-07205F604774}" srcOrd="0" destOrd="0" presId="urn:microsoft.com/office/officeart/2017/3/layout/DropPinTimeline"/>
    <dgm:cxn modelId="{F741FF8A-599E-40F8-9F37-B3E9E3568A70}" type="presParOf" srcId="{7FCB31CA-7330-4C8E-B303-81FE9095B624}" destId="{8D7C050C-5131-465B-9B03-8EDFD3E16D6C}" srcOrd="1" destOrd="0" presId="urn:microsoft.com/office/officeart/2017/3/layout/DropPinTimeline"/>
    <dgm:cxn modelId="{C4C7EC09-E777-436A-B03F-4F2A51DC8C76}" type="presParOf" srcId="{615C1EDC-1AA2-4CA1-A472-396DA42EFCAD}" destId="{1A4922FA-4734-48AA-9162-B7161015BF01}" srcOrd="2" destOrd="0" presId="urn:microsoft.com/office/officeart/2017/3/layout/DropPinTimeline"/>
    <dgm:cxn modelId="{A4E99F46-5621-40EC-B6A8-048735BC3C1C}" type="presParOf" srcId="{615C1EDC-1AA2-4CA1-A472-396DA42EFCAD}" destId="{89BB554A-23BC-449C-A093-92E55E0E6BD8}" srcOrd="3" destOrd="0" presId="urn:microsoft.com/office/officeart/2017/3/layout/DropPinTimeline"/>
    <dgm:cxn modelId="{DB7FE15D-9F3A-40C9-850F-04D0B2612909}" type="presParOf" srcId="{615C1EDC-1AA2-4CA1-A472-396DA42EFCAD}" destId="{18735611-0C81-4FF6-80D0-CB70AC75243E}" srcOrd="4" destOrd="0" presId="urn:microsoft.com/office/officeart/2017/3/layout/DropPinTimeline"/>
    <dgm:cxn modelId="{415E4092-8B3F-4032-B4A4-03EC538956BD}" type="presParOf" srcId="{615C1EDC-1AA2-4CA1-A472-396DA42EFCAD}" destId="{19C21466-8C85-43D1-89C0-5DE872C2CC0C}" srcOrd="5" destOrd="0" presId="urn:microsoft.com/office/officeart/2017/3/layout/DropPinTimeline"/>
    <dgm:cxn modelId="{670D6685-BBDC-4D5B-8617-CCB409700898}" type="presParOf" srcId="{0230C5E4-FB04-4C59-BCC2-D94FB816F0E2}" destId="{D975B47B-9E16-4E50-A2F3-17A83A7826DA}" srcOrd="5" destOrd="0" presId="urn:microsoft.com/office/officeart/2017/3/layout/DropPinTimeline"/>
    <dgm:cxn modelId="{FBC4A2AF-BA29-467C-8F6C-B49F1229BF82}" type="presParOf" srcId="{0230C5E4-FB04-4C59-BCC2-D94FB816F0E2}" destId="{17540E2D-2CFD-4B1F-936B-58F5FB37B5EE}" srcOrd="6" destOrd="0" presId="urn:microsoft.com/office/officeart/2017/3/layout/DropPinTimeline"/>
    <dgm:cxn modelId="{FA3AA13F-BDE5-4DAD-ACA1-DFF857635606}" type="presParOf" srcId="{17540E2D-2CFD-4B1F-936B-58F5FB37B5EE}" destId="{19220F55-1870-4F17-99F9-F51C6EEDA897}" srcOrd="0" destOrd="0" presId="urn:microsoft.com/office/officeart/2017/3/layout/DropPinTimeline"/>
    <dgm:cxn modelId="{C6C2F528-95B4-49F0-8B02-D2DC80E65571}" type="presParOf" srcId="{17540E2D-2CFD-4B1F-936B-58F5FB37B5EE}" destId="{DA739AC0-4758-4C30-BAAB-B8B1A03CF6C1}" srcOrd="1" destOrd="0" presId="urn:microsoft.com/office/officeart/2017/3/layout/DropPinTimeline"/>
    <dgm:cxn modelId="{D4DDF401-1600-4E5A-85E8-4E44CC5EA0B5}" type="presParOf" srcId="{DA739AC0-4758-4C30-BAAB-B8B1A03CF6C1}" destId="{B118F360-7DA7-48DC-AE84-EC9EE7F73185}" srcOrd="0" destOrd="0" presId="urn:microsoft.com/office/officeart/2017/3/layout/DropPinTimeline"/>
    <dgm:cxn modelId="{D752A2B2-5B5B-4557-88DD-D39EFCBD69F0}" type="presParOf" srcId="{DA739AC0-4758-4C30-BAAB-B8B1A03CF6C1}" destId="{4495756D-8202-4EB8-A1B0-30D5F7796FBF}" srcOrd="1" destOrd="0" presId="urn:microsoft.com/office/officeart/2017/3/layout/DropPinTimeline"/>
    <dgm:cxn modelId="{452BA7F5-D749-4CA1-8992-57F8ADD46911}" type="presParOf" srcId="{17540E2D-2CFD-4B1F-936B-58F5FB37B5EE}" destId="{A6EA5702-A0D8-48FF-A2BF-F9B402A165FB}" srcOrd="2" destOrd="0" presId="urn:microsoft.com/office/officeart/2017/3/layout/DropPinTimeline"/>
    <dgm:cxn modelId="{3BB0E8A2-EF27-47AF-BF00-261AE0AEFB59}" type="presParOf" srcId="{17540E2D-2CFD-4B1F-936B-58F5FB37B5EE}" destId="{E670089B-C820-457D-A5A0-0C40860AB4BD}" srcOrd="3" destOrd="0" presId="urn:microsoft.com/office/officeart/2017/3/layout/DropPinTimeline"/>
    <dgm:cxn modelId="{E2DF6319-2477-4760-A510-1BEFD7AFD027}" type="presParOf" srcId="{17540E2D-2CFD-4B1F-936B-58F5FB37B5EE}" destId="{9322B6B3-3D31-49DD-B4F3-B76BE1E49A3E}" srcOrd="4" destOrd="0" presId="urn:microsoft.com/office/officeart/2017/3/layout/DropPinTimeline"/>
    <dgm:cxn modelId="{43E0A06F-0BEB-4280-976D-6C540CFF84D5}" type="presParOf" srcId="{17540E2D-2CFD-4B1F-936B-58F5FB37B5EE}" destId="{0C3D6F73-B5A7-4A03-9BF6-9EB96D06E0B6}" srcOrd="5" destOrd="0" presId="urn:microsoft.com/office/officeart/2017/3/layout/DropPinTimeline"/>
    <dgm:cxn modelId="{94E2AC5C-D721-46FF-A804-73D84190BD52}" type="presParOf" srcId="{0230C5E4-FB04-4C59-BCC2-D94FB816F0E2}" destId="{4D4D1D2E-963C-48A7-A96C-8A2BC3BB8F7F}" srcOrd="7" destOrd="0" presId="urn:microsoft.com/office/officeart/2017/3/layout/DropPinTimeline"/>
    <dgm:cxn modelId="{4B8442EB-4829-4181-B03F-E56651DB07F6}" type="presParOf" srcId="{0230C5E4-FB04-4C59-BCC2-D94FB816F0E2}" destId="{EE70B206-321B-4C88-8C5F-6CEA336196C9}" srcOrd="8" destOrd="0" presId="urn:microsoft.com/office/officeart/2017/3/layout/DropPinTimeline"/>
    <dgm:cxn modelId="{1E52BBA1-DE5F-46CB-A077-3F4C481942AC}" type="presParOf" srcId="{EE70B206-321B-4C88-8C5F-6CEA336196C9}" destId="{AFB95ECE-E32F-4467-9AE5-F2C11AE3D515}" srcOrd="0" destOrd="0" presId="urn:microsoft.com/office/officeart/2017/3/layout/DropPinTimeline"/>
    <dgm:cxn modelId="{C685B3DA-A800-446F-B81C-23EB2BB418D7}" type="presParOf" srcId="{EE70B206-321B-4C88-8C5F-6CEA336196C9}" destId="{2D2A520C-BC5F-4D5A-A31C-83472F3F5DD5}" srcOrd="1" destOrd="0" presId="urn:microsoft.com/office/officeart/2017/3/layout/DropPinTimeline"/>
    <dgm:cxn modelId="{D1CDEA03-77AF-42DC-98AF-691DF6164A3F}" type="presParOf" srcId="{2D2A520C-BC5F-4D5A-A31C-83472F3F5DD5}" destId="{269F584A-B15D-4CEA-8B65-E3107D84D757}" srcOrd="0" destOrd="0" presId="urn:microsoft.com/office/officeart/2017/3/layout/DropPinTimeline"/>
    <dgm:cxn modelId="{D3E5B542-CFA9-450F-8834-0A1138DF5CF2}" type="presParOf" srcId="{2D2A520C-BC5F-4D5A-A31C-83472F3F5DD5}" destId="{9DDF215C-7920-4F76-8536-6C03BEE5CA89}" srcOrd="1" destOrd="0" presId="urn:microsoft.com/office/officeart/2017/3/layout/DropPinTimeline"/>
    <dgm:cxn modelId="{861091C9-B381-4798-A013-5E190943D24D}" type="presParOf" srcId="{EE70B206-321B-4C88-8C5F-6CEA336196C9}" destId="{6B5ED3D0-0D1C-4800-80AC-57E26B54D34B}" srcOrd="2" destOrd="0" presId="urn:microsoft.com/office/officeart/2017/3/layout/DropPinTimeline"/>
    <dgm:cxn modelId="{292A31DD-8271-4651-BF09-8765138FDEE5}" type="presParOf" srcId="{EE70B206-321B-4C88-8C5F-6CEA336196C9}" destId="{0B207184-1AB1-4510-B906-8F627B7A6F0C}" srcOrd="3" destOrd="0" presId="urn:microsoft.com/office/officeart/2017/3/layout/DropPinTimeline"/>
    <dgm:cxn modelId="{0A1581EB-48BB-42DB-958E-2E9CC3E8E0D3}" type="presParOf" srcId="{EE70B206-321B-4C88-8C5F-6CEA336196C9}" destId="{AB6548C0-D05E-4912-9C61-3FED7D2E94B2}" srcOrd="4" destOrd="0" presId="urn:microsoft.com/office/officeart/2017/3/layout/DropPinTimeline"/>
    <dgm:cxn modelId="{FA81F775-DB95-4DAF-8E47-C3C31E749CC3}" type="presParOf" srcId="{EE70B206-321B-4C88-8C5F-6CEA336196C9}" destId="{6E0A8334-AEAA-4218-9A76-54107E2EC91F}" srcOrd="5" destOrd="0" presId="urn:microsoft.com/office/officeart/2017/3/layout/DropPinTimeline"/>
    <dgm:cxn modelId="{3EE42B2B-BDC8-48AF-AC37-4EF0B9577EFA}" type="presParOf" srcId="{0230C5E4-FB04-4C59-BCC2-D94FB816F0E2}" destId="{C87A126B-16AC-48A6-86F7-1CB20E92D6BF}" srcOrd="9" destOrd="0" presId="urn:microsoft.com/office/officeart/2017/3/layout/DropPinTimeline"/>
    <dgm:cxn modelId="{616E2036-5282-4CDC-923E-C74E69FE3A69}" type="presParOf" srcId="{0230C5E4-FB04-4C59-BCC2-D94FB816F0E2}" destId="{96202F6A-C455-466D-92C1-303F331C7B42}" srcOrd="10" destOrd="0" presId="urn:microsoft.com/office/officeart/2017/3/layout/DropPinTimeline"/>
    <dgm:cxn modelId="{9D0EDEE0-92CD-4F3F-B1D4-1EB679E5A464}" type="presParOf" srcId="{96202F6A-C455-466D-92C1-303F331C7B42}" destId="{1BF6860D-EC78-48D3-BAB3-F31CC8A886FC}" srcOrd="0" destOrd="0" presId="urn:microsoft.com/office/officeart/2017/3/layout/DropPinTimeline"/>
    <dgm:cxn modelId="{F92AC026-0E7E-4498-BF8F-7F6DFE641501}" type="presParOf" srcId="{96202F6A-C455-466D-92C1-303F331C7B42}" destId="{A1AB44A4-43B7-492C-8283-7B0CD1026B4A}" srcOrd="1" destOrd="0" presId="urn:microsoft.com/office/officeart/2017/3/layout/DropPinTimeline"/>
    <dgm:cxn modelId="{C6E17752-1F1E-450C-A5F3-10E48ACB001A}" type="presParOf" srcId="{A1AB44A4-43B7-492C-8283-7B0CD1026B4A}" destId="{9C14C413-442B-4904-8876-4AA41A807C85}" srcOrd="0" destOrd="0" presId="urn:microsoft.com/office/officeart/2017/3/layout/DropPinTimeline"/>
    <dgm:cxn modelId="{557763E1-811D-4D3D-8E2E-65094F5F30FA}" type="presParOf" srcId="{A1AB44A4-43B7-492C-8283-7B0CD1026B4A}" destId="{0F0E4D3D-7E01-4A45-B3F2-1D63D09195F6}" srcOrd="1" destOrd="0" presId="urn:microsoft.com/office/officeart/2017/3/layout/DropPinTimeline"/>
    <dgm:cxn modelId="{AFE83029-06AB-4441-AA74-33AB0B591FE1}" type="presParOf" srcId="{96202F6A-C455-466D-92C1-303F331C7B42}" destId="{ED303423-6CD9-44F7-AED6-7349FD9674C8}" srcOrd="2" destOrd="0" presId="urn:microsoft.com/office/officeart/2017/3/layout/DropPinTimeline"/>
    <dgm:cxn modelId="{917D08E6-4D6C-4ED0-9699-88D132AA1F3C}" type="presParOf" srcId="{96202F6A-C455-466D-92C1-303F331C7B42}" destId="{8E09A9A7-2C40-4F59-9F7C-1677ED85927B}" srcOrd="3" destOrd="0" presId="urn:microsoft.com/office/officeart/2017/3/layout/DropPinTimeline"/>
    <dgm:cxn modelId="{4E96615F-8806-46FC-A9BC-54AB6E4A3CD5}" type="presParOf" srcId="{96202F6A-C455-466D-92C1-303F331C7B42}" destId="{7FF16ECB-1792-4171-8CA6-A39508A40C8B}" srcOrd="4" destOrd="0" presId="urn:microsoft.com/office/officeart/2017/3/layout/DropPinTimeline"/>
    <dgm:cxn modelId="{AB06BECD-2512-4E64-A036-6536AB985E6B}" type="presParOf" srcId="{96202F6A-C455-466D-92C1-303F331C7B42}" destId="{E8B2E3ED-6C0A-4BA4-80B7-ACC7D16C8ACE}" srcOrd="5" destOrd="0" presId="urn:microsoft.com/office/officeart/2017/3/layout/DropPinTimeline"/>
    <dgm:cxn modelId="{0A12447C-6B07-47DB-AA96-F55E13045EB5}" type="presParOf" srcId="{0230C5E4-FB04-4C59-BCC2-D94FB816F0E2}" destId="{E24F33FF-D894-487C-857F-D5409C25976E}" srcOrd="11" destOrd="0" presId="urn:microsoft.com/office/officeart/2017/3/layout/DropPinTimeline"/>
    <dgm:cxn modelId="{666D1094-7161-4E4F-B0F6-412065AEC7A6}" type="presParOf" srcId="{0230C5E4-FB04-4C59-BCC2-D94FB816F0E2}" destId="{350706FD-0370-4595-A55E-B50DA1E698AC}" srcOrd="12" destOrd="0" presId="urn:microsoft.com/office/officeart/2017/3/layout/DropPinTimeline"/>
    <dgm:cxn modelId="{5E32D67E-2A63-43BE-860E-8D43127D0A26}" type="presParOf" srcId="{350706FD-0370-4595-A55E-B50DA1E698AC}" destId="{3946C00A-9D40-4DE2-834D-3C6018372DD4}" srcOrd="0" destOrd="0" presId="urn:microsoft.com/office/officeart/2017/3/layout/DropPinTimeline"/>
    <dgm:cxn modelId="{B8C70458-323C-4474-B281-6687064FAD25}" type="presParOf" srcId="{350706FD-0370-4595-A55E-B50DA1E698AC}" destId="{47B21437-4635-4C50-91CD-0C348BE09E0E}" srcOrd="1" destOrd="0" presId="urn:microsoft.com/office/officeart/2017/3/layout/DropPinTimeline"/>
    <dgm:cxn modelId="{9EBC3B5E-921B-4E02-A46C-A90B81C1A7E8}" type="presParOf" srcId="{47B21437-4635-4C50-91CD-0C348BE09E0E}" destId="{1A519A18-790A-4976-9B52-6292D275CFF2}" srcOrd="0" destOrd="0" presId="urn:microsoft.com/office/officeart/2017/3/layout/DropPinTimeline"/>
    <dgm:cxn modelId="{7E783BE9-AF47-43F4-B8A8-896584D50CCB}" type="presParOf" srcId="{47B21437-4635-4C50-91CD-0C348BE09E0E}" destId="{D20ED916-2147-4099-ADD4-0720B16A8EF3}" srcOrd="1" destOrd="0" presId="urn:microsoft.com/office/officeart/2017/3/layout/DropPinTimeline"/>
    <dgm:cxn modelId="{DD334663-486C-40E8-B23C-17FAC5581499}" type="presParOf" srcId="{350706FD-0370-4595-A55E-B50DA1E698AC}" destId="{D7ED176E-0CB1-4D13-8029-5FC82A4DCAC1}" srcOrd="2" destOrd="0" presId="urn:microsoft.com/office/officeart/2017/3/layout/DropPinTimeline"/>
    <dgm:cxn modelId="{839C4B1E-3955-4A6B-BF32-5A3B5A035541}" type="presParOf" srcId="{350706FD-0370-4595-A55E-B50DA1E698AC}" destId="{6770CC49-1DEA-45CD-89EF-DBD90A1954F4}" srcOrd="3" destOrd="0" presId="urn:microsoft.com/office/officeart/2017/3/layout/DropPinTimeline"/>
    <dgm:cxn modelId="{09A53C62-882F-4F96-8772-11F843DC29A1}" type="presParOf" srcId="{350706FD-0370-4595-A55E-B50DA1E698AC}" destId="{E7F36CBB-5170-4BBE-9331-A55857AA8FE2}" srcOrd="4" destOrd="0" presId="urn:microsoft.com/office/officeart/2017/3/layout/DropPinTimeline"/>
    <dgm:cxn modelId="{7D02FF5A-174C-4594-A676-1E04B14A9238}" type="presParOf" srcId="{350706FD-0370-4595-A55E-B50DA1E698AC}" destId="{15554512-1B1B-423D-8CB4-66A5C1BF195C}" srcOrd="5" destOrd="0" presId="urn:microsoft.com/office/officeart/2017/3/layout/DropPinTimeline"/>
    <dgm:cxn modelId="{BCF44CFF-DA34-4312-AFF2-348E3AE7C8F3}" type="presParOf" srcId="{0230C5E4-FB04-4C59-BCC2-D94FB816F0E2}" destId="{6707EF53-64E3-4C94-A85C-09D15A769D23}" srcOrd="13" destOrd="0" presId="urn:microsoft.com/office/officeart/2017/3/layout/DropPinTimeline"/>
    <dgm:cxn modelId="{4CAE4AC9-7324-4347-976D-CC758E1F222E}" type="presParOf" srcId="{0230C5E4-FB04-4C59-BCC2-D94FB816F0E2}" destId="{6C480319-CBCB-42E1-B385-963C1A63F108}" srcOrd="14" destOrd="0" presId="urn:microsoft.com/office/officeart/2017/3/layout/DropPinTimeline"/>
    <dgm:cxn modelId="{E3BACB10-EB48-4662-BDF2-9F2DFC236C05}" type="presParOf" srcId="{6C480319-CBCB-42E1-B385-963C1A63F108}" destId="{E510DEED-CEC2-4F8F-8C39-7F7786B8EBC7}" srcOrd="0" destOrd="0" presId="urn:microsoft.com/office/officeart/2017/3/layout/DropPinTimeline"/>
    <dgm:cxn modelId="{9C96C1BD-9F1C-4AEB-9E45-8C190CFE72D6}" type="presParOf" srcId="{6C480319-CBCB-42E1-B385-963C1A63F108}" destId="{B5D0DAC1-9654-4B4B-8F03-FDF736F7D028}" srcOrd="1" destOrd="0" presId="urn:microsoft.com/office/officeart/2017/3/layout/DropPinTimeline"/>
    <dgm:cxn modelId="{C0B61603-00BD-4C39-910F-DC4ED920B9D1}" type="presParOf" srcId="{B5D0DAC1-9654-4B4B-8F03-FDF736F7D028}" destId="{114434EE-4D59-458B-B29A-406F4968979D}" srcOrd="0" destOrd="0" presId="urn:microsoft.com/office/officeart/2017/3/layout/DropPinTimeline"/>
    <dgm:cxn modelId="{74F93514-CD4C-4BB5-A724-5E87D5083A28}" type="presParOf" srcId="{B5D0DAC1-9654-4B4B-8F03-FDF736F7D028}" destId="{0B48E35B-5CFC-4EFB-B0F3-6C286BF9B722}" srcOrd="1" destOrd="0" presId="urn:microsoft.com/office/officeart/2017/3/layout/DropPinTimeline"/>
    <dgm:cxn modelId="{3DFAE405-258E-4E07-8B49-13C586119BCD}" type="presParOf" srcId="{6C480319-CBCB-42E1-B385-963C1A63F108}" destId="{BA9BD70C-C6E6-4258-AA83-1B431FE68631}" srcOrd="2" destOrd="0" presId="urn:microsoft.com/office/officeart/2017/3/layout/DropPinTimeline"/>
    <dgm:cxn modelId="{AB3657F5-C0B6-4FC0-8C02-B380003145A4}" type="presParOf" srcId="{6C480319-CBCB-42E1-B385-963C1A63F108}" destId="{97A0336C-1E97-4E5C-B42E-73CE747694D7}" srcOrd="3" destOrd="0" presId="urn:microsoft.com/office/officeart/2017/3/layout/DropPinTimeline"/>
    <dgm:cxn modelId="{B3289F95-B84E-4DB2-B192-03593D2F894E}" type="presParOf" srcId="{6C480319-CBCB-42E1-B385-963C1A63F108}" destId="{E6B922AB-946B-4802-8FED-8ABD49E4638E}" srcOrd="4" destOrd="0" presId="urn:microsoft.com/office/officeart/2017/3/layout/DropPinTimeline"/>
    <dgm:cxn modelId="{71017227-DFA4-454C-A2B9-04AAEC5ED249}" type="presParOf" srcId="{6C480319-CBCB-42E1-B385-963C1A63F108}" destId="{2876DB76-4EA4-4C0A-9FDB-91F15A1907F0}"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D912B3-42BF-48C4-8C49-AA9813C42A33}"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fr-FR"/>
        </a:p>
      </dgm:t>
    </dgm:pt>
    <dgm:pt modelId="{9E93C941-3F3D-48D3-A8CC-71B11D190315}">
      <dgm:prSet phldrT="[Texte]" custT="1"/>
      <dgm:spPr>
        <a:solidFill>
          <a:srgbClr val="C00000"/>
        </a:solidFill>
      </dgm:spPr>
      <dgm:t>
        <a:bodyPr/>
        <a:lstStyle/>
        <a:p>
          <a:pPr marL="180975" indent="-180975">
            <a:tabLst/>
          </a:pPr>
          <a:r>
            <a:rPr lang="fr-FR" sz="1600" b="1" dirty="0" smtClean="0"/>
            <a:t>1 - Varoose : </a:t>
          </a:r>
          <a:r>
            <a:rPr lang="fr-FR" sz="1400" dirty="0" smtClean="0"/>
            <a:t/>
          </a:r>
          <a:br>
            <a:rPr lang="fr-FR" sz="1400" dirty="0" smtClean="0"/>
          </a:br>
          <a:r>
            <a:rPr lang="fr-FR" sz="1400" dirty="0" smtClean="0"/>
            <a:t>- Améliorations souhaitées sur modalités d’administration (APIBIOXAL &amp; VARROMED) =&gt; infos au titulaire. Déclarations PhV &amp; ruptures à ANMV</a:t>
          </a:r>
          <a:br>
            <a:rPr lang="fr-FR" sz="1400" dirty="0" smtClean="0"/>
          </a:br>
          <a:r>
            <a:rPr lang="fr-FR" sz="1400" dirty="0" smtClean="0"/>
            <a:t>Souhaite de formes galéniques adaptées (« repidose »)</a:t>
          </a:r>
          <a:br>
            <a:rPr lang="fr-FR" sz="1400" dirty="0" smtClean="0"/>
          </a:br>
          <a:r>
            <a:rPr lang="fr-FR" sz="1400" dirty="0" smtClean="0"/>
            <a:t>- Baisses efficacité / résistances à l’amitraz =&gt; promotion déclarations PhV </a:t>
          </a:r>
        </a:p>
      </dgm:t>
    </dgm:pt>
    <dgm:pt modelId="{D1D2B214-4E5B-422C-94A7-FD8035236CA1}" type="parTrans" cxnId="{0515D3C7-5458-4773-A8DD-546125B3CD36}">
      <dgm:prSet/>
      <dgm:spPr/>
      <dgm:t>
        <a:bodyPr/>
        <a:lstStyle/>
        <a:p>
          <a:endParaRPr lang="fr-FR" sz="2000"/>
        </a:p>
      </dgm:t>
    </dgm:pt>
    <dgm:pt modelId="{B4F13A5E-8A0D-49D2-A48D-E91BDB3100D8}" type="sibTrans" cxnId="{0515D3C7-5458-4773-A8DD-546125B3CD36}">
      <dgm:prSet/>
      <dgm:spPr/>
      <dgm:t>
        <a:bodyPr/>
        <a:lstStyle/>
        <a:p>
          <a:endParaRPr lang="fr-FR" sz="2000"/>
        </a:p>
      </dgm:t>
    </dgm:pt>
    <dgm:pt modelId="{0B47A0E6-8A12-4E73-AB31-D41C66EB516C}">
      <dgm:prSet phldrT="[Texte]" custT="1"/>
      <dgm:spPr>
        <a:solidFill>
          <a:srgbClr val="00B050"/>
        </a:solidFill>
      </dgm:spPr>
      <dgm:t>
        <a:bodyPr/>
        <a:lstStyle/>
        <a:p>
          <a:pPr marL="180975" indent="-180975"/>
          <a:r>
            <a:rPr lang="fr-FR" sz="1600" b="1" dirty="0" smtClean="0"/>
            <a:t>Loques américaine et européenne:</a:t>
          </a:r>
          <a:br>
            <a:rPr lang="fr-FR" sz="1600" b="1" dirty="0" smtClean="0"/>
          </a:br>
          <a:r>
            <a:rPr lang="fr-FR" sz="1600" b="1" dirty="0" smtClean="0"/>
            <a:t>- </a:t>
          </a:r>
          <a:r>
            <a:rPr lang="fr-FR" sz="1400" dirty="0" smtClean="0"/>
            <a:t>Méthodes biotechniques (pas besoin de médicaments chimiques)</a:t>
          </a:r>
          <a:br>
            <a:rPr lang="fr-FR" sz="1400" dirty="0" smtClean="0"/>
          </a:br>
          <a:r>
            <a:rPr lang="fr-FR" sz="1400" dirty="0" smtClean="0"/>
            <a:t>=&gt; Recherche sur vaccins (via reine) ? </a:t>
          </a:r>
        </a:p>
        <a:p>
          <a:pPr marL="180975" indent="-180975"/>
          <a:r>
            <a:rPr lang="fr-FR" sz="1600" b="1" dirty="0" smtClean="0"/>
            <a:t>Nosémose:</a:t>
          </a:r>
          <a:r>
            <a:rPr lang="fr-FR" sz="1400" dirty="0" smtClean="0"/>
            <a:t/>
          </a:r>
          <a:br>
            <a:rPr lang="fr-FR" sz="1400" dirty="0" smtClean="0"/>
          </a:br>
          <a:r>
            <a:rPr lang="fr-FR" sz="1400" dirty="0" smtClean="0"/>
            <a:t>- Méthodes biotechniques (pas besoin de médicaments chimiques)</a:t>
          </a:r>
          <a:br>
            <a:rPr lang="fr-FR" sz="1400" dirty="0" smtClean="0"/>
          </a:br>
          <a:r>
            <a:rPr lang="fr-FR" sz="1400" dirty="0" smtClean="0"/>
            <a:t>=&gt; Travaux de recherche sur Polysaccharides d’algues en prévention </a:t>
          </a:r>
          <a:endParaRPr lang="fr-FR" sz="1400" dirty="0"/>
        </a:p>
      </dgm:t>
    </dgm:pt>
    <dgm:pt modelId="{2DABC95C-D67E-4598-A195-135AB8381415}" type="parTrans" cxnId="{664BDE4A-061E-4AAD-AE0A-35EFB6D8C70C}">
      <dgm:prSet/>
      <dgm:spPr/>
      <dgm:t>
        <a:bodyPr/>
        <a:lstStyle/>
        <a:p>
          <a:endParaRPr lang="fr-FR" sz="2000"/>
        </a:p>
      </dgm:t>
    </dgm:pt>
    <dgm:pt modelId="{FF153FCA-6913-4D28-A102-E0522C97785A}" type="sibTrans" cxnId="{664BDE4A-061E-4AAD-AE0A-35EFB6D8C70C}">
      <dgm:prSet/>
      <dgm:spPr/>
      <dgm:t>
        <a:bodyPr/>
        <a:lstStyle/>
        <a:p>
          <a:endParaRPr lang="fr-FR" sz="2000"/>
        </a:p>
      </dgm:t>
    </dgm:pt>
    <dgm:pt modelId="{5D334B22-3CA1-4080-A0CA-344117D26344}">
      <dgm:prSet phldrT="[Texte]" custT="1"/>
      <dgm:spPr/>
      <dgm:t>
        <a:bodyPr/>
        <a:lstStyle/>
        <a:p>
          <a:pPr marL="180975" indent="-180975"/>
          <a:r>
            <a:rPr lang="fr-FR" sz="1400" b="1" dirty="0" smtClean="0"/>
            <a:t>Viroses :</a:t>
          </a:r>
          <a:r>
            <a:rPr lang="fr-FR" sz="1400" dirty="0" smtClean="0"/>
            <a:t/>
          </a:r>
          <a:br>
            <a:rPr lang="fr-FR" sz="1400" dirty="0" smtClean="0"/>
          </a:br>
          <a:r>
            <a:rPr lang="fr-FR" sz="1200" dirty="0" smtClean="0"/>
            <a:t>=&gt; Recherches sur ARN </a:t>
          </a:r>
          <a:r>
            <a:rPr lang="fr-FR" sz="1100" dirty="0" smtClean="0"/>
            <a:t>intérférant</a:t>
          </a:r>
          <a:r>
            <a:rPr lang="fr-FR" sz="1200" dirty="0" smtClean="0"/>
            <a:t> (LMR miel). Difficultés applications et coût. </a:t>
          </a:r>
        </a:p>
        <a:p>
          <a:pPr marL="180975" indent="-180975"/>
          <a:r>
            <a:rPr lang="fr-FR" sz="1200" b="1" dirty="0" smtClean="0"/>
            <a:t>Euthanasie des colonies :</a:t>
          </a:r>
          <a:r>
            <a:rPr lang="fr-FR" sz="1200" dirty="0" smtClean="0"/>
            <a:t/>
          </a:r>
          <a:br>
            <a:rPr lang="fr-FR" sz="1200" dirty="0" smtClean="0"/>
          </a:br>
          <a:r>
            <a:rPr lang="fr-FR" sz="1200" dirty="0" smtClean="0"/>
            <a:t>=&gt; Besoins de valider/homologuer officiellement une technique de destruction</a:t>
          </a:r>
          <a:endParaRPr lang="fr-FR" sz="1200" dirty="0"/>
        </a:p>
      </dgm:t>
    </dgm:pt>
    <dgm:pt modelId="{C2250FC1-9C2C-489B-BF5C-B0F02749BEF5}" type="parTrans" cxnId="{C1D0FA1C-1381-4498-A75E-77B9671ABE66}">
      <dgm:prSet/>
      <dgm:spPr/>
      <dgm:t>
        <a:bodyPr/>
        <a:lstStyle/>
        <a:p>
          <a:endParaRPr lang="fr-FR" sz="2000"/>
        </a:p>
      </dgm:t>
    </dgm:pt>
    <dgm:pt modelId="{F76CDE31-258A-469A-AC05-A40632842CBC}" type="sibTrans" cxnId="{C1D0FA1C-1381-4498-A75E-77B9671ABE66}">
      <dgm:prSet/>
      <dgm:spPr/>
      <dgm:t>
        <a:bodyPr/>
        <a:lstStyle/>
        <a:p>
          <a:endParaRPr lang="fr-FR" sz="2000"/>
        </a:p>
      </dgm:t>
    </dgm:pt>
    <dgm:pt modelId="{CDD15056-7A54-45B6-88CC-884A42874658}" type="pres">
      <dgm:prSet presAssocID="{14D912B3-42BF-48C4-8C49-AA9813C42A33}" presName="linear" presStyleCnt="0">
        <dgm:presLayoutVars>
          <dgm:dir/>
          <dgm:resizeHandles val="exact"/>
        </dgm:presLayoutVars>
      </dgm:prSet>
      <dgm:spPr/>
      <dgm:t>
        <a:bodyPr/>
        <a:lstStyle/>
        <a:p>
          <a:endParaRPr lang="fr-FR"/>
        </a:p>
      </dgm:t>
    </dgm:pt>
    <dgm:pt modelId="{E7954080-BA3C-47E8-8863-F69E1FF6B40C}" type="pres">
      <dgm:prSet presAssocID="{9E93C941-3F3D-48D3-A8CC-71B11D190315}" presName="comp" presStyleCnt="0"/>
      <dgm:spPr/>
    </dgm:pt>
    <dgm:pt modelId="{46337DFA-0E52-46EB-B82B-6A26B0339BDF}" type="pres">
      <dgm:prSet presAssocID="{9E93C941-3F3D-48D3-A8CC-71B11D190315}" presName="box" presStyleLbl="node1" presStyleIdx="0" presStyleCnt="3" custScaleY="131828"/>
      <dgm:spPr/>
      <dgm:t>
        <a:bodyPr/>
        <a:lstStyle/>
        <a:p>
          <a:endParaRPr lang="fr-FR"/>
        </a:p>
      </dgm:t>
    </dgm:pt>
    <dgm:pt modelId="{BB227BE4-50A3-41CC-8A9C-61529736469D}" type="pres">
      <dgm:prSet presAssocID="{9E93C941-3F3D-48D3-A8CC-71B11D190315}" presName="img" presStyleLbl="fgImgPlace1" presStyleIdx="0" presStyleCnt="3"/>
      <dgm:spPr/>
      <dgm:t>
        <a:bodyPr/>
        <a:lstStyle/>
        <a:p>
          <a:endParaRPr lang="fr-FR"/>
        </a:p>
      </dgm:t>
    </dgm:pt>
    <dgm:pt modelId="{B371CE28-D4A9-4592-8EC8-A0F9D05E8479}" type="pres">
      <dgm:prSet presAssocID="{9E93C941-3F3D-48D3-A8CC-71B11D190315}" presName="text" presStyleLbl="node1" presStyleIdx="0" presStyleCnt="3">
        <dgm:presLayoutVars>
          <dgm:bulletEnabled val="1"/>
        </dgm:presLayoutVars>
      </dgm:prSet>
      <dgm:spPr/>
      <dgm:t>
        <a:bodyPr/>
        <a:lstStyle/>
        <a:p>
          <a:endParaRPr lang="fr-FR"/>
        </a:p>
      </dgm:t>
    </dgm:pt>
    <dgm:pt modelId="{E8CFA7A3-00ED-4351-AF2E-927B91AB942F}" type="pres">
      <dgm:prSet presAssocID="{B4F13A5E-8A0D-49D2-A48D-E91BDB3100D8}" presName="spacer" presStyleCnt="0"/>
      <dgm:spPr/>
    </dgm:pt>
    <dgm:pt modelId="{DA6D2290-38C1-44CE-A951-A24044D1AF71}" type="pres">
      <dgm:prSet presAssocID="{0B47A0E6-8A12-4E73-AB31-D41C66EB516C}" presName="comp" presStyleCnt="0"/>
      <dgm:spPr/>
    </dgm:pt>
    <dgm:pt modelId="{D01A1730-BB82-48F1-990C-03E4CD6CCD85}" type="pres">
      <dgm:prSet presAssocID="{0B47A0E6-8A12-4E73-AB31-D41C66EB516C}" presName="box" presStyleLbl="node1" presStyleIdx="1" presStyleCnt="3" custScaleY="153999" custLinFactNeighborX="-27" custLinFactNeighborY="-1001"/>
      <dgm:spPr/>
      <dgm:t>
        <a:bodyPr/>
        <a:lstStyle/>
        <a:p>
          <a:endParaRPr lang="fr-FR"/>
        </a:p>
      </dgm:t>
    </dgm:pt>
    <dgm:pt modelId="{BFD30059-555C-4AFC-9974-311B2020ED7F}" type="pres">
      <dgm:prSet presAssocID="{0B47A0E6-8A12-4E73-AB31-D41C66EB516C}" presName="img" presStyleLbl="fgImgPlace1" presStyleIdx="1" presStyleCnt="3" custScaleY="163837" custLinFactNeighborX="-1359" custLinFactNeighborY="1843"/>
      <dgm:spPr>
        <a:blipFill rotWithShape="1">
          <a:blip xmlns:r="http://schemas.openxmlformats.org/officeDocument/2006/relationships" r:embed="rId1"/>
          <a:stretch>
            <a:fillRect/>
          </a:stretch>
        </a:blipFill>
      </dgm:spPr>
      <dgm:t>
        <a:bodyPr/>
        <a:lstStyle/>
        <a:p>
          <a:endParaRPr lang="fr-FR"/>
        </a:p>
      </dgm:t>
    </dgm:pt>
    <dgm:pt modelId="{CA4E501A-55F5-42A8-957E-009B2930E88F}" type="pres">
      <dgm:prSet presAssocID="{0B47A0E6-8A12-4E73-AB31-D41C66EB516C}" presName="text" presStyleLbl="node1" presStyleIdx="1" presStyleCnt="3">
        <dgm:presLayoutVars>
          <dgm:bulletEnabled val="1"/>
        </dgm:presLayoutVars>
      </dgm:prSet>
      <dgm:spPr/>
      <dgm:t>
        <a:bodyPr/>
        <a:lstStyle/>
        <a:p>
          <a:endParaRPr lang="fr-FR"/>
        </a:p>
      </dgm:t>
    </dgm:pt>
    <dgm:pt modelId="{DB329933-D2B2-4BD6-87D7-CAC7DEF63D3D}" type="pres">
      <dgm:prSet presAssocID="{FF153FCA-6913-4D28-A102-E0522C97785A}" presName="spacer" presStyleCnt="0"/>
      <dgm:spPr/>
    </dgm:pt>
    <dgm:pt modelId="{6852030E-C319-4049-89E9-002C57C675C6}" type="pres">
      <dgm:prSet presAssocID="{5D334B22-3CA1-4080-A0CA-344117D26344}" presName="comp" presStyleCnt="0"/>
      <dgm:spPr/>
    </dgm:pt>
    <dgm:pt modelId="{04901BF1-DAD9-4EFF-8892-0BBB78F3E00A}" type="pres">
      <dgm:prSet presAssocID="{5D334B22-3CA1-4080-A0CA-344117D26344}" presName="box" presStyleLbl="node1" presStyleIdx="2" presStyleCnt="3" custScaleY="99956" custLinFactNeighborX="-27" custLinFactNeighborY="-8512"/>
      <dgm:spPr/>
      <dgm:t>
        <a:bodyPr/>
        <a:lstStyle/>
        <a:p>
          <a:endParaRPr lang="fr-FR"/>
        </a:p>
      </dgm:t>
    </dgm:pt>
    <dgm:pt modelId="{CF130543-9C32-4D95-9EB4-D5EDD6E1E150}" type="pres">
      <dgm:prSet presAssocID="{5D334B22-3CA1-4080-A0CA-344117D26344}" presName="img" presStyleLbl="fgImgPlace1" presStyleIdx="2" presStyleCnt="3" custScaleY="69931"/>
      <dgm:spPr>
        <a:blipFill rotWithShape="1">
          <a:blip xmlns:r="http://schemas.openxmlformats.org/officeDocument/2006/relationships" r:embed="rId2"/>
          <a:stretch>
            <a:fillRect/>
          </a:stretch>
        </a:blipFill>
      </dgm:spPr>
      <dgm:t>
        <a:bodyPr/>
        <a:lstStyle/>
        <a:p>
          <a:endParaRPr lang="fr-FR"/>
        </a:p>
      </dgm:t>
    </dgm:pt>
    <dgm:pt modelId="{A30871FB-A875-403B-A657-57A5D59D7B4B}" type="pres">
      <dgm:prSet presAssocID="{5D334B22-3CA1-4080-A0CA-344117D26344}" presName="text" presStyleLbl="node1" presStyleIdx="2" presStyleCnt="3">
        <dgm:presLayoutVars>
          <dgm:bulletEnabled val="1"/>
        </dgm:presLayoutVars>
      </dgm:prSet>
      <dgm:spPr/>
      <dgm:t>
        <a:bodyPr/>
        <a:lstStyle/>
        <a:p>
          <a:endParaRPr lang="fr-FR"/>
        </a:p>
      </dgm:t>
    </dgm:pt>
  </dgm:ptLst>
  <dgm:cxnLst>
    <dgm:cxn modelId="{C7388558-959D-4666-ADEC-B4639C388E8C}" type="presOf" srcId="{5D334B22-3CA1-4080-A0CA-344117D26344}" destId="{A30871FB-A875-403B-A657-57A5D59D7B4B}" srcOrd="1" destOrd="0" presId="urn:microsoft.com/office/officeart/2005/8/layout/vList4"/>
    <dgm:cxn modelId="{FFE4DE49-621C-4298-AB4D-3D4A072F1364}" type="presOf" srcId="{14D912B3-42BF-48C4-8C49-AA9813C42A33}" destId="{CDD15056-7A54-45B6-88CC-884A42874658}" srcOrd="0" destOrd="0" presId="urn:microsoft.com/office/officeart/2005/8/layout/vList4"/>
    <dgm:cxn modelId="{D4369368-2620-46F2-AFC7-B7A9B01515DF}" type="presOf" srcId="{9E93C941-3F3D-48D3-A8CC-71B11D190315}" destId="{46337DFA-0E52-46EB-B82B-6A26B0339BDF}" srcOrd="0" destOrd="0" presId="urn:microsoft.com/office/officeart/2005/8/layout/vList4"/>
    <dgm:cxn modelId="{8C1DB024-2C29-4A40-B93C-79E31D09FEBD}" type="presOf" srcId="{0B47A0E6-8A12-4E73-AB31-D41C66EB516C}" destId="{CA4E501A-55F5-42A8-957E-009B2930E88F}" srcOrd="1" destOrd="0" presId="urn:microsoft.com/office/officeart/2005/8/layout/vList4"/>
    <dgm:cxn modelId="{664BDE4A-061E-4AAD-AE0A-35EFB6D8C70C}" srcId="{14D912B3-42BF-48C4-8C49-AA9813C42A33}" destId="{0B47A0E6-8A12-4E73-AB31-D41C66EB516C}" srcOrd="1" destOrd="0" parTransId="{2DABC95C-D67E-4598-A195-135AB8381415}" sibTransId="{FF153FCA-6913-4D28-A102-E0522C97785A}"/>
    <dgm:cxn modelId="{C1D0FA1C-1381-4498-A75E-77B9671ABE66}" srcId="{14D912B3-42BF-48C4-8C49-AA9813C42A33}" destId="{5D334B22-3CA1-4080-A0CA-344117D26344}" srcOrd="2" destOrd="0" parTransId="{C2250FC1-9C2C-489B-BF5C-B0F02749BEF5}" sibTransId="{F76CDE31-258A-469A-AC05-A40632842CBC}"/>
    <dgm:cxn modelId="{C68AD99C-3669-4BAC-9A8D-A8695BA77B70}" type="presOf" srcId="{0B47A0E6-8A12-4E73-AB31-D41C66EB516C}" destId="{D01A1730-BB82-48F1-990C-03E4CD6CCD85}" srcOrd="0" destOrd="0" presId="urn:microsoft.com/office/officeart/2005/8/layout/vList4"/>
    <dgm:cxn modelId="{48CDDD31-95F5-49D3-8AC5-E24E4721322C}" type="presOf" srcId="{5D334B22-3CA1-4080-A0CA-344117D26344}" destId="{04901BF1-DAD9-4EFF-8892-0BBB78F3E00A}" srcOrd="0" destOrd="0" presId="urn:microsoft.com/office/officeart/2005/8/layout/vList4"/>
    <dgm:cxn modelId="{59F4B4D8-4214-4010-AD4A-DCF620092711}" type="presOf" srcId="{9E93C941-3F3D-48D3-A8CC-71B11D190315}" destId="{B371CE28-D4A9-4592-8EC8-A0F9D05E8479}" srcOrd="1" destOrd="0" presId="urn:microsoft.com/office/officeart/2005/8/layout/vList4"/>
    <dgm:cxn modelId="{0515D3C7-5458-4773-A8DD-546125B3CD36}" srcId="{14D912B3-42BF-48C4-8C49-AA9813C42A33}" destId="{9E93C941-3F3D-48D3-A8CC-71B11D190315}" srcOrd="0" destOrd="0" parTransId="{D1D2B214-4E5B-422C-94A7-FD8035236CA1}" sibTransId="{B4F13A5E-8A0D-49D2-A48D-E91BDB3100D8}"/>
    <dgm:cxn modelId="{26F793D0-21CE-444E-B095-9601B9C0DE1F}" type="presParOf" srcId="{CDD15056-7A54-45B6-88CC-884A42874658}" destId="{E7954080-BA3C-47E8-8863-F69E1FF6B40C}" srcOrd="0" destOrd="0" presId="urn:microsoft.com/office/officeart/2005/8/layout/vList4"/>
    <dgm:cxn modelId="{AAA18654-0E90-4FE7-87F4-8AC919F32B6D}" type="presParOf" srcId="{E7954080-BA3C-47E8-8863-F69E1FF6B40C}" destId="{46337DFA-0E52-46EB-B82B-6A26B0339BDF}" srcOrd="0" destOrd="0" presId="urn:microsoft.com/office/officeart/2005/8/layout/vList4"/>
    <dgm:cxn modelId="{47E7AEED-16F2-414E-B327-BCD0229A0802}" type="presParOf" srcId="{E7954080-BA3C-47E8-8863-F69E1FF6B40C}" destId="{BB227BE4-50A3-41CC-8A9C-61529736469D}" srcOrd="1" destOrd="0" presId="urn:microsoft.com/office/officeart/2005/8/layout/vList4"/>
    <dgm:cxn modelId="{455C0180-5436-4E59-A7A3-0E11A3241595}" type="presParOf" srcId="{E7954080-BA3C-47E8-8863-F69E1FF6B40C}" destId="{B371CE28-D4A9-4592-8EC8-A0F9D05E8479}" srcOrd="2" destOrd="0" presId="urn:microsoft.com/office/officeart/2005/8/layout/vList4"/>
    <dgm:cxn modelId="{EE5704FB-CD81-45D3-8246-0D62C3968174}" type="presParOf" srcId="{CDD15056-7A54-45B6-88CC-884A42874658}" destId="{E8CFA7A3-00ED-4351-AF2E-927B91AB942F}" srcOrd="1" destOrd="0" presId="urn:microsoft.com/office/officeart/2005/8/layout/vList4"/>
    <dgm:cxn modelId="{A777AFA1-87ED-4F8C-B527-1618676DEE21}" type="presParOf" srcId="{CDD15056-7A54-45B6-88CC-884A42874658}" destId="{DA6D2290-38C1-44CE-A951-A24044D1AF71}" srcOrd="2" destOrd="0" presId="urn:microsoft.com/office/officeart/2005/8/layout/vList4"/>
    <dgm:cxn modelId="{18871E4C-6B15-466B-815E-A1F4AD3C379F}" type="presParOf" srcId="{DA6D2290-38C1-44CE-A951-A24044D1AF71}" destId="{D01A1730-BB82-48F1-990C-03E4CD6CCD85}" srcOrd="0" destOrd="0" presId="urn:microsoft.com/office/officeart/2005/8/layout/vList4"/>
    <dgm:cxn modelId="{91152031-BCE8-4B0F-9C53-29D41853A877}" type="presParOf" srcId="{DA6D2290-38C1-44CE-A951-A24044D1AF71}" destId="{BFD30059-555C-4AFC-9974-311B2020ED7F}" srcOrd="1" destOrd="0" presId="urn:microsoft.com/office/officeart/2005/8/layout/vList4"/>
    <dgm:cxn modelId="{D5A6140B-E451-4769-90BF-FF7391F1BCDF}" type="presParOf" srcId="{DA6D2290-38C1-44CE-A951-A24044D1AF71}" destId="{CA4E501A-55F5-42A8-957E-009B2930E88F}" srcOrd="2" destOrd="0" presId="urn:microsoft.com/office/officeart/2005/8/layout/vList4"/>
    <dgm:cxn modelId="{96CBD8A8-7703-47EE-9888-EAC738E90052}" type="presParOf" srcId="{CDD15056-7A54-45B6-88CC-884A42874658}" destId="{DB329933-D2B2-4BD6-87D7-CAC7DEF63D3D}" srcOrd="3" destOrd="0" presId="urn:microsoft.com/office/officeart/2005/8/layout/vList4"/>
    <dgm:cxn modelId="{ABDE408E-C22C-42F1-A391-D94B7279A8CB}" type="presParOf" srcId="{CDD15056-7A54-45B6-88CC-884A42874658}" destId="{6852030E-C319-4049-89E9-002C57C675C6}" srcOrd="4" destOrd="0" presId="urn:microsoft.com/office/officeart/2005/8/layout/vList4"/>
    <dgm:cxn modelId="{89C4CD30-A99D-4BD7-8FFD-5E4CA9CDD75A}" type="presParOf" srcId="{6852030E-C319-4049-89E9-002C57C675C6}" destId="{04901BF1-DAD9-4EFF-8892-0BBB78F3E00A}" srcOrd="0" destOrd="0" presId="urn:microsoft.com/office/officeart/2005/8/layout/vList4"/>
    <dgm:cxn modelId="{47B21109-3FB1-4863-ABE2-F843DE10E6FB}" type="presParOf" srcId="{6852030E-C319-4049-89E9-002C57C675C6}" destId="{CF130543-9C32-4D95-9EB4-D5EDD6E1E150}" srcOrd="1" destOrd="0" presId="urn:microsoft.com/office/officeart/2005/8/layout/vList4"/>
    <dgm:cxn modelId="{A450CD4F-8AA1-4ABB-ADD2-BC725A80E0AC}" type="presParOf" srcId="{6852030E-C319-4049-89E9-002C57C675C6}" destId="{A30871FB-A875-403B-A657-57A5D59D7B4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D912B3-42BF-48C4-8C49-AA9813C42A33}"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fr-FR"/>
        </a:p>
      </dgm:t>
    </dgm:pt>
    <dgm:pt modelId="{9E93C941-3F3D-48D3-A8CC-71B11D190315}">
      <dgm:prSet phldrT="[Texte]" custT="1"/>
      <dgm:spPr>
        <a:solidFill>
          <a:srgbClr val="C00000"/>
        </a:solidFill>
      </dgm:spPr>
      <dgm:t>
        <a:bodyPr/>
        <a:lstStyle/>
        <a:p>
          <a:pPr marL="180975" indent="-180975">
            <a:tabLst/>
          </a:pPr>
          <a:r>
            <a:rPr lang="fr-FR" sz="1600" b="1" dirty="0" smtClean="0"/>
            <a:t> 1. Antibiotiques non critiques injectables </a:t>
          </a:r>
          <a:r>
            <a:rPr lang="fr-FR" sz="1600" b="1" u="sng" dirty="0" smtClean="0"/>
            <a:t>en IV</a:t>
          </a:r>
          <a:r>
            <a:rPr lang="fr-FR" sz="1600" b="1" u="none" dirty="0" smtClean="0"/>
            <a:t> (</a:t>
          </a:r>
          <a:r>
            <a:rPr lang="fr-FR" sz="1600" b="1" dirty="0" smtClean="0"/>
            <a:t>soins intensifs) : </a:t>
          </a:r>
          <a:r>
            <a:rPr lang="fr-FR" sz="1400" dirty="0" smtClean="0"/>
            <a:t/>
          </a:r>
          <a:br>
            <a:rPr lang="fr-FR" sz="1400" dirty="0" smtClean="0"/>
          </a:br>
          <a:r>
            <a:rPr lang="fr-FR" sz="1400" dirty="0" smtClean="0"/>
            <a:t>=&gt; Souhait d’un </a:t>
          </a:r>
          <a:r>
            <a:rPr lang="fr-FR" sz="1400" b="0" dirty="0" smtClean="0"/>
            <a:t>ATB administrable en IV</a:t>
          </a:r>
          <a:r>
            <a:rPr lang="fr-FR" sz="1400" b="1" dirty="0" smtClean="0"/>
            <a:t/>
          </a:r>
          <a:br>
            <a:rPr lang="fr-FR" sz="1400" b="1" dirty="0" smtClean="0"/>
          </a:br>
          <a:r>
            <a:rPr lang="fr-FR" sz="1400" dirty="0" smtClean="0"/>
            <a:t>- Refus d’accès au Clamoxyl « humain » =&gt; raison réglementaire à clarifier</a:t>
          </a:r>
        </a:p>
      </dgm:t>
    </dgm:pt>
    <dgm:pt modelId="{D1D2B214-4E5B-422C-94A7-FD8035236CA1}" type="parTrans" cxnId="{0515D3C7-5458-4773-A8DD-546125B3CD36}">
      <dgm:prSet/>
      <dgm:spPr/>
      <dgm:t>
        <a:bodyPr/>
        <a:lstStyle/>
        <a:p>
          <a:endParaRPr lang="fr-FR" sz="2000"/>
        </a:p>
      </dgm:t>
    </dgm:pt>
    <dgm:pt modelId="{B4F13A5E-8A0D-49D2-A48D-E91BDB3100D8}" type="sibTrans" cxnId="{0515D3C7-5458-4773-A8DD-546125B3CD36}">
      <dgm:prSet/>
      <dgm:spPr/>
      <dgm:t>
        <a:bodyPr/>
        <a:lstStyle/>
        <a:p>
          <a:endParaRPr lang="fr-FR" sz="2000"/>
        </a:p>
      </dgm:t>
    </dgm:pt>
    <dgm:pt modelId="{0B47A0E6-8A12-4E73-AB31-D41C66EB516C}">
      <dgm:prSet phldrT="[Texte]" custT="1"/>
      <dgm:spPr>
        <a:solidFill>
          <a:srgbClr val="00B050"/>
        </a:solidFill>
      </dgm:spPr>
      <dgm:t>
        <a:bodyPr/>
        <a:lstStyle/>
        <a:p>
          <a:pPr marL="180975" indent="-180975"/>
          <a:r>
            <a:rPr lang="fr-FR" sz="1600" b="1" dirty="0" smtClean="0"/>
            <a:t>2. </a:t>
          </a:r>
          <a:r>
            <a:rPr lang="fr-FR" sz="1600" b="1" dirty="0" err="1" smtClean="0"/>
            <a:t>Chondroprotection</a:t>
          </a:r>
          <a:r>
            <a:rPr lang="fr-FR" sz="1600" b="1" dirty="0" smtClean="0"/>
            <a:t> </a:t>
          </a:r>
          <a:r>
            <a:rPr lang="fr-FR" sz="1400" dirty="0" smtClean="0"/>
            <a:t>=&gt; Souhait de MV </a:t>
          </a:r>
          <a:r>
            <a:rPr lang="fr-FR" sz="1400" dirty="0" err="1" smtClean="0"/>
            <a:t>unidoses</a:t>
          </a:r>
          <a:r>
            <a:rPr lang="fr-FR" sz="1400" dirty="0" smtClean="0"/>
            <a:t> pour injection </a:t>
          </a:r>
          <a:r>
            <a:rPr lang="fr-FR" sz="1400" dirty="0" err="1" smtClean="0"/>
            <a:t>intra-articulaire</a:t>
          </a:r>
          <a:r>
            <a:rPr lang="fr-FR" sz="1400" dirty="0" smtClean="0"/>
            <a:t> avec triamcinolone, avec a. hyaluronique (équivalents en humaine non autorisés règlementairement)</a:t>
          </a:r>
        </a:p>
        <a:p>
          <a:pPr marL="180975" indent="-180975"/>
          <a:r>
            <a:rPr lang="fr-FR" sz="1600" b="1" dirty="0" smtClean="0"/>
            <a:t>3. Leptospirose: </a:t>
          </a:r>
          <a:r>
            <a:rPr lang="fr-FR" sz="1400" b="0" dirty="0" smtClean="0"/>
            <a:t>Zoonose, identification en recrudescence </a:t>
          </a:r>
          <a:r>
            <a:rPr lang="fr-FR" sz="1400" dirty="0" smtClean="0"/>
            <a:t/>
          </a:r>
          <a:br>
            <a:rPr lang="fr-FR" sz="1400" dirty="0" smtClean="0"/>
          </a:br>
          <a:r>
            <a:rPr lang="fr-FR" sz="1400" dirty="0" smtClean="0"/>
            <a:t>Vaccin existe aux US</a:t>
          </a:r>
        </a:p>
        <a:p>
          <a:pPr marL="180975" indent="-180975"/>
          <a:r>
            <a:rPr lang="fr-FR" sz="1600" dirty="0" smtClean="0"/>
            <a:t>4. </a:t>
          </a:r>
          <a:r>
            <a:rPr lang="fr-FR" sz="1600" b="1" dirty="0" smtClean="0"/>
            <a:t>Asthme: </a:t>
          </a:r>
          <a:r>
            <a:rPr lang="fr-FR" sz="1400" dirty="0" smtClean="0"/>
            <a:t>difficultés administration ASERVO </a:t>
          </a:r>
          <a:br>
            <a:rPr lang="fr-FR" sz="1400" dirty="0" smtClean="0"/>
          </a:br>
          <a:r>
            <a:rPr lang="fr-FR" sz="1400" dirty="0" smtClean="0"/>
            <a:t>=&gt;  déclarations </a:t>
          </a:r>
          <a:r>
            <a:rPr lang="fr-FR" sz="1400" dirty="0" err="1" smtClean="0"/>
            <a:t>PhV</a:t>
          </a:r>
          <a:r>
            <a:rPr lang="fr-FR" sz="1400" dirty="0" smtClean="0"/>
            <a:t> à remonter.   » Vrai besoin d’autres solutions »</a:t>
          </a:r>
          <a:endParaRPr lang="fr-FR" sz="1400" dirty="0"/>
        </a:p>
      </dgm:t>
    </dgm:pt>
    <dgm:pt modelId="{2DABC95C-D67E-4598-A195-135AB8381415}" type="parTrans" cxnId="{664BDE4A-061E-4AAD-AE0A-35EFB6D8C70C}">
      <dgm:prSet/>
      <dgm:spPr/>
      <dgm:t>
        <a:bodyPr/>
        <a:lstStyle/>
        <a:p>
          <a:endParaRPr lang="fr-FR" sz="2000"/>
        </a:p>
      </dgm:t>
    </dgm:pt>
    <dgm:pt modelId="{FF153FCA-6913-4D28-A102-E0522C97785A}" type="sibTrans" cxnId="{664BDE4A-061E-4AAD-AE0A-35EFB6D8C70C}">
      <dgm:prSet/>
      <dgm:spPr/>
      <dgm:t>
        <a:bodyPr/>
        <a:lstStyle/>
        <a:p>
          <a:endParaRPr lang="fr-FR" sz="2000"/>
        </a:p>
      </dgm:t>
    </dgm:pt>
    <dgm:pt modelId="{5D334B22-3CA1-4080-A0CA-344117D26344}">
      <dgm:prSet phldrT="[Texte]" custT="1"/>
      <dgm:spPr/>
      <dgm:t>
        <a:bodyPr/>
        <a:lstStyle/>
        <a:p>
          <a:r>
            <a:rPr lang="fr-FR" sz="1600" b="1" dirty="0" smtClean="0"/>
            <a:t>Névralgies, dorsalgies : </a:t>
          </a:r>
          <a:r>
            <a:rPr lang="fr-FR" sz="1400" b="0" dirty="0" smtClean="0"/>
            <a:t>utilisation de </a:t>
          </a:r>
          <a:r>
            <a:rPr lang="fr-FR" sz="1400" b="0" dirty="0" err="1" smtClean="0"/>
            <a:t>sarapin</a:t>
          </a:r>
          <a:r>
            <a:rPr lang="fr-FR" sz="1400" b="0" dirty="0" smtClean="0"/>
            <a:t> sans AMM</a:t>
          </a:r>
          <a:r>
            <a:rPr lang="fr-FR" sz="1600" dirty="0" smtClean="0"/>
            <a:t/>
          </a:r>
          <a:br>
            <a:rPr lang="fr-FR" sz="1600" dirty="0" smtClean="0"/>
          </a:br>
          <a:r>
            <a:rPr lang="fr-FR" sz="1600" b="1" dirty="0" smtClean="0"/>
            <a:t>Autres sujets: </a:t>
          </a:r>
          <a:r>
            <a:rPr lang="fr-FR" sz="1400" dirty="0" smtClean="0"/>
            <a:t>RELAQUINE flacon, </a:t>
          </a:r>
          <a:r>
            <a:rPr lang="fr-FR" sz="1400" dirty="0" err="1" smtClean="0"/>
            <a:t>Arthramid</a:t>
          </a:r>
          <a:r>
            <a:rPr lang="fr-FR" sz="1400" dirty="0" smtClean="0"/>
            <a:t> </a:t>
          </a:r>
          <a:r>
            <a:rPr lang="fr-FR" sz="1400" dirty="0" err="1" smtClean="0"/>
            <a:t>Vet</a:t>
          </a:r>
          <a:r>
            <a:rPr lang="fr-FR" sz="1400" dirty="0" smtClean="0"/>
            <a:t> sans AMM Eu, ruptures non </a:t>
          </a:r>
          <a:r>
            <a:rPr lang="fr-FR" sz="1400" dirty="0" err="1" smtClean="0"/>
            <a:t>déclaréees</a:t>
          </a:r>
          <a:r>
            <a:rPr lang="fr-FR" sz="1400" dirty="0" smtClean="0"/>
            <a:t>, accès au BCG (pour sarcoïdes), emploi homéopathie</a:t>
          </a:r>
          <a:endParaRPr lang="fr-FR" sz="1400" dirty="0"/>
        </a:p>
      </dgm:t>
    </dgm:pt>
    <dgm:pt modelId="{C2250FC1-9C2C-489B-BF5C-B0F02749BEF5}" type="parTrans" cxnId="{C1D0FA1C-1381-4498-A75E-77B9671ABE66}">
      <dgm:prSet/>
      <dgm:spPr/>
      <dgm:t>
        <a:bodyPr/>
        <a:lstStyle/>
        <a:p>
          <a:endParaRPr lang="fr-FR" sz="2000"/>
        </a:p>
      </dgm:t>
    </dgm:pt>
    <dgm:pt modelId="{F76CDE31-258A-469A-AC05-A40632842CBC}" type="sibTrans" cxnId="{C1D0FA1C-1381-4498-A75E-77B9671ABE66}">
      <dgm:prSet/>
      <dgm:spPr/>
      <dgm:t>
        <a:bodyPr/>
        <a:lstStyle/>
        <a:p>
          <a:endParaRPr lang="fr-FR" sz="2000"/>
        </a:p>
      </dgm:t>
    </dgm:pt>
    <dgm:pt modelId="{CDD15056-7A54-45B6-88CC-884A42874658}" type="pres">
      <dgm:prSet presAssocID="{14D912B3-42BF-48C4-8C49-AA9813C42A33}" presName="linear" presStyleCnt="0">
        <dgm:presLayoutVars>
          <dgm:dir/>
          <dgm:resizeHandles val="exact"/>
        </dgm:presLayoutVars>
      </dgm:prSet>
      <dgm:spPr/>
      <dgm:t>
        <a:bodyPr/>
        <a:lstStyle/>
        <a:p>
          <a:endParaRPr lang="fr-FR"/>
        </a:p>
      </dgm:t>
    </dgm:pt>
    <dgm:pt modelId="{E7954080-BA3C-47E8-8863-F69E1FF6B40C}" type="pres">
      <dgm:prSet presAssocID="{9E93C941-3F3D-48D3-A8CC-71B11D190315}" presName="comp" presStyleCnt="0"/>
      <dgm:spPr/>
    </dgm:pt>
    <dgm:pt modelId="{46337DFA-0E52-46EB-B82B-6A26B0339BDF}" type="pres">
      <dgm:prSet presAssocID="{9E93C941-3F3D-48D3-A8CC-71B11D190315}" presName="box" presStyleLbl="node1" presStyleIdx="0" presStyleCnt="3"/>
      <dgm:spPr/>
      <dgm:t>
        <a:bodyPr/>
        <a:lstStyle/>
        <a:p>
          <a:endParaRPr lang="fr-FR"/>
        </a:p>
      </dgm:t>
    </dgm:pt>
    <dgm:pt modelId="{BB227BE4-50A3-41CC-8A9C-61529736469D}" type="pres">
      <dgm:prSet presAssocID="{9E93C941-3F3D-48D3-A8CC-71B11D190315}" presName="img" presStyleLbl="fgImgPlace1" presStyleIdx="0" presStyleCnt="3" custLinFactNeighborX="1705" custLinFactNeighborY="-2225"/>
      <dgm:spPr>
        <a:solidFill>
          <a:srgbClr val="FFCC99"/>
        </a:solidFill>
      </dgm:spPr>
      <dgm:t>
        <a:bodyPr/>
        <a:lstStyle/>
        <a:p>
          <a:endParaRPr lang="fr-FR"/>
        </a:p>
      </dgm:t>
    </dgm:pt>
    <dgm:pt modelId="{B371CE28-D4A9-4592-8EC8-A0F9D05E8479}" type="pres">
      <dgm:prSet presAssocID="{9E93C941-3F3D-48D3-A8CC-71B11D190315}" presName="text" presStyleLbl="node1" presStyleIdx="0" presStyleCnt="3">
        <dgm:presLayoutVars>
          <dgm:bulletEnabled val="1"/>
        </dgm:presLayoutVars>
      </dgm:prSet>
      <dgm:spPr/>
      <dgm:t>
        <a:bodyPr/>
        <a:lstStyle/>
        <a:p>
          <a:endParaRPr lang="fr-FR"/>
        </a:p>
      </dgm:t>
    </dgm:pt>
    <dgm:pt modelId="{E8CFA7A3-00ED-4351-AF2E-927B91AB942F}" type="pres">
      <dgm:prSet presAssocID="{B4F13A5E-8A0D-49D2-A48D-E91BDB3100D8}" presName="spacer" presStyleCnt="0"/>
      <dgm:spPr/>
    </dgm:pt>
    <dgm:pt modelId="{DA6D2290-38C1-44CE-A951-A24044D1AF71}" type="pres">
      <dgm:prSet presAssocID="{0B47A0E6-8A12-4E73-AB31-D41C66EB516C}" presName="comp" presStyleCnt="0"/>
      <dgm:spPr/>
    </dgm:pt>
    <dgm:pt modelId="{D01A1730-BB82-48F1-990C-03E4CD6CCD85}" type="pres">
      <dgm:prSet presAssocID="{0B47A0E6-8A12-4E73-AB31-D41C66EB516C}" presName="box" presStyleLbl="node1" presStyleIdx="1" presStyleCnt="3" custScaleY="153999" custLinFactNeighborX="275" custLinFactNeighborY="4558"/>
      <dgm:spPr/>
      <dgm:t>
        <a:bodyPr/>
        <a:lstStyle/>
        <a:p>
          <a:endParaRPr lang="fr-FR"/>
        </a:p>
      </dgm:t>
    </dgm:pt>
    <dgm:pt modelId="{BFD30059-555C-4AFC-9974-311B2020ED7F}" type="pres">
      <dgm:prSet presAssocID="{0B47A0E6-8A12-4E73-AB31-D41C66EB516C}" presName="img" presStyleLbl="fgImgPlace1" presStyleIdx="1" presStyleCnt="3" custScaleY="163837" custLinFactNeighborX="-1359" custLinFactNeighborY="1843"/>
      <dgm:spPr>
        <a:blipFill rotWithShape="1">
          <a:blip xmlns:r="http://schemas.openxmlformats.org/officeDocument/2006/relationships" r:embed="rId1"/>
          <a:stretch>
            <a:fillRect/>
          </a:stretch>
        </a:blipFill>
      </dgm:spPr>
      <dgm:t>
        <a:bodyPr/>
        <a:lstStyle/>
        <a:p>
          <a:endParaRPr lang="fr-FR"/>
        </a:p>
      </dgm:t>
    </dgm:pt>
    <dgm:pt modelId="{CA4E501A-55F5-42A8-957E-009B2930E88F}" type="pres">
      <dgm:prSet presAssocID="{0B47A0E6-8A12-4E73-AB31-D41C66EB516C}" presName="text" presStyleLbl="node1" presStyleIdx="1" presStyleCnt="3">
        <dgm:presLayoutVars>
          <dgm:bulletEnabled val="1"/>
        </dgm:presLayoutVars>
      </dgm:prSet>
      <dgm:spPr/>
      <dgm:t>
        <a:bodyPr/>
        <a:lstStyle/>
        <a:p>
          <a:endParaRPr lang="fr-FR"/>
        </a:p>
      </dgm:t>
    </dgm:pt>
    <dgm:pt modelId="{DB329933-D2B2-4BD6-87D7-CAC7DEF63D3D}" type="pres">
      <dgm:prSet presAssocID="{FF153FCA-6913-4D28-A102-E0522C97785A}" presName="spacer" presStyleCnt="0"/>
      <dgm:spPr/>
    </dgm:pt>
    <dgm:pt modelId="{6852030E-C319-4049-89E9-002C57C675C6}" type="pres">
      <dgm:prSet presAssocID="{5D334B22-3CA1-4080-A0CA-344117D26344}" presName="comp" presStyleCnt="0"/>
      <dgm:spPr/>
    </dgm:pt>
    <dgm:pt modelId="{04901BF1-DAD9-4EFF-8892-0BBB78F3E00A}" type="pres">
      <dgm:prSet presAssocID="{5D334B22-3CA1-4080-A0CA-344117D26344}" presName="box" presStyleLbl="node1" presStyleIdx="2" presStyleCnt="3" custScaleY="66597"/>
      <dgm:spPr/>
      <dgm:t>
        <a:bodyPr/>
        <a:lstStyle/>
        <a:p>
          <a:endParaRPr lang="fr-FR"/>
        </a:p>
      </dgm:t>
    </dgm:pt>
    <dgm:pt modelId="{CF130543-9C32-4D95-9EB4-D5EDD6E1E150}" type="pres">
      <dgm:prSet presAssocID="{5D334B22-3CA1-4080-A0CA-344117D26344}" presName="img" presStyleLbl="fgImgPlace1" presStyleIdx="2" presStyleCnt="3" custScaleY="69931"/>
      <dgm:spPr/>
    </dgm:pt>
    <dgm:pt modelId="{A30871FB-A875-403B-A657-57A5D59D7B4B}" type="pres">
      <dgm:prSet presAssocID="{5D334B22-3CA1-4080-A0CA-344117D26344}" presName="text" presStyleLbl="node1" presStyleIdx="2" presStyleCnt="3">
        <dgm:presLayoutVars>
          <dgm:bulletEnabled val="1"/>
        </dgm:presLayoutVars>
      </dgm:prSet>
      <dgm:spPr/>
      <dgm:t>
        <a:bodyPr/>
        <a:lstStyle/>
        <a:p>
          <a:endParaRPr lang="fr-FR"/>
        </a:p>
      </dgm:t>
    </dgm:pt>
  </dgm:ptLst>
  <dgm:cxnLst>
    <dgm:cxn modelId="{C7388558-959D-4666-ADEC-B4639C388E8C}" type="presOf" srcId="{5D334B22-3CA1-4080-A0CA-344117D26344}" destId="{A30871FB-A875-403B-A657-57A5D59D7B4B}" srcOrd="1" destOrd="0" presId="urn:microsoft.com/office/officeart/2005/8/layout/vList4"/>
    <dgm:cxn modelId="{FFE4DE49-621C-4298-AB4D-3D4A072F1364}" type="presOf" srcId="{14D912B3-42BF-48C4-8C49-AA9813C42A33}" destId="{CDD15056-7A54-45B6-88CC-884A42874658}" srcOrd="0" destOrd="0" presId="urn:microsoft.com/office/officeart/2005/8/layout/vList4"/>
    <dgm:cxn modelId="{D4369368-2620-46F2-AFC7-B7A9B01515DF}" type="presOf" srcId="{9E93C941-3F3D-48D3-A8CC-71B11D190315}" destId="{46337DFA-0E52-46EB-B82B-6A26B0339BDF}" srcOrd="0" destOrd="0" presId="urn:microsoft.com/office/officeart/2005/8/layout/vList4"/>
    <dgm:cxn modelId="{8C1DB024-2C29-4A40-B93C-79E31D09FEBD}" type="presOf" srcId="{0B47A0E6-8A12-4E73-AB31-D41C66EB516C}" destId="{CA4E501A-55F5-42A8-957E-009B2930E88F}" srcOrd="1" destOrd="0" presId="urn:microsoft.com/office/officeart/2005/8/layout/vList4"/>
    <dgm:cxn modelId="{664BDE4A-061E-4AAD-AE0A-35EFB6D8C70C}" srcId="{14D912B3-42BF-48C4-8C49-AA9813C42A33}" destId="{0B47A0E6-8A12-4E73-AB31-D41C66EB516C}" srcOrd="1" destOrd="0" parTransId="{2DABC95C-D67E-4598-A195-135AB8381415}" sibTransId="{FF153FCA-6913-4D28-A102-E0522C97785A}"/>
    <dgm:cxn modelId="{C1D0FA1C-1381-4498-A75E-77B9671ABE66}" srcId="{14D912B3-42BF-48C4-8C49-AA9813C42A33}" destId="{5D334B22-3CA1-4080-A0CA-344117D26344}" srcOrd="2" destOrd="0" parTransId="{C2250FC1-9C2C-489B-BF5C-B0F02749BEF5}" sibTransId="{F76CDE31-258A-469A-AC05-A40632842CBC}"/>
    <dgm:cxn modelId="{C68AD99C-3669-4BAC-9A8D-A8695BA77B70}" type="presOf" srcId="{0B47A0E6-8A12-4E73-AB31-D41C66EB516C}" destId="{D01A1730-BB82-48F1-990C-03E4CD6CCD85}" srcOrd="0" destOrd="0" presId="urn:microsoft.com/office/officeart/2005/8/layout/vList4"/>
    <dgm:cxn modelId="{48CDDD31-95F5-49D3-8AC5-E24E4721322C}" type="presOf" srcId="{5D334B22-3CA1-4080-A0CA-344117D26344}" destId="{04901BF1-DAD9-4EFF-8892-0BBB78F3E00A}" srcOrd="0" destOrd="0" presId="urn:microsoft.com/office/officeart/2005/8/layout/vList4"/>
    <dgm:cxn modelId="{59F4B4D8-4214-4010-AD4A-DCF620092711}" type="presOf" srcId="{9E93C941-3F3D-48D3-A8CC-71B11D190315}" destId="{B371CE28-D4A9-4592-8EC8-A0F9D05E8479}" srcOrd="1" destOrd="0" presId="urn:microsoft.com/office/officeart/2005/8/layout/vList4"/>
    <dgm:cxn modelId="{0515D3C7-5458-4773-A8DD-546125B3CD36}" srcId="{14D912B3-42BF-48C4-8C49-AA9813C42A33}" destId="{9E93C941-3F3D-48D3-A8CC-71B11D190315}" srcOrd="0" destOrd="0" parTransId="{D1D2B214-4E5B-422C-94A7-FD8035236CA1}" sibTransId="{B4F13A5E-8A0D-49D2-A48D-E91BDB3100D8}"/>
    <dgm:cxn modelId="{26F793D0-21CE-444E-B095-9601B9C0DE1F}" type="presParOf" srcId="{CDD15056-7A54-45B6-88CC-884A42874658}" destId="{E7954080-BA3C-47E8-8863-F69E1FF6B40C}" srcOrd="0" destOrd="0" presId="urn:microsoft.com/office/officeart/2005/8/layout/vList4"/>
    <dgm:cxn modelId="{AAA18654-0E90-4FE7-87F4-8AC919F32B6D}" type="presParOf" srcId="{E7954080-BA3C-47E8-8863-F69E1FF6B40C}" destId="{46337DFA-0E52-46EB-B82B-6A26B0339BDF}" srcOrd="0" destOrd="0" presId="urn:microsoft.com/office/officeart/2005/8/layout/vList4"/>
    <dgm:cxn modelId="{47E7AEED-16F2-414E-B327-BCD0229A0802}" type="presParOf" srcId="{E7954080-BA3C-47E8-8863-F69E1FF6B40C}" destId="{BB227BE4-50A3-41CC-8A9C-61529736469D}" srcOrd="1" destOrd="0" presId="urn:microsoft.com/office/officeart/2005/8/layout/vList4"/>
    <dgm:cxn modelId="{455C0180-5436-4E59-A7A3-0E11A3241595}" type="presParOf" srcId="{E7954080-BA3C-47E8-8863-F69E1FF6B40C}" destId="{B371CE28-D4A9-4592-8EC8-A0F9D05E8479}" srcOrd="2" destOrd="0" presId="urn:microsoft.com/office/officeart/2005/8/layout/vList4"/>
    <dgm:cxn modelId="{EE5704FB-CD81-45D3-8246-0D62C3968174}" type="presParOf" srcId="{CDD15056-7A54-45B6-88CC-884A42874658}" destId="{E8CFA7A3-00ED-4351-AF2E-927B91AB942F}" srcOrd="1" destOrd="0" presId="urn:microsoft.com/office/officeart/2005/8/layout/vList4"/>
    <dgm:cxn modelId="{A777AFA1-87ED-4F8C-B527-1618676DEE21}" type="presParOf" srcId="{CDD15056-7A54-45B6-88CC-884A42874658}" destId="{DA6D2290-38C1-44CE-A951-A24044D1AF71}" srcOrd="2" destOrd="0" presId="urn:microsoft.com/office/officeart/2005/8/layout/vList4"/>
    <dgm:cxn modelId="{18871E4C-6B15-466B-815E-A1F4AD3C379F}" type="presParOf" srcId="{DA6D2290-38C1-44CE-A951-A24044D1AF71}" destId="{D01A1730-BB82-48F1-990C-03E4CD6CCD85}" srcOrd="0" destOrd="0" presId="urn:microsoft.com/office/officeart/2005/8/layout/vList4"/>
    <dgm:cxn modelId="{91152031-BCE8-4B0F-9C53-29D41853A877}" type="presParOf" srcId="{DA6D2290-38C1-44CE-A951-A24044D1AF71}" destId="{BFD30059-555C-4AFC-9974-311B2020ED7F}" srcOrd="1" destOrd="0" presId="urn:microsoft.com/office/officeart/2005/8/layout/vList4"/>
    <dgm:cxn modelId="{D5A6140B-E451-4769-90BF-FF7391F1BCDF}" type="presParOf" srcId="{DA6D2290-38C1-44CE-A951-A24044D1AF71}" destId="{CA4E501A-55F5-42A8-957E-009B2930E88F}" srcOrd="2" destOrd="0" presId="urn:microsoft.com/office/officeart/2005/8/layout/vList4"/>
    <dgm:cxn modelId="{96CBD8A8-7703-47EE-9888-EAC738E90052}" type="presParOf" srcId="{CDD15056-7A54-45B6-88CC-884A42874658}" destId="{DB329933-D2B2-4BD6-87D7-CAC7DEF63D3D}" srcOrd="3" destOrd="0" presId="urn:microsoft.com/office/officeart/2005/8/layout/vList4"/>
    <dgm:cxn modelId="{ABDE408E-C22C-42F1-A391-D94B7279A8CB}" type="presParOf" srcId="{CDD15056-7A54-45B6-88CC-884A42874658}" destId="{6852030E-C319-4049-89E9-002C57C675C6}" srcOrd="4" destOrd="0" presId="urn:microsoft.com/office/officeart/2005/8/layout/vList4"/>
    <dgm:cxn modelId="{89C4CD30-A99D-4BD7-8FFD-5E4CA9CDD75A}" type="presParOf" srcId="{6852030E-C319-4049-89E9-002C57C675C6}" destId="{04901BF1-DAD9-4EFF-8892-0BBB78F3E00A}" srcOrd="0" destOrd="0" presId="urn:microsoft.com/office/officeart/2005/8/layout/vList4"/>
    <dgm:cxn modelId="{47B21109-3FB1-4863-ABE2-F843DE10E6FB}" type="presParOf" srcId="{6852030E-C319-4049-89E9-002C57C675C6}" destId="{CF130543-9C32-4D95-9EB4-D5EDD6E1E150}" srcOrd="1" destOrd="0" presId="urn:microsoft.com/office/officeart/2005/8/layout/vList4"/>
    <dgm:cxn modelId="{A450CD4F-8AA1-4ABB-ADD2-BC725A80E0AC}" type="presParOf" srcId="{6852030E-C319-4049-89E9-002C57C675C6}" destId="{A30871FB-A875-403B-A657-57A5D59D7B4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BF975E-9755-4D3E-B532-D99112F5EA35}"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fr-FR"/>
        </a:p>
      </dgm:t>
    </dgm:pt>
    <dgm:pt modelId="{BF2462B0-2241-4BFA-AE54-8CB44AF96D3F}">
      <dgm:prSet phldrT="[Texte]"/>
      <dgm:spPr/>
      <dgm:t>
        <a:bodyPr/>
        <a:lstStyle/>
        <a:p>
          <a:r>
            <a:rPr lang="fr-FR" dirty="0" smtClean="0"/>
            <a:t>Application directe des dispositions du règlement</a:t>
          </a:r>
          <a:endParaRPr lang="fr-FR" dirty="0"/>
        </a:p>
      </dgm:t>
    </dgm:pt>
    <dgm:pt modelId="{BB88B1D5-016E-468B-A951-CA1BF22E0A44}" type="parTrans" cxnId="{7BDB996D-51DC-47C6-9225-548AEC10DEAC}">
      <dgm:prSet/>
      <dgm:spPr/>
      <dgm:t>
        <a:bodyPr/>
        <a:lstStyle/>
        <a:p>
          <a:endParaRPr lang="fr-FR"/>
        </a:p>
      </dgm:t>
    </dgm:pt>
    <dgm:pt modelId="{1C4D305B-DEE2-4F88-9AEB-733FF57952EC}" type="sibTrans" cxnId="{7BDB996D-51DC-47C6-9225-548AEC10DEAC}">
      <dgm:prSet/>
      <dgm:spPr/>
      <dgm:t>
        <a:bodyPr/>
        <a:lstStyle/>
        <a:p>
          <a:endParaRPr lang="fr-FR"/>
        </a:p>
      </dgm:t>
    </dgm:pt>
    <dgm:pt modelId="{8D0F64E3-FA12-4F23-BA44-3FDAC028DA9E}">
      <dgm:prSet phldrT="[Texte]"/>
      <dgm:spPr/>
      <dgm:t>
        <a:bodyPr/>
        <a:lstStyle/>
        <a:p>
          <a:r>
            <a:rPr lang="fr-FR" dirty="0" smtClean="0"/>
            <a:t>- Abrogation des dispositions nationales correspondantes</a:t>
          </a:r>
        </a:p>
        <a:p>
          <a:r>
            <a:rPr lang="fr-FR" dirty="0" smtClean="0"/>
            <a:t>- Renvois au règlement intégrés dans le CSP pour la lisibilité du droit</a:t>
          </a:r>
        </a:p>
        <a:p>
          <a:r>
            <a:rPr lang="fr-FR" dirty="0" smtClean="0"/>
            <a:t>Texte codifié dans le CSP </a:t>
          </a:r>
          <a:endParaRPr lang="fr-FR" dirty="0"/>
        </a:p>
      </dgm:t>
    </dgm:pt>
    <dgm:pt modelId="{F53E0639-260A-476E-96E5-664C3BE0453A}" type="parTrans" cxnId="{5A7E9262-A2B5-4864-8D19-D77D5F7B5272}">
      <dgm:prSet/>
      <dgm:spPr/>
      <dgm:t>
        <a:bodyPr/>
        <a:lstStyle/>
        <a:p>
          <a:endParaRPr lang="fr-FR"/>
        </a:p>
      </dgm:t>
    </dgm:pt>
    <dgm:pt modelId="{1DDA80C4-0029-46C5-96B5-9EE5E8016FB8}" type="sibTrans" cxnId="{5A7E9262-A2B5-4864-8D19-D77D5F7B5272}">
      <dgm:prSet/>
      <dgm:spPr/>
      <dgm:t>
        <a:bodyPr/>
        <a:lstStyle/>
        <a:p>
          <a:endParaRPr lang="fr-FR"/>
        </a:p>
      </dgm:t>
    </dgm:pt>
    <dgm:pt modelId="{7F968CD4-4423-4877-A9D5-F071E2D10A37}">
      <dgm:prSet phldrT="[Texte]"/>
      <dgm:spPr/>
      <dgm:t>
        <a:bodyPr/>
        <a:lstStyle/>
        <a:p>
          <a:r>
            <a:rPr lang="fr-FR" dirty="0" smtClean="0"/>
            <a:t>Faculté laissée aux Etats membres </a:t>
          </a:r>
          <a:endParaRPr lang="fr-FR" dirty="0"/>
        </a:p>
      </dgm:t>
    </dgm:pt>
    <dgm:pt modelId="{A0482964-0B4D-4477-B413-C8F5DB0BFB9C}" type="parTrans" cxnId="{DCD84531-526D-4456-82D4-5C3A0E4A5E73}">
      <dgm:prSet/>
      <dgm:spPr/>
      <dgm:t>
        <a:bodyPr/>
        <a:lstStyle/>
        <a:p>
          <a:endParaRPr lang="fr-FR"/>
        </a:p>
      </dgm:t>
    </dgm:pt>
    <dgm:pt modelId="{EAEDBECF-4D4B-4E66-BD1D-BB44148382EE}" type="sibTrans" cxnId="{DCD84531-526D-4456-82D4-5C3A0E4A5E73}">
      <dgm:prSet/>
      <dgm:spPr/>
      <dgm:t>
        <a:bodyPr/>
        <a:lstStyle/>
        <a:p>
          <a:endParaRPr lang="fr-FR"/>
        </a:p>
      </dgm:t>
    </dgm:pt>
    <dgm:pt modelId="{11BCA5A5-16A1-40DF-BF5F-512FC6A8A0EE}">
      <dgm:prSet phldrT="[Texte]"/>
      <dgm:spPr/>
      <dgm:t>
        <a:bodyPr/>
        <a:lstStyle/>
        <a:p>
          <a:r>
            <a:rPr lang="fr-FR" dirty="0" smtClean="0"/>
            <a:t>Le règlement prévoit des règles nationales de mise en œuvre</a:t>
          </a:r>
        </a:p>
        <a:p>
          <a:r>
            <a:rPr lang="fr-FR" dirty="0" smtClean="0"/>
            <a:t>Ou permet aux Etats membres des dispositions nationales complémentaires</a:t>
          </a:r>
        </a:p>
        <a:p>
          <a:r>
            <a:rPr lang="fr-FR" dirty="0" smtClean="0"/>
            <a:t>Adaptation des textes nationaux</a:t>
          </a:r>
          <a:endParaRPr lang="fr-FR" dirty="0"/>
        </a:p>
      </dgm:t>
    </dgm:pt>
    <dgm:pt modelId="{7989F605-A5F3-4BF7-81CF-66C40C1A770F}" type="parTrans" cxnId="{180BC355-F809-468C-8136-3BC8E91E8B18}">
      <dgm:prSet/>
      <dgm:spPr/>
      <dgm:t>
        <a:bodyPr/>
        <a:lstStyle/>
        <a:p>
          <a:endParaRPr lang="fr-FR"/>
        </a:p>
      </dgm:t>
    </dgm:pt>
    <dgm:pt modelId="{617AA90E-372A-4850-BBDB-1B891A3715DA}" type="sibTrans" cxnId="{180BC355-F809-468C-8136-3BC8E91E8B18}">
      <dgm:prSet/>
      <dgm:spPr/>
      <dgm:t>
        <a:bodyPr/>
        <a:lstStyle/>
        <a:p>
          <a:endParaRPr lang="fr-FR"/>
        </a:p>
      </dgm:t>
    </dgm:pt>
    <dgm:pt modelId="{C1D4A955-C939-407B-A6D8-1409D55987D0}">
      <dgm:prSet phldrT="[Texte]"/>
      <dgm:spPr/>
      <dgm:t>
        <a:bodyPr/>
        <a:lstStyle/>
        <a:p>
          <a:r>
            <a:rPr lang="fr-FR" dirty="0" smtClean="0"/>
            <a:t>Dispositions hors du champ du règlement</a:t>
          </a:r>
          <a:endParaRPr lang="fr-FR" dirty="0"/>
        </a:p>
      </dgm:t>
    </dgm:pt>
    <dgm:pt modelId="{0975F2EC-BE96-411A-9665-163F7677D78E}" type="parTrans" cxnId="{4F95BF35-F0B1-41E5-AF7C-6F4319CC84F8}">
      <dgm:prSet/>
      <dgm:spPr/>
      <dgm:t>
        <a:bodyPr/>
        <a:lstStyle/>
        <a:p>
          <a:endParaRPr lang="fr-FR"/>
        </a:p>
      </dgm:t>
    </dgm:pt>
    <dgm:pt modelId="{70B262D0-43E0-42AB-8703-21F67A83809C}" type="sibTrans" cxnId="{4F95BF35-F0B1-41E5-AF7C-6F4319CC84F8}">
      <dgm:prSet/>
      <dgm:spPr/>
      <dgm:t>
        <a:bodyPr/>
        <a:lstStyle/>
        <a:p>
          <a:endParaRPr lang="fr-FR"/>
        </a:p>
      </dgm:t>
    </dgm:pt>
    <dgm:pt modelId="{96CFB607-C184-4478-A1EC-406DE6BB0126}">
      <dgm:prSet phldrT="[Texte]"/>
      <dgm:spPr/>
      <dgm:t>
        <a:bodyPr/>
        <a:lstStyle/>
        <a:p>
          <a:r>
            <a:rPr lang="fr-FR" dirty="0" smtClean="0"/>
            <a:t>Encadrement dans la réglementation nationale</a:t>
          </a:r>
          <a:endParaRPr lang="fr-FR" dirty="0"/>
        </a:p>
      </dgm:t>
    </dgm:pt>
    <dgm:pt modelId="{F44679F0-9774-4517-B72A-C0263F877877}" type="parTrans" cxnId="{C5BE21F4-A135-4226-8E8A-53C845F2565D}">
      <dgm:prSet/>
      <dgm:spPr/>
      <dgm:t>
        <a:bodyPr/>
        <a:lstStyle/>
        <a:p>
          <a:endParaRPr lang="fr-FR"/>
        </a:p>
      </dgm:t>
    </dgm:pt>
    <dgm:pt modelId="{562D5D63-A024-4F0D-B2B4-2FADA27911CB}" type="sibTrans" cxnId="{C5BE21F4-A135-4226-8E8A-53C845F2565D}">
      <dgm:prSet/>
      <dgm:spPr/>
      <dgm:t>
        <a:bodyPr/>
        <a:lstStyle/>
        <a:p>
          <a:endParaRPr lang="fr-FR"/>
        </a:p>
      </dgm:t>
    </dgm:pt>
    <dgm:pt modelId="{A4D0A0F7-60CF-4F07-98CF-368F1FC8B6FA}">
      <dgm:prSet phldrT="[Texte]"/>
      <dgm:spPr/>
      <dgm:t>
        <a:bodyPr/>
        <a:lstStyle/>
        <a:p>
          <a:r>
            <a:rPr lang="fr-FR" dirty="0" smtClean="0"/>
            <a:t>Maintien de dispositions existantes</a:t>
          </a:r>
          <a:endParaRPr lang="fr-FR" dirty="0"/>
        </a:p>
      </dgm:t>
    </dgm:pt>
    <dgm:pt modelId="{633AE487-A839-4FEC-A715-6B2C7922424D}" type="parTrans" cxnId="{2E45759E-775F-4ABA-899A-867AE52B5E1D}">
      <dgm:prSet/>
      <dgm:spPr/>
      <dgm:t>
        <a:bodyPr/>
        <a:lstStyle/>
        <a:p>
          <a:endParaRPr lang="fr-FR"/>
        </a:p>
      </dgm:t>
    </dgm:pt>
    <dgm:pt modelId="{730D6DAE-D44B-4E16-8F73-2A329F75DCEC}" type="sibTrans" cxnId="{2E45759E-775F-4ABA-899A-867AE52B5E1D}">
      <dgm:prSet/>
      <dgm:spPr/>
      <dgm:t>
        <a:bodyPr/>
        <a:lstStyle/>
        <a:p>
          <a:endParaRPr lang="fr-FR"/>
        </a:p>
      </dgm:t>
    </dgm:pt>
    <dgm:pt modelId="{FFC8B23D-12D8-422E-8855-564F8FE68834}">
      <dgm:prSet phldrT="[Texte]"/>
      <dgm:spPr/>
      <dgm:t>
        <a:bodyPr/>
        <a:lstStyle/>
        <a:p>
          <a:endParaRPr lang="fr-FR" dirty="0"/>
        </a:p>
      </dgm:t>
    </dgm:pt>
    <dgm:pt modelId="{760716F1-CBB3-40EC-9298-1BA259CBF2E6}" type="parTrans" cxnId="{8A09AD81-8F0E-4426-AF72-40D0A527EC44}">
      <dgm:prSet/>
      <dgm:spPr/>
      <dgm:t>
        <a:bodyPr/>
        <a:lstStyle/>
        <a:p>
          <a:endParaRPr lang="fr-FR"/>
        </a:p>
      </dgm:t>
    </dgm:pt>
    <dgm:pt modelId="{C922B1D5-E192-4442-9B91-C3BF2373612C}" type="sibTrans" cxnId="{8A09AD81-8F0E-4426-AF72-40D0A527EC44}">
      <dgm:prSet/>
      <dgm:spPr/>
      <dgm:t>
        <a:bodyPr/>
        <a:lstStyle/>
        <a:p>
          <a:endParaRPr lang="fr-FR"/>
        </a:p>
      </dgm:t>
    </dgm:pt>
    <dgm:pt modelId="{AE3D7D0B-3FC4-4EB8-8D88-F3DC6A91B96F}">
      <dgm:prSet/>
      <dgm:spPr/>
      <dgm:t>
        <a:bodyPr/>
        <a:lstStyle/>
        <a:p>
          <a:r>
            <a:rPr lang="fr-FR" smtClean="0"/>
            <a:t>titre IV, du livre premier de la cinquième partie du code de la santé publique.</a:t>
          </a:r>
          <a:endParaRPr lang="fr-FR" dirty="0"/>
        </a:p>
      </dgm:t>
    </dgm:pt>
    <dgm:pt modelId="{AE9E1BCD-73CC-435D-B2C4-DA87F227A23C}" type="parTrans" cxnId="{E10E55B6-86E0-4B60-BA7C-28BD9061E660}">
      <dgm:prSet/>
      <dgm:spPr/>
      <dgm:t>
        <a:bodyPr/>
        <a:lstStyle/>
        <a:p>
          <a:endParaRPr lang="fr-FR"/>
        </a:p>
      </dgm:t>
    </dgm:pt>
    <dgm:pt modelId="{1CCA393E-52BC-4F3B-95A7-0CC7B0F59C7E}" type="sibTrans" cxnId="{E10E55B6-86E0-4B60-BA7C-28BD9061E660}">
      <dgm:prSet/>
      <dgm:spPr/>
      <dgm:t>
        <a:bodyPr/>
        <a:lstStyle/>
        <a:p>
          <a:endParaRPr lang="fr-FR"/>
        </a:p>
      </dgm:t>
    </dgm:pt>
    <dgm:pt modelId="{71D61EA8-45D0-4B8F-8833-DAF1404D6875}">
      <dgm:prSet/>
      <dgm:spPr/>
      <dgm:t>
        <a:bodyPr/>
        <a:lstStyle/>
        <a:p>
          <a:r>
            <a:rPr lang="fr-FR" dirty="0" smtClean="0"/>
            <a:t>Dispositions dans CRPM (code suiveur ou CSP code suiveur).</a:t>
          </a:r>
          <a:endParaRPr lang="fr-FR" dirty="0"/>
        </a:p>
      </dgm:t>
    </dgm:pt>
    <dgm:pt modelId="{9195C2A6-09C3-4866-9C08-02B2863511EB}" type="parTrans" cxnId="{053D1CA1-E2EE-4B62-BD1C-F1423E4E5EE4}">
      <dgm:prSet/>
      <dgm:spPr/>
      <dgm:t>
        <a:bodyPr/>
        <a:lstStyle/>
        <a:p>
          <a:endParaRPr lang="fr-FR"/>
        </a:p>
      </dgm:t>
    </dgm:pt>
    <dgm:pt modelId="{DABEE848-F865-4416-BDE8-445D63F81C54}" type="sibTrans" cxnId="{053D1CA1-E2EE-4B62-BD1C-F1423E4E5EE4}">
      <dgm:prSet/>
      <dgm:spPr/>
      <dgm:t>
        <a:bodyPr/>
        <a:lstStyle/>
        <a:p>
          <a:endParaRPr lang="fr-FR"/>
        </a:p>
      </dgm:t>
    </dgm:pt>
    <dgm:pt modelId="{8E83E70B-AC4A-44E9-AA8F-7C9E4F333F20}">
      <dgm:prSet/>
      <dgm:spPr/>
      <dgm:t>
        <a:bodyPr/>
        <a:lstStyle/>
        <a:p>
          <a:r>
            <a:rPr lang="fr-FR" dirty="0" smtClean="0"/>
            <a:t>Toilettage du code de la santé publique et du code rural et de la pêche maritime</a:t>
          </a:r>
          <a:endParaRPr lang="fr-FR" dirty="0"/>
        </a:p>
      </dgm:t>
    </dgm:pt>
    <dgm:pt modelId="{5ABDCE98-0ED9-43A1-9042-757815C8F10B}" type="parTrans" cxnId="{21473178-7259-4BD0-9D55-D1C08D605FB1}">
      <dgm:prSet/>
      <dgm:spPr/>
      <dgm:t>
        <a:bodyPr/>
        <a:lstStyle/>
        <a:p>
          <a:endParaRPr lang="fr-FR"/>
        </a:p>
      </dgm:t>
    </dgm:pt>
    <dgm:pt modelId="{BB84F081-A6FF-4DF8-8E21-C966D0753152}" type="sibTrans" cxnId="{21473178-7259-4BD0-9D55-D1C08D605FB1}">
      <dgm:prSet/>
      <dgm:spPr/>
      <dgm:t>
        <a:bodyPr/>
        <a:lstStyle/>
        <a:p>
          <a:endParaRPr lang="fr-FR"/>
        </a:p>
      </dgm:t>
    </dgm:pt>
    <dgm:pt modelId="{0B8FBA4E-D9BD-4164-B131-8EE9999F7413}" type="pres">
      <dgm:prSet presAssocID="{88BF975E-9755-4D3E-B532-D99112F5EA35}" presName="Name0" presStyleCnt="0">
        <dgm:presLayoutVars>
          <dgm:chMax val="5"/>
          <dgm:chPref val="5"/>
          <dgm:dir/>
          <dgm:animLvl val="lvl"/>
        </dgm:presLayoutVars>
      </dgm:prSet>
      <dgm:spPr/>
      <dgm:t>
        <a:bodyPr/>
        <a:lstStyle/>
        <a:p>
          <a:endParaRPr lang="fr-FR"/>
        </a:p>
      </dgm:t>
    </dgm:pt>
    <dgm:pt modelId="{1F587A39-2F1F-4143-93AB-AB807281734F}" type="pres">
      <dgm:prSet presAssocID="{BF2462B0-2241-4BFA-AE54-8CB44AF96D3F}" presName="parentText1" presStyleLbl="node1" presStyleIdx="0" presStyleCnt="3">
        <dgm:presLayoutVars>
          <dgm:chMax/>
          <dgm:chPref val="3"/>
          <dgm:bulletEnabled val="1"/>
        </dgm:presLayoutVars>
      </dgm:prSet>
      <dgm:spPr/>
      <dgm:t>
        <a:bodyPr/>
        <a:lstStyle/>
        <a:p>
          <a:endParaRPr lang="fr-FR"/>
        </a:p>
      </dgm:t>
    </dgm:pt>
    <dgm:pt modelId="{7D8B323E-9FE7-4AF2-AB3C-F8B8B1EB1237}" type="pres">
      <dgm:prSet presAssocID="{BF2462B0-2241-4BFA-AE54-8CB44AF96D3F}" presName="childText1" presStyleLbl="solidAlignAcc1" presStyleIdx="0" presStyleCnt="3" custScaleY="75923" custLinFactNeighborX="-704" custLinFactNeighborY="-21515">
        <dgm:presLayoutVars>
          <dgm:chMax val="0"/>
          <dgm:chPref val="0"/>
          <dgm:bulletEnabled val="1"/>
        </dgm:presLayoutVars>
      </dgm:prSet>
      <dgm:spPr/>
      <dgm:t>
        <a:bodyPr/>
        <a:lstStyle/>
        <a:p>
          <a:endParaRPr lang="fr-FR"/>
        </a:p>
      </dgm:t>
    </dgm:pt>
    <dgm:pt modelId="{1D67ABFD-C846-49AD-9DA3-632C4964AD41}" type="pres">
      <dgm:prSet presAssocID="{7F968CD4-4423-4877-A9D5-F071E2D10A37}" presName="parentText2" presStyleLbl="node1" presStyleIdx="1" presStyleCnt="3">
        <dgm:presLayoutVars>
          <dgm:chMax/>
          <dgm:chPref val="3"/>
          <dgm:bulletEnabled val="1"/>
        </dgm:presLayoutVars>
      </dgm:prSet>
      <dgm:spPr/>
      <dgm:t>
        <a:bodyPr/>
        <a:lstStyle/>
        <a:p>
          <a:endParaRPr lang="fr-FR"/>
        </a:p>
      </dgm:t>
    </dgm:pt>
    <dgm:pt modelId="{A5BAE267-3F39-493B-B0E4-9537AFBAF464}" type="pres">
      <dgm:prSet presAssocID="{7F968CD4-4423-4877-A9D5-F071E2D10A37}" presName="childText2" presStyleLbl="solidAlignAcc1" presStyleIdx="1" presStyleCnt="3" custScaleY="64925" custLinFactNeighborX="-1525" custLinFactNeighborY="-23898">
        <dgm:presLayoutVars>
          <dgm:chMax val="0"/>
          <dgm:chPref val="0"/>
          <dgm:bulletEnabled val="1"/>
        </dgm:presLayoutVars>
      </dgm:prSet>
      <dgm:spPr/>
      <dgm:t>
        <a:bodyPr/>
        <a:lstStyle/>
        <a:p>
          <a:endParaRPr lang="fr-FR"/>
        </a:p>
      </dgm:t>
    </dgm:pt>
    <dgm:pt modelId="{F910D696-07AF-4222-AD2B-255379533371}" type="pres">
      <dgm:prSet presAssocID="{C1D4A955-C939-407B-A6D8-1409D55987D0}" presName="parentText3" presStyleLbl="node1" presStyleIdx="2" presStyleCnt="3">
        <dgm:presLayoutVars>
          <dgm:chMax/>
          <dgm:chPref val="3"/>
          <dgm:bulletEnabled val="1"/>
        </dgm:presLayoutVars>
      </dgm:prSet>
      <dgm:spPr/>
      <dgm:t>
        <a:bodyPr/>
        <a:lstStyle/>
        <a:p>
          <a:endParaRPr lang="fr-FR"/>
        </a:p>
      </dgm:t>
    </dgm:pt>
    <dgm:pt modelId="{B22B24F2-A98D-4DE3-B333-EF17CE9A2F62}" type="pres">
      <dgm:prSet presAssocID="{C1D4A955-C939-407B-A6D8-1409D55987D0}" presName="childText3" presStyleLbl="solidAlignAcc1" presStyleIdx="2" presStyleCnt="3" custScaleY="56001" custLinFactNeighborX="637" custLinFactNeighborY="-21595">
        <dgm:presLayoutVars>
          <dgm:chMax val="0"/>
          <dgm:chPref val="0"/>
          <dgm:bulletEnabled val="1"/>
        </dgm:presLayoutVars>
      </dgm:prSet>
      <dgm:spPr/>
      <dgm:t>
        <a:bodyPr/>
        <a:lstStyle/>
        <a:p>
          <a:endParaRPr lang="fr-FR"/>
        </a:p>
      </dgm:t>
    </dgm:pt>
  </dgm:ptLst>
  <dgm:cxnLst>
    <dgm:cxn modelId="{5A7C5A94-1265-448D-8E1B-6F1FE6069441}" type="presOf" srcId="{88BF975E-9755-4D3E-B532-D99112F5EA35}" destId="{0B8FBA4E-D9BD-4164-B131-8EE9999F7413}" srcOrd="0" destOrd="0" presId="urn:microsoft.com/office/officeart/2009/3/layout/IncreasingArrowsProcess"/>
    <dgm:cxn modelId="{B6DF07CD-C4F3-48A6-9A0B-D4D23A37995B}" type="presOf" srcId="{8D0F64E3-FA12-4F23-BA44-3FDAC028DA9E}" destId="{7D8B323E-9FE7-4AF2-AB3C-F8B8B1EB1237}" srcOrd="0" destOrd="0" presId="urn:microsoft.com/office/officeart/2009/3/layout/IncreasingArrowsProcess"/>
    <dgm:cxn modelId="{180BC355-F809-468C-8136-3BC8E91E8B18}" srcId="{7F968CD4-4423-4877-A9D5-F071E2D10A37}" destId="{11BCA5A5-16A1-40DF-BF5F-512FC6A8A0EE}" srcOrd="0" destOrd="0" parTransId="{7989F605-A5F3-4BF7-81CF-66C40C1A770F}" sibTransId="{617AA90E-372A-4850-BBDB-1B891A3715DA}"/>
    <dgm:cxn modelId="{DCD84531-526D-4456-82D4-5C3A0E4A5E73}" srcId="{88BF975E-9755-4D3E-B532-D99112F5EA35}" destId="{7F968CD4-4423-4877-A9D5-F071E2D10A37}" srcOrd="1" destOrd="0" parTransId="{A0482964-0B4D-4477-B413-C8F5DB0BFB9C}" sibTransId="{EAEDBECF-4D4B-4E66-BD1D-BB44148382EE}"/>
    <dgm:cxn modelId="{9119D8AB-E02C-4164-AB3F-77EA0DD86873}" type="presOf" srcId="{71D61EA8-45D0-4B8F-8833-DAF1404D6875}" destId="{7D8B323E-9FE7-4AF2-AB3C-F8B8B1EB1237}" srcOrd="0" destOrd="2" presId="urn:microsoft.com/office/officeart/2009/3/layout/IncreasingArrowsProcess"/>
    <dgm:cxn modelId="{02E2E262-C543-4496-88B6-16BB481D7DDF}" type="presOf" srcId="{C1D4A955-C939-407B-A6D8-1409D55987D0}" destId="{F910D696-07AF-4222-AD2B-255379533371}" srcOrd="0" destOrd="0" presId="urn:microsoft.com/office/officeart/2009/3/layout/IncreasingArrowsProcess"/>
    <dgm:cxn modelId="{D8350365-CBBF-43EF-A94C-32E2E37C3FB1}" type="presOf" srcId="{7F968CD4-4423-4877-A9D5-F071E2D10A37}" destId="{1D67ABFD-C846-49AD-9DA3-632C4964AD41}" srcOrd="0" destOrd="0" presId="urn:microsoft.com/office/officeart/2009/3/layout/IncreasingArrowsProcess"/>
    <dgm:cxn modelId="{A7F879A0-05F9-4CDF-853F-9220FF62286F}" type="presOf" srcId="{BF2462B0-2241-4BFA-AE54-8CB44AF96D3F}" destId="{1F587A39-2F1F-4143-93AB-AB807281734F}" srcOrd="0" destOrd="0" presId="urn:microsoft.com/office/officeart/2009/3/layout/IncreasingArrowsProcess"/>
    <dgm:cxn modelId="{AADFDB71-A064-4481-B47E-AD3F66F368B1}" type="presOf" srcId="{FFC8B23D-12D8-422E-8855-564F8FE68834}" destId="{B22B24F2-A98D-4DE3-B333-EF17CE9A2F62}" srcOrd="0" destOrd="1" presId="urn:microsoft.com/office/officeart/2009/3/layout/IncreasingArrowsProcess"/>
    <dgm:cxn modelId="{21473178-7259-4BD0-9D55-D1C08D605FB1}" srcId="{BF2462B0-2241-4BFA-AE54-8CB44AF96D3F}" destId="{8E83E70B-AC4A-44E9-AA8F-7C9E4F333F20}" srcOrd="1" destOrd="0" parTransId="{5ABDCE98-0ED9-43A1-9042-757815C8F10B}" sibTransId="{BB84F081-A6FF-4DF8-8E21-C966D0753152}"/>
    <dgm:cxn modelId="{E10E55B6-86E0-4B60-BA7C-28BD9061E660}" srcId="{8D0F64E3-FA12-4F23-BA44-3FDAC028DA9E}" destId="{AE3D7D0B-3FC4-4EB8-8D88-F3DC6A91B96F}" srcOrd="0" destOrd="0" parTransId="{AE9E1BCD-73CC-435D-B2C4-DA87F227A23C}" sibTransId="{1CCA393E-52BC-4F3B-95A7-0CC7B0F59C7E}"/>
    <dgm:cxn modelId="{8A09AD81-8F0E-4426-AF72-40D0A527EC44}" srcId="{C1D4A955-C939-407B-A6D8-1409D55987D0}" destId="{FFC8B23D-12D8-422E-8855-564F8FE68834}" srcOrd="1" destOrd="0" parTransId="{760716F1-CBB3-40EC-9298-1BA259CBF2E6}" sibTransId="{C922B1D5-E192-4442-9B91-C3BF2373612C}"/>
    <dgm:cxn modelId="{02D681D5-81EE-421C-9828-602F9805A173}" type="presOf" srcId="{A4D0A0F7-60CF-4F07-98CF-368F1FC8B6FA}" destId="{B22B24F2-A98D-4DE3-B333-EF17CE9A2F62}" srcOrd="0" destOrd="2" presId="urn:microsoft.com/office/officeart/2009/3/layout/IncreasingArrowsProcess"/>
    <dgm:cxn modelId="{4F95BF35-F0B1-41E5-AF7C-6F4319CC84F8}" srcId="{88BF975E-9755-4D3E-B532-D99112F5EA35}" destId="{C1D4A955-C939-407B-A6D8-1409D55987D0}" srcOrd="2" destOrd="0" parTransId="{0975F2EC-BE96-411A-9665-163F7677D78E}" sibTransId="{70B262D0-43E0-42AB-8703-21F67A83809C}"/>
    <dgm:cxn modelId="{1C44094C-21B2-4EAC-83F2-0E3136E7374A}" type="presOf" srcId="{11BCA5A5-16A1-40DF-BF5F-512FC6A8A0EE}" destId="{A5BAE267-3F39-493B-B0E4-9537AFBAF464}" srcOrd="0" destOrd="0" presId="urn:microsoft.com/office/officeart/2009/3/layout/IncreasingArrowsProcess"/>
    <dgm:cxn modelId="{5A7E9262-A2B5-4864-8D19-D77D5F7B5272}" srcId="{BF2462B0-2241-4BFA-AE54-8CB44AF96D3F}" destId="{8D0F64E3-FA12-4F23-BA44-3FDAC028DA9E}" srcOrd="0" destOrd="0" parTransId="{F53E0639-260A-476E-96E5-664C3BE0453A}" sibTransId="{1DDA80C4-0029-46C5-96B5-9EE5E8016FB8}"/>
    <dgm:cxn modelId="{C5BE21F4-A135-4226-8E8A-53C845F2565D}" srcId="{C1D4A955-C939-407B-A6D8-1409D55987D0}" destId="{96CFB607-C184-4478-A1EC-406DE6BB0126}" srcOrd="0" destOrd="0" parTransId="{F44679F0-9774-4517-B72A-C0263F877877}" sibTransId="{562D5D63-A024-4F0D-B2B4-2FADA27911CB}"/>
    <dgm:cxn modelId="{053D1CA1-E2EE-4B62-BD1C-F1423E4E5EE4}" srcId="{8D0F64E3-FA12-4F23-BA44-3FDAC028DA9E}" destId="{71D61EA8-45D0-4B8F-8833-DAF1404D6875}" srcOrd="1" destOrd="0" parTransId="{9195C2A6-09C3-4866-9C08-02B2863511EB}" sibTransId="{DABEE848-F865-4416-BDE8-445D63F81C54}"/>
    <dgm:cxn modelId="{C7E3784D-07DC-45EB-AE27-1C5493FDA7C0}" type="presOf" srcId="{8E83E70B-AC4A-44E9-AA8F-7C9E4F333F20}" destId="{7D8B323E-9FE7-4AF2-AB3C-F8B8B1EB1237}" srcOrd="0" destOrd="3" presId="urn:microsoft.com/office/officeart/2009/3/layout/IncreasingArrowsProcess"/>
    <dgm:cxn modelId="{2E45759E-775F-4ABA-899A-867AE52B5E1D}" srcId="{C1D4A955-C939-407B-A6D8-1409D55987D0}" destId="{A4D0A0F7-60CF-4F07-98CF-368F1FC8B6FA}" srcOrd="2" destOrd="0" parTransId="{633AE487-A839-4FEC-A715-6B2C7922424D}" sibTransId="{730D6DAE-D44B-4E16-8F73-2A329F75DCEC}"/>
    <dgm:cxn modelId="{7BDB996D-51DC-47C6-9225-548AEC10DEAC}" srcId="{88BF975E-9755-4D3E-B532-D99112F5EA35}" destId="{BF2462B0-2241-4BFA-AE54-8CB44AF96D3F}" srcOrd="0" destOrd="0" parTransId="{BB88B1D5-016E-468B-A951-CA1BF22E0A44}" sibTransId="{1C4D305B-DEE2-4F88-9AEB-733FF57952EC}"/>
    <dgm:cxn modelId="{E4AFD103-1865-4292-AA33-7ED5E6DE3153}" type="presOf" srcId="{AE3D7D0B-3FC4-4EB8-8D88-F3DC6A91B96F}" destId="{7D8B323E-9FE7-4AF2-AB3C-F8B8B1EB1237}" srcOrd="0" destOrd="1" presId="urn:microsoft.com/office/officeart/2009/3/layout/IncreasingArrowsProcess"/>
    <dgm:cxn modelId="{EE1FFC36-0151-423A-A064-0DB7B70D7D43}" type="presOf" srcId="{96CFB607-C184-4478-A1EC-406DE6BB0126}" destId="{B22B24F2-A98D-4DE3-B333-EF17CE9A2F62}" srcOrd="0" destOrd="0" presId="urn:microsoft.com/office/officeart/2009/3/layout/IncreasingArrowsProcess"/>
    <dgm:cxn modelId="{0FA857DF-5E79-401D-A141-35A587C43FD3}" type="presParOf" srcId="{0B8FBA4E-D9BD-4164-B131-8EE9999F7413}" destId="{1F587A39-2F1F-4143-93AB-AB807281734F}" srcOrd="0" destOrd="0" presId="urn:microsoft.com/office/officeart/2009/3/layout/IncreasingArrowsProcess"/>
    <dgm:cxn modelId="{418A767C-FBF5-4805-AB19-CC28E41D4957}" type="presParOf" srcId="{0B8FBA4E-D9BD-4164-B131-8EE9999F7413}" destId="{7D8B323E-9FE7-4AF2-AB3C-F8B8B1EB1237}" srcOrd="1" destOrd="0" presId="urn:microsoft.com/office/officeart/2009/3/layout/IncreasingArrowsProcess"/>
    <dgm:cxn modelId="{8E39F44E-E64B-4F52-90A7-223843022DB7}" type="presParOf" srcId="{0B8FBA4E-D9BD-4164-B131-8EE9999F7413}" destId="{1D67ABFD-C846-49AD-9DA3-632C4964AD41}" srcOrd="2" destOrd="0" presId="urn:microsoft.com/office/officeart/2009/3/layout/IncreasingArrowsProcess"/>
    <dgm:cxn modelId="{9929496D-6508-4682-AE69-F4D7D12A53A3}" type="presParOf" srcId="{0B8FBA4E-D9BD-4164-B131-8EE9999F7413}" destId="{A5BAE267-3F39-493B-B0E4-9537AFBAF464}" srcOrd="3" destOrd="0" presId="urn:microsoft.com/office/officeart/2009/3/layout/IncreasingArrowsProcess"/>
    <dgm:cxn modelId="{7EE5B1C2-D210-4E43-BF3C-8AA8EBD16DA8}" type="presParOf" srcId="{0B8FBA4E-D9BD-4164-B131-8EE9999F7413}" destId="{F910D696-07AF-4222-AD2B-255379533371}" srcOrd="4" destOrd="0" presId="urn:microsoft.com/office/officeart/2009/3/layout/IncreasingArrowsProcess"/>
    <dgm:cxn modelId="{A002FB8D-A797-400C-A252-BAEF9874D192}" type="presParOf" srcId="{0B8FBA4E-D9BD-4164-B131-8EE9999F7413}" destId="{B22B24F2-A98D-4DE3-B333-EF17CE9A2F62}"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57C06E-9BD3-405A-B14C-C4538CBC367F}"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fr-FR"/>
        </a:p>
      </dgm:t>
    </dgm:pt>
    <dgm:pt modelId="{B26A6A39-D4FD-41AD-A010-0CBD51B7FFFB}">
      <dgm:prSet phldrT="[Texte]"/>
      <dgm:spPr/>
      <dgm:t>
        <a:bodyPr/>
        <a:lstStyle/>
        <a:p>
          <a:r>
            <a:rPr lang="fr-FR" sz="1000" dirty="0" smtClean="0">
              <a:effectLst>
                <a:outerShdw blurRad="38100" dist="38100" dir="2700000" algn="tl">
                  <a:srgbClr val="000000">
                    <a:alpha val="43137"/>
                  </a:srgbClr>
                </a:outerShdw>
              </a:effectLst>
            </a:rPr>
            <a:t>Conditions de prescription et de délivrance</a:t>
          </a:r>
          <a:endParaRPr lang="fr-FR" sz="1000" dirty="0">
            <a:effectLst>
              <a:outerShdw blurRad="38100" dist="38100" dir="2700000" algn="tl">
                <a:srgbClr val="000000">
                  <a:alpha val="43137"/>
                </a:srgbClr>
              </a:outerShdw>
            </a:effectLst>
          </a:endParaRPr>
        </a:p>
      </dgm:t>
    </dgm:pt>
    <dgm:pt modelId="{C2324182-5165-460C-B54B-36C735CD39B0}" type="parTrans" cxnId="{B90C57A8-3093-4BBD-9BB9-35C662EA82C1}">
      <dgm:prSet/>
      <dgm:spPr/>
      <dgm:t>
        <a:bodyPr/>
        <a:lstStyle/>
        <a:p>
          <a:endParaRPr lang="fr-FR"/>
        </a:p>
      </dgm:t>
    </dgm:pt>
    <dgm:pt modelId="{F991136A-7439-4105-99B0-C31D137AA323}" type="sibTrans" cxnId="{B90C57A8-3093-4BBD-9BB9-35C662EA82C1}">
      <dgm:prSet/>
      <dgm:spPr/>
      <dgm:t>
        <a:bodyPr/>
        <a:lstStyle/>
        <a:p>
          <a:endParaRPr lang="fr-FR"/>
        </a:p>
      </dgm:t>
    </dgm:pt>
    <dgm:pt modelId="{4515F4AB-10DC-4671-BE3D-E5C03E09DF74}">
      <dgm:prSet phldrT="[Texte]"/>
      <dgm:spPr/>
      <dgm:t>
        <a:bodyPr/>
        <a:lstStyle/>
        <a:p>
          <a:r>
            <a:rPr lang="fr-FR" dirty="0" smtClean="0">
              <a:effectLst>
                <a:outerShdw blurRad="38100" dist="38100" dir="2700000" algn="tl">
                  <a:srgbClr val="000000">
                    <a:alpha val="43137"/>
                  </a:srgbClr>
                </a:outerShdw>
              </a:effectLst>
            </a:rPr>
            <a:t>Personnes qualifiées vs responsables pharmaceutiques</a:t>
          </a:r>
          <a:endParaRPr lang="fr-FR" dirty="0">
            <a:effectLst>
              <a:outerShdw blurRad="38100" dist="38100" dir="2700000" algn="tl">
                <a:srgbClr val="000000">
                  <a:alpha val="43137"/>
                </a:srgbClr>
              </a:outerShdw>
            </a:effectLst>
          </a:endParaRPr>
        </a:p>
      </dgm:t>
    </dgm:pt>
    <dgm:pt modelId="{822BAC14-0F9F-49D7-9377-AC49036A57F5}" type="parTrans" cxnId="{C89484ED-46D6-4157-BFED-AD31963097B4}">
      <dgm:prSet/>
      <dgm:spPr/>
      <dgm:t>
        <a:bodyPr/>
        <a:lstStyle/>
        <a:p>
          <a:endParaRPr lang="fr-FR"/>
        </a:p>
      </dgm:t>
    </dgm:pt>
    <dgm:pt modelId="{636C017C-43EE-48DC-B004-661005947BB0}" type="sibTrans" cxnId="{C89484ED-46D6-4157-BFED-AD31963097B4}">
      <dgm:prSet/>
      <dgm:spPr/>
      <dgm:t>
        <a:bodyPr/>
        <a:lstStyle/>
        <a:p>
          <a:endParaRPr lang="fr-FR"/>
        </a:p>
      </dgm:t>
    </dgm:pt>
    <dgm:pt modelId="{A32282FE-79A8-416A-AC69-2B8CB340D1D1}">
      <dgm:prSet phldrT="[Texte]" custT="1"/>
      <dgm:spPr/>
      <dgm:t>
        <a:bodyPr/>
        <a:lstStyle/>
        <a:p>
          <a:r>
            <a:rPr lang="fr-FR" sz="900" dirty="0" smtClean="0"/>
            <a:t>Art 34 du règlement</a:t>
          </a:r>
          <a:endParaRPr lang="fr-FR" sz="900" dirty="0"/>
        </a:p>
      </dgm:t>
    </dgm:pt>
    <dgm:pt modelId="{784FA9CA-1043-4F28-9379-E6B5D121AE1E}" type="parTrans" cxnId="{0CE9FEF2-25A7-40D1-8379-968FF82060FF}">
      <dgm:prSet/>
      <dgm:spPr/>
      <dgm:t>
        <a:bodyPr/>
        <a:lstStyle/>
        <a:p>
          <a:endParaRPr lang="fr-FR"/>
        </a:p>
      </dgm:t>
    </dgm:pt>
    <dgm:pt modelId="{D15358D3-C87A-4173-AE88-437A9D2C2631}" type="sibTrans" cxnId="{0CE9FEF2-25A7-40D1-8379-968FF82060FF}">
      <dgm:prSet/>
      <dgm:spPr/>
      <dgm:t>
        <a:bodyPr/>
        <a:lstStyle/>
        <a:p>
          <a:endParaRPr lang="fr-FR"/>
        </a:p>
      </dgm:t>
    </dgm:pt>
    <dgm:pt modelId="{E722256A-C7EB-4840-961F-26DDFFFE51FA}">
      <dgm:prSet phldrT="[Texte]" custT="1"/>
      <dgm:spPr/>
      <dgm:t>
        <a:bodyPr/>
        <a:lstStyle/>
        <a:p>
          <a:r>
            <a:rPr lang="fr-FR" sz="900" dirty="0" smtClean="0"/>
            <a:t>Disjonction avec réglementation substances vénéneuses sauf stupéfiants et psychotropes</a:t>
          </a:r>
          <a:endParaRPr lang="fr-FR" sz="900" dirty="0"/>
        </a:p>
      </dgm:t>
    </dgm:pt>
    <dgm:pt modelId="{034EB957-B9AE-4667-A179-2DD054662B2D}" type="parTrans" cxnId="{258CBC49-13CE-4789-B1BB-B49D74298544}">
      <dgm:prSet/>
      <dgm:spPr/>
      <dgm:t>
        <a:bodyPr/>
        <a:lstStyle/>
        <a:p>
          <a:endParaRPr lang="fr-FR"/>
        </a:p>
      </dgm:t>
    </dgm:pt>
    <dgm:pt modelId="{FC1A12BF-BA39-434E-A90B-CF5C4BFCB63A}" type="sibTrans" cxnId="{258CBC49-13CE-4789-B1BB-B49D74298544}">
      <dgm:prSet/>
      <dgm:spPr/>
      <dgm:t>
        <a:bodyPr/>
        <a:lstStyle/>
        <a:p>
          <a:endParaRPr lang="fr-FR"/>
        </a:p>
      </dgm:t>
    </dgm:pt>
    <dgm:pt modelId="{5F3D986B-3E0C-4DF1-B74D-A33B1BEB1910}">
      <dgm:prSet phldrT="[Texte]"/>
      <dgm:spPr/>
      <dgm:t>
        <a:bodyPr/>
        <a:lstStyle/>
        <a:p>
          <a:r>
            <a:rPr lang="fr-FR" dirty="0" smtClean="0"/>
            <a:t>En fabrication, niveau de diplômes</a:t>
          </a:r>
          <a:endParaRPr lang="fr-FR" dirty="0"/>
        </a:p>
      </dgm:t>
    </dgm:pt>
    <dgm:pt modelId="{9027FD20-A564-4B2A-9A98-5A2D2E9DAC9E}" type="parTrans" cxnId="{E349A071-C482-4E8A-BE38-4D3587774D45}">
      <dgm:prSet/>
      <dgm:spPr/>
      <dgm:t>
        <a:bodyPr/>
        <a:lstStyle/>
        <a:p>
          <a:endParaRPr lang="fr-FR"/>
        </a:p>
      </dgm:t>
    </dgm:pt>
    <dgm:pt modelId="{7A5D828C-4224-4A57-817E-CF02722BE06B}" type="sibTrans" cxnId="{E349A071-C482-4E8A-BE38-4D3587774D45}">
      <dgm:prSet/>
      <dgm:spPr/>
      <dgm:t>
        <a:bodyPr/>
        <a:lstStyle/>
        <a:p>
          <a:endParaRPr lang="fr-FR"/>
        </a:p>
      </dgm:t>
    </dgm:pt>
    <dgm:pt modelId="{E14AF6D5-B359-4A13-8013-B6E046AA07F4}">
      <dgm:prSet phldrT="[Texte]"/>
      <dgm:spPr/>
      <dgm:t>
        <a:bodyPr/>
        <a:lstStyle/>
        <a:p>
          <a:r>
            <a:rPr lang="fr-FR" dirty="0" smtClean="0"/>
            <a:t>En distribution, diplôme, expérience</a:t>
          </a:r>
          <a:endParaRPr lang="fr-FR" dirty="0"/>
        </a:p>
      </dgm:t>
    </dgm:pt>
    <dgm:pt modelId="{230B9281-5C36-43CC-8577-A2D007C0A503}" type="parTrans" cxnId="{768495E7-CA16-474B-977E-34A6D8BF4DC9}">
      <dgm:prSet/>
      <dgm:spPr/>
      <dgm:t>
        <a:bodyPr/>
        <a:lstStyle/>
        <a:p>
          <a:endParaRPr lang="fr-FR"/>
        </a:p>
      </dgm:t>
    </dgm:pt>
    <dgm:pt modelId="{436014A3-3FDC-4F53-B0C1-168F5E2BFCB0}" type="sibTrans" cxnId="{768495E7-CA16-474B-977E-34A6D8BF4DC9}">
      <dgm:prSet/>
      <dgm:spPr/>
      <dgm:t>
        <a:bodyPr/>
        <a:lstStyle/>
        <a:p>
          <a:endParaRPr lang="fr-FR"/>
        </a:p>
      </dgm:t>
    </dgm:pt>
    <dgm:pt modelId="{149B714A-B0D5-4877-87A1-964BDBB5CF5B}">
      <dgm:prSet phldrT="[Texte]"/>
      <dgm:spPr/>
      <dgm:t>
        <a:bodyPr/>
        <a:lstStyle/>
        <a:p>
          <a:r>
            <a:rPr lang="fr-FR" dirty="0" smtClean="0"/>
            <a:t>En préparation d’autovaccins</a:t>
          </a:r>
          <a:endParaRPr lang="fr-FR" dirty="0"/>
        </a:p>
      </dgm:t>
    </dgm:pt>
    <dgm:pt modelId="{3E4462FB-8820-4273-8519-8F3E68D83895}" type="parTrans" cxnId="{469F52CE-30A8-457B-BF01-8061CF6B5C1D}">
      <dgm:prSet/>
      <dgm:spPr/>
      <dgm:t>
        <a:bodyPr/>
        <a:lstStyle/>
        <a:p>
          <a:endParaRPr lang="fr-FR"/>
        </a:p>
      </dgm:t>
    </dgm:pt>
    <dgm:pt modelId="{E567C89E-A4C3-4B06-9C8F-80256F4FD033}" type="sibTrans" cxnId="{469F52CE-30A8-457B-BF01-8061CF6B5C1D}">
      <dgm:prSet/>
      <dgm:spPr/>
      <dgm:t>
        <a:bodyPr/>
        <a:lstStyle/>
        <a:p>
          <a:endParaRPr lang="fr-FR"/>
        </a:p>
      </dgm:t>
    </dgm:pt>
    <dgm:pt modelId="{C0CB1F6B-491B-4E55-8016-B0C2506DAD2D}">
      <dgm:prSet phldrT="[Texte]"/>
      <dgm:spPr/>
      <dgm:t>
        <a:bodyPr/>
        <a:lstStyle/>
        <a:p>
          <a:r>
            <a:rPr lang="fr-FR" dirty="0" smtClean="0">
              <a:effectLst>
                <a:outerShdw blurRad="38100" dist="38100" dir="2700000" algn="tl">
                  <a:srgbClr val="000000">
                    <a:alpha val="43137"/>
                  </a:srgbClr>
                </a:outerShdw>
              </a:effectLst>
            </a:rPr>
            <a:t>Révision du système de taxes</a:t>
          </a:r>
          <a:endParaRPr lang="fr-FR" dirty="0">
            <a:effectLst>
              <a:outerShdw blurRad="38100" dist="38100" dir="2700000" algn="tl">
                <a:srgbClr val="000000">
                  <a:alpha val="43137"/>
                </a:srgbClr>
              </a:outerShdw>
            </a:effectLst>
          </a:endParaRPr>
        </a:p>
      </dgm:t>
    </dgm:pt>
    <dgm:pt modelId="{3E83ACEE-47ED-49E8-A1E3-2761C6670275}" type="parTrans" cxnId="{4DCCCB60-919C-4E9A-A103-9198E7AFF3E8}">
      <dgm:prSet/>
      <dgm:spPr/>
      <dgm:t>
        <a:bodyPr/>
        <a:lstStyle/>
        <a:p>
          <a:endParaRPr lang="fr-FR"/>
        </a:p>
      </dgm:t>
    </dgm:pt>
    <dgm:pt modelId="{F9105E4A-F3A3-42DB-8321-FBE7A2086A22}" type="sibTrans" cxnId="{4DCCCB60-919C-4E9A-A103-9198E7AFF3E8}">
      <dgm:prSet/>
      <dgm:spPr/>
      <dgm:t>
        <a:bodyPr/>
        <a:lstStyle/>
        <a:p>
          <a:endParaRPr lang="fr-FR"/>
        </a:p>
      </dgm:t>
    </dgm:pt>
    <dgm:pt modelId="{A7A8F370-8374-4B24-989E-8E6334315F2F}">
      <dgm:prSet phldrT="[Texte]" custT="1"/>
      <dgm:spPr/>
      <dgm:t>
        <a:bodyPr/>
        <a:lstStyle/>
        <a:p>
          <a:endParaRPr lang="fr-FR" sz="900" dirty="0"/>
        </a:p>
      </dgm:t>
    </dgm:pt>
    <dgm:pt modelId="{3AB50144-FE73-4832-BC99-094448155584}" type="parTrans" cxnId="{F523EF80-D295-4B33-A1FA-1B7F8D609BF3}">
      <dgm:prSet/>
      <dgm:spPr/>
      <dgm:t>
        <a:bodyPr/>
        <a:lstStyle/>
        <a:p>
          <a:endParaRPr lang="fr-FR"/>
        </a:p>
      </dgm:t>
    </dgm:pt>
    <dgm:pt modelId="{B198F153-96FB-4209-9AAA-2569E3473753}" type="sibTrans" cxnId="{F523EF80-D295-4B33-A1FA-1B7F8D609BF3}">
      <dgm:prSet/>
      <dgm:spPr/>
      <dgm:t>
        <a:bodyPr/>
        <a:lstStyle/>
        <a:p>
          <a:endParaRPr lang="fr-FR"/>
        </a:p>
      </dgm:t>
    </dgm:pt>
    <dgm:pt modelId="{6D463C12-1D0A-4EAD-8A06-A32B9E6E63B3}">
      <dgm:prSet phldrT="[Texte]"/>
      <dgm:spPr/>
      <dgm:t>
        <a:bodyPr/>
        <a:lstStyle/>
        <a:p>
          <a:r>
            <a:rPr lang="fr-FR" dirty="0" smtClean="0">
              <a:effectLst>
                <a:outerShdw blurRad="38100" dist="38100" dir="2700000" algn="tl">
                  <a:srgbClr val="000000">
                    <a:alpha val="43137"/>
                  </a:srgbClr>
                </a:outerShdw>
              </a:effectLst>
            </a:rPr>
            <a:t>Dérogation à l’AMM pour les médicaments pour NAC</a:t>
          </a:r>
          <a:endParaRPr lang="fr-FR" dirty="0">
            <a:effectLst>
              <a:outerShdw blurRad="38100" dist="38100" dir="2700000" algn="tl">
                <a:srgbClr val="000000">
                  <a:alpha val="43137"/>
                </a:srgbClr>
              </a:outerShdw>
            </a:effectLst>
          </a:endParaRPr>
        </a:p>
      </dgm:t>
    </dgm:pt>
    <dgm:pt modelId="{0EFAD7EE-3785-4B34-9C86-BB6F0D05FA60}" type="parTrans" cxnId="{CF558B4D-0BC3-43E3-814E-70674CF035FA}">
      <dgm:prSet/>
      <dgm:spPr/>
      <dgm:t>
        <a:bodyPr/>
        <a:lstStyle/>
        <a:p>
          <a:endParaRPr lang="fr-FR"/>
        </a:p>
      </dgm:t>
    </dgm:pt>
    <dgm:pt modelId="{27946CB7-6CDC-419A-8F74-CF55B4CEBDCA}" type="sibTrans" cxnId="{CF558B4D-0BC3-43E3-814E-70674CF035FA}">
      <dgm:prSet/>
      <dgm:spPr/>
      <dgm:t>
        <a:bodyPr/>
        <a:lstStyle/>
        <a:p>
          <a:endParaRPr lang="fr-FR"/>
        </a:p>
      </dgm:t>
    </dgm:pt>
    <dgm:pt modelId="{24BDC184-1BC9-4F76-A068-EA8BC27DA9AB}">
      <dgm:prSet phldrT="[Texte]"/>
      <dgm:spPr/>
      <dgm:t>
        <a:bodyPr/>
        <a:lstStyle/>
        <a:p>
          <a:r>
            <a:rPr lang="fr-FR" dirty="0" smtClean="0"/>
            <a:t>Enregistrement national</a:t>
          </a:r>
          <a:endParaRPr lang="fr-FR" dirty="0"/>
        </a:p>
      </dgm:t>
    </dgm:pt>
    <dgm:pt modelId="{06B572D9-3F78-42FD-A41D-570F03B05E1B}" type="parTrans" cxnId="{7215DD94-FC75-4376-9F4A-A56B92D681AB}">
      <dgm:prSet/>
      <dgm:spPr/>
      <dgm:t>
        <a:bodyPr/>
        <a:lstStyle/>
        <a:p>
          <a:endParaRPr lang="fr-FR"/>
        </a:p>
      </dgm:t>
    </dgm:pt>
    <dgm:pt modelId="{1D9E46F8-BA47-4678-9380-031BBBF13DCA}" type="sibTrans" cxnId="{7215DD94-FC75-4376-9F4A-A56B92D681AB}">
      <dgm:prSet/>
      <dgm:spPr/>
      <dgm:t>
        <a:bodyPr/>
        <a:lstStyle/>
        <a:p>
          <a:endParaRPr lang="fr-FR"/>
        </a:p>
      </dgm:t>
    </dgm:pt>
    <dgm:pt modelId="{D6F32C78-672E-45D7-9ADD-30593DA1B2B2}">
      <dgm:prSet phldrT="[Texte]"/>
      <dgm:spPr/>
      <dgm:t>
        <a:bodyPr/>
        <a:lstStyle/>
        <a:p>
          <a:r>
            <a:rPr lang="fr-FR" dirty="0" smtClean="0"/>
            <a:t>Actuellement AMM avec dossier allégé et taxes minorées</a:t>
          </a:r>
          <a:endParaRPr lang="fr-FR" dirty="0"/>
        </a:p>
      </dgm:t>
    </dgm:pt>
    <dgm:pt modelId="{7C6D4223-EA30-412C-BA9D-DE33FD739AD3}" type="parTrans" cxnId="{C9A302ED-27B9-45D2-BF35-B5F237BB489A}">
      <dgm:prSet/>
      <dgm:spPr/>
      <dgm:t>
        <a:bodyPr/>
        <a:lstStyle/>
        <a:p>
          <a:endParaRPr lang="fr-FR"/>
        </a:p>
      </dgm:t>
    </dgm:pt>
    <dgm:pt modelId="{14229E41-24BE-4C10-B2D1-919545FD708E}" type="sibTrans" cxnId="{C9A302ED-27B9-45D2-BF35-B5F237BB489A}">
      <dgm:prSet/>
      <dgm:spPr/>
      <dgm:t>
        <a:bodyPr/>
        <a:lstStyle/>
        <a:p>
          <a:endParaRPr lang="fr-FR"/>
        </a:p>
      </dgm:t>
    </dgm:pt>
    <dgm:pt modelId="{4EF831F7-93CD-4BB1-A3DC-8DFD8971F9DD}">
      <dgm:prSet phldrT="[Texte]"/>
      <dgm:spPr/>
      <dgm:t>
        <a:bodyPr/>
        <a:lstStyle/>
        <a:p>
          <a:r>
            <a:rPr lang="fr-FR" sz="1000" dirty="0" smtClean="0">
              <a:effectLst>
                <a:outerShdw blurRad="38100" dist="38100" dir="2700000" algn="tl">
                  <a:srgbClr val="000000">
                    <a:alpha val="43137"/>
                  </a:srgbClr>
                </a:outerShdw>
              </a:effectLst>
            </a:rPr>
            <a:t>Prescription-délivrance</a:t>
          </a:r>
          <a:endParaRPr lang="fr-FR" sz="1000" dirty="0">
            <a:effectLst>
              <a:outerShdw blurRad="38100" dist="38100" dir="2700000" algn="tl">
                <a:srgbClr val="000000">
                  <a:alpha val="43137"/>
                </a:srgbClr>
              </a:outerShdw>
            </a:effectLst>
          </a:endParaRPr>
        </a:p>
      </dgm:t>
    </dgm:pt>
    <dgm:pt modelId="{3F354BAA-B071-4D71-9547-0EDA25640BF5}" type="parTrans" cxnId="{23904A34-A078-4EC2-9626-6180F56C8A84}">
      <dgm:prSet/>
      <dgm:spPr/>
      <dgm:t>
        <a:bodyPr/>
        <a:lstStyle/>
        <a:p>
          <a:endParaRPr lang="fr-FR"/>
        </a:p>
      </dgm:t>
    </dgm:pt>
    <dgm:pt modelId="{3A2D366A-FCF2-40E7-8399-ACF4DE9CE43E}" type="sibTrans" cxnId="{23904A34-A078-4EC2-9626-6180F56C8A84}">
      <dgm:prSet/>
      <dgm:spPr/>
      <dgm:t>
        <a:bodyPr/>
        <a:lstStyle/>
        <a:p>
          <a:endParaRPr lang="fr-FR"/>
        </a:p>
      </dgm:t>
    </dgm:pt>
    <dgm:pt modelId="{8488BBD4-414B-4C22-A67C-A6C625102240}">
      <dgm:prSet phldrT="[Texte]" custT="1"/>
      <dgm:spPr/>
      <dgm:t>
        <a:bodyPr/>
        <a:lstStyle/>
        <a:p>
          <a:r>
            <a:rPr lang="fr-FR" sz="900" dirty="0" smtClean="0"/>
            <a:t>Le règlement définit</a:t>
          </a:r>
          <a:endParaRPr lang="fr-FR" sz="900" dirty="0"/>
        </a:p>
      </dgm:t>
    </dgm:pt>
    <dgm:pt modelId="{08C17105-DB21-4960-84DE-46275EA7CB41}" type="parTrans" cxnId="{58B9CCFB-D496-4ACB-9B46-7914E3995A58}">
      <dgm:prSet/>
      <dgm:spPr/>
      <dgm:t>
        <a:bodyPr/>
        <a:lstStyle/>
        <a:p>
          <a:endParaRPr lang="fr-FR"/>
        </a:p>
      </dgm:t>
    </dgm:pt>
    <dgm:pt modelId="{51B835CF-66B8-40BC-8752-0B17492BD6EF}" type="sibTrans" cxnId="{58B9CCFB-D496-4ACB-9B46-7914E3995A58}">
      <dgm:prSet/>
      <dgm:spPr/>
      <dgm:t>
        <a:bodyPr/>
        <a:lstStyle/>
        <a:p>
          <a:endParaRPr lang="fr-FR"/>
        </a:p>
      </dgm:t>
    </dgm:pt>
    <dgm:pt modelId="{18453E07-6D99-48E3-B74B-A06FD12B6C7B}">
      <dgm:prSet phldrT="[Texte]"/>
      <dgm:spPr/>
      <dgm:t>
        <a:bodyPr/>
        <a:lstStyle/>
        <a:p>
          <a:endParaRPr lang="fr-FR" sz="800" dirty="0"/>
        </a:p>
      </dgm:t>
    </dgm:pt>
    <dgm:pt modelId="{8BEDFE73-FC8B-44B9-89BF-EE60C9D72141}" type="parTrans" cxnId="{528BDC11-F211-4EDB-A9F7-E09463FE5C35}">
      <dgm:prSet/>
      <dgm:spPr/>
      <dgm:t>
        <a:bodyPr/>
        <a:lstStyle/>
        <a:p>
          <a:endParaRPr lang="fr-FR"/>
        </a:p>
      </dgm:t>
    </dgm:pt>
    <dgm:pt modelId="{95D48BCC-EAA2-4748-9668-27E616E96672}" type="sibTrans" cxnId="{528BDC11-F211-4EDB-A9F7-E09463FE5C35}">
      <dgm:prSet/>
      <dgm:spPr/>
      <dgm:t>
        <a:bodyPr/>
        <a:lstStyle/>
        <a:p>
          <a:endParaRPr lang="fr-FR"/>
        </a:p>
      </dgm:t>
    </dgm:pt>
    <dgm:pt modelId="{B770E9D0-F64D-4B81-9EBE-C38EDA5DA54A}">
      <dgm:prSet phldrT="[Texte]" custT="1"/>
      <dgm:spPr/>
      <dgm:t>
        <a:bodyPr/>
        <a:lstStyle/>
        <a:p>
          <a:r>
            <a:rPr lang="fr-FR" sz="900" dirty="0" smtClean="0"/>
            <a:t>Règles de prescription</a:t>
          </a:r>
          <a:endParaRPr lang="fr-FR" sz="900" dirty="0"/>
        </a:p>
      </dgm:t>
    </dgm:pt>
    <dgm:pt modelId="{8F99E847-DA30-4026-871E-961702A0B3AE}" type="parTrans" cxnId="{EB132DFA-1459-4A7D-B77D-048686ECDE1C}">
      <dgm:prSet/>
      <dgm:spPr/>
      <dgm:t>
        <a:bodyPr/>
        <a:lstStyle/>
        <a:p>
          <a:endParaRPr lang="fr-FR"/>
        </a:p>
      </dgm:t>
    </dgm:pt>
    <dgm:pt modelId="{481BBE11-225D-45B7-AFB0-A04548037CCA}" type="sibTrans" cxnId="{EB132DFA-1459-4A7D-B77D-048686ECDE1C}">
      <dgm:prSet/>
      <dgm:spPr/>
      <dgm:t>
        <a:bodyPr/>
        <a:lstStyle/>
        <a:p>
          <a:endParaRPr lang="fr-FR"/>
        </a:p>
      </dgm:t>
    </dgm:pt>
    <dgm:pt modelId="{018D88FF-9E94-4262-B986-545F78AB7AA5}">
      <dgm:prSet phldrT="[Texte]" custT="1"/>
      <dgm:spPr/>
      <dgm:t>
        <a:bodyPr/>
        <a:lstStyle/>
        <a:p>
          <a:r>
            <a:rPr lang="fr-FR" sz="900" dirty="0" smtClean="0"/>
            <a:t>Contenu ordonnance</a:t>
          </a:r>
          <a:endParaRPr lang="fr-FR" sz="900" dirty="0"/>
        </a:p>
      </dgm:t>
    </dgm:pt>
    <dgm:pt modelId="{F7B36432-FD4C-43AE-93EF-D43E9EC2E3B5}" type="parTrans" cxnId="{566E7A80-959C-4520-84E6-881CDBEB5860}">
      <dgm:prSet/>
      <dgm:spPr/>
      <dgm:t>
        <a:bodyPr/>
        <a:lstStyle/>
        <a:p>
          <a:endParaRPr lang="fr-FR"/>
        </a:p>
      </dgm:t>
    </dgm:pt>
    <dgm:pt modelId="{8DE061FD-A384-4B49-85BF-3E5AE53D796C}" type="sibTrans" cxnId="{566E7A80-959C-4520-84E6-881CDBEB5860}">
      <dgm:prSet/>
      <dgm:spPr/>
      <dgm:t>
        <a:bodyPr/>
        <a:lstStyle/>
        <a:p>
          <a:endParaRPr lang="fr-FR"/>
        </a:p>
      </dgm:t>
    </dgm:pt>
    <dgm:pt modelId="{73158980-BC75-4E65-B865-041E8597C73A}">
      <dgm:prSet phldrT="[Texte]" custT="1"/>
      <dgm:spPr/>
      <dgm:t>
        <a:bodyPr/>
        <a:lstStyle/>
        <a:p>
          <a:r>
            <a:rPr lang="fr-FR" sz="900" dirty="0" smtClean="0"/>
            <a:t>Cascade thérapeutique </a:t>
          </a:r>
          <a:endParaRPr lang="fr-FR" sz="900" dirty="0"/>
        </a:p>
      </dgm:t>
    </dgm:pt>
    <dgm:pt modelId="{E741C3E2-5A89-4169-B820-FE5A24C2CF84}" type="parTrans" cxnId="{AA65542A-8F7C-4625-8A7A-9BA9A15A0DDD}">
      <dgm:prSet/>
      <dgm:spPr/>
      <dgm:t>
        <a:bodyPr/>
        <a:lstStyle/>
        <a:p>
          <a:endParaRPr lang="fr-FR"/>
        </a:p>
      </dgm:t>
    </dgm:pt>
    <dgm:pt modelId="{263519E5-4AAD-4FCD-93E9-B8431E09F8F0}" type="sibTrans" cxnId="{AA65542A-8F7C-4625-8A7A-9BA9A15A0DDD}">
      <dgm:prSet/>
      <dgm:spPr/>
      <dgm:t>
        <a:bodyPr/>
        <a:lstStyle/>
        <a:p>
          <a:endParaRPr lang="fr-FR"/>
        </a:p>
      </dgm:t>
    </dgm:pt>
    <dgm:pt modelId="{15D0A56F-2615-4906-8C00-4B456E404CF4}">
      <dgm:prSet phldrT="[Texte]" custT="1"/>
      <dgm:spPr/>
      <dgm:t>
        <a:bodyPr/>
        <a:lstStyle/>
        <a:p>
          <a:r>
            <a:rPr lang="fr-FR" sz="900" dirty="0" smtClean="0"/>
            <a:t>Les règles de délivrance au détail sont fixées dans la réglementation nationale (pas de modification)</a:t>
          </a:r>
          <a:endParaRPr lang="fr-FR" sz="900" dirty="0"/>
        </a:p>
      </dgm:t>
    </dgm:pt>
    <dgm:pt modelId="{A796D64C-C191-4FE1-874A-FCE9218AAB4D}" type="parTrans" cxnId="{B70BDBBD-4C01-4AC4-A175-3AF5366D06F7}">
      <dgm:prSet/>
      <dgm:spPr/>
      <dgm:t>
        <a:bodyPr/>
        <a:lstStyle/>
        <a:p>
          <a:endParaRPr lang="fr-FR"/>
        </a:p>
      </dgm:t>
    </dgm:pt>
    <dgm:pt modelId="{7B0F70F9-D0C0-4C29-9BFC-BA19F5B48023}" type="sibTrans" cxnId="{B70BDBBD-4C01-4AC4-A175-3AF5366D06F7}">
      <dgm:prSet/>
      <dgm:spPr/>
      <dgm:t>
        <a:bodyPr/>
        <a:lstStyle/>
        <a:p>
          <a:endParaRPr lang="fr-FR"/>
        </a:p>
      </dgm:t>
    </dgm:pt>
    <dgm:pt modelId="{7A7045F2-3D85-4E20-82D9-28400B8086EC}" type="pres">
      <dgm:prSet presAssocID="{5557C06E-9BD3-405A-B14C-C4538CBC367F}" presName="Name0" presStyleCnt="0">
        <dgm:presLayoutVars>
          <dgm:dir/>
          <dgm:resizeHandles val="exact"/>
        </dgm:presLayoutVars>
      </dgm:prSet>
      <dgm:spPr/>
      <dgm:t>
        <a:bodyPr/>
        <a:lstStyle/>
        <a:p>
          <a:endParaRPr lang="fr-FR"/>
        </a:p>
      </dgm:t>
    </dgm:pt>
    <dgm:pt modelId="{A757E654-BAA7-4723-AFC3-9AE76C28B9FD}" type="pres">
      <dgm:prSet presAssocID="{B26A6A39-D4FD-41AD-A010-0CBD51B7FFFB}" presName="node" presStyleLbl="node1" presStyleIdx="0" presStyleCnt="5">
        <dgm:presLayoutVars>
          <dgm:bulletEnabled val="1"/>
        </dgm:presLayoutVars>
      </dgm:prSet>
      <dgm:spPr/>
      <dgm:t>
        <a:bodyPr/>
        <a:lstStyle/>
        <a:p>
          <a:endParaRPr lang="fr-FR"/>
        </a:p>
      </dgm:t>
    </dgm:pt>
    <dgm:pt modelId="{A55EB279-9D4F-47B1-A72F-B834071A7FF3}" type="pres">
      <dgm:prSet presAssocID="{F991136A-7439-4105-99B0-C31D137AA323}" presName="sibTrans" presStyleCnt="0"/>
      <dgm:spPr/>
      <dgm:t>
        <a:bodyPr/>
        <a:lstStyle/>
        <a:p>
          <a:endParaRPr lang="fr-FR"/>
        </a:p>
      </dgm:t>
    </dgm:pt>
    <dgm:pt modelId="{6FA81D18-F2B6-495C-B34F-A063B7065A40}" type="pres">
      <dgm:prSet presAssocID="{6D463C12-1D0A-4EAD-8A06-A32B9E6E63B3}" presName="node" presStyleLbl="node1" presStyleIdx="1" presStyleCnt="5">
        <dgm:presLayoutVars>
          <dgm:bulletEnabled val="1"/>
        </dgm:presLayoutVars>
      </dgm:prSet>
      <dgm:spPr/>
      <dgm:t>
        <a:bodyPr/>
        <a:lstStyle/>
        <a:p>
          <a:endParaRPr lang="fr-FR"/>
        </a:p>
      </dgm:t>
    </dgm:pt>
    <dgm:pt modelId="{153D0C17-E1A3-4925-82BB-E5526E58ACA2}" type="pres">
      <dgm:prSet presAssocID="{27946CB7-6CDC-419A-8F74-CF55B4CEBDCA}" presName="sibTrans" presStyleCnt="0"/>
      <dgm:spPr/>
    </dgm:pt>
    <dgm:pt modelId="{1EF71570-30C0-4F91-8DE6-0415FB92F9E5}" type="pres">
      <dgm:prSet presAssocID="{4515F4AB-10DC-4671-BE3D-E5C03E09DF74}" presName="node" presStyleLbl="node1" presStyleIdx="2" presStyleCnt="5">
        <dgm:presLayoutVars>
          <dgm:bulletEnabled val="1"/>
        </dgm:presLayoutVars>
      </dgm:prSet>
      <dgm:spPr/>
      <dgm:t>
        <a:bodyPr/>
        <a:lstStyle/>
        <a:p>
          <a:endParaRPr lang="fr-FR"/>
        </a:p>
      </dgm:t>
    </dgm:pt>
    <dgm:pt modelId="{34445301-2A7D-4CC0-8E3E-6030F05919F1}" type="pres">
      <dgm:prSet presAssocID="{636C017C-43EE-48DC-B004-661005947BB0}" presName="sibTrans" presStyleCnt="0"/>
      <dgm:spPr/>
      <dgm:t>
        <a:bodyPr/>
        <a:lstStyle/>
        <a:p>
          <a:endParaRPr lang="fr-FR"/>
        </a:p>
      </dgm:t>
    </dgm:pt>
    <dgm:pt modelId="{5E9FEF01-8208-4370-81B8-4CE1F7577167}" type="pres">
      <dgm:prSet presAssocID="{4EF831F7-93CD-4BB1-A3DC-8DFD8971F9DD}" presName="node" presStyleLbl="node1" presStyleIdx="3" presStyleCnt="5">
        <dgm:presLayoutVars>
          <dgm:bulletEnabled val="1"/>
        </dgm:presLayoutVars>
      </dgm:prSet>
      <dgm:spPr/>
      <dgm:t>
        <a:bodyPr/>
        <a:lstStyle/>
        <a:p>
          <a:endParaRPr lang="fr-FR"/>
        </a:p>
      </dgm:t>
    </dgm:pt>
    <dgm:pt modelId="{DF0CDEA2-AC95-4A88-AB32-B1351D0FEE5D}" type="pres">
      <dgm:prSet presAssocID="{3A2D366A-FCF2-40E7-8399-ACF4DE9CE43E}" presName="sibTrans" presStyleCnt="0"/>
      <dgm:spPr/>
    </dgm:pt>
    <dgm:pt modelId="{9E5B19F1-A444-4920-BBE9-A50F0D950C00}" type="pres">
      <dgm:prSet presAssocID="{C0CB1F6B-491B-4E55-8016-B0C2506DAD2D}" presName="node" presStyleLbl="node1" presStyleIdx="4" presStyleCnt="5">
        <dgm:presLayoutVars>
          <dgm:bulletEnabled val="1"/>
        </dgm:presLayoutVars>
      </dgm:prSet>
      <dgm:spPr/>
      <dgm:t>
        <a:bodyPr/>
        <a:lstStyle/>
        <a:p>
          <a:endParaRPr lang="fr-FR"/>
        </a:p>
      </dgm:t>
    </dgm:pt>
  </dgm:ptLst>
  <dgm:cxnLst>
    <dgm:cxn modelId="{FD1CD3A7-04D2-420F-896B-3760E2F125ED}" type="presOf" srcId="{4EF831F7-93CD-4BB1-A3DC-8DFD8971F9DD}" destId="{5E9FEF01-8208-4370-81B8-4CE1F7577167}" srcOrd="0" destOrd="0" presId="urn:microsoft.com/office/officeart/2005/8/layout/hList6"/>
    <dgm:cxn modelId="{4A290082-080E-4AE0-9BF3-4CB295B61079}" type="presOf" srcId="{A32282FE-79A8-416A-AC69-2B8CB340D1D1}" destId="{A757E654-BAA7-4723-AFC3-9AE76C28B9FD}" srcOrd="0" destOrd="1" presId="urn:microsoft.com/office/officeart/2005/8/layout/hList6"/>
    <dgm:cxn modelId="{E349A071-C482-4E8A-BE38-4D3587774D45}" srcId="{4515F4AB-10DC-4671-BE3D-E5C03E09DF74}" destId="{5F3D986B-3E0C-4DF1-B74D-A33B1BEB1910}" srcOrd="0" destOrd="0" parTransId="{9027FD20-A564-4B2A-9A98-5A2D2E9DAC9E}" sibTransId="{7A5D828C-4224-4A57-817E-CF02722BE06B}"/>
    <dgm:cxn modelId="{258CBC49-13CE-4789-B1BB-B49D74298544}" srcId="{B26A6A39-D4FD-41AD-A010-0CBD51B7FFFB}" destId="{E722256A-C7EB-4840-961F-26DDFFFE51FA}" srcOrd="2" destOrd="0" parTransId="{034EB957-B9AE-4667-A179-2DD054662B2D}" sibTransId="{FC1A12BF-BA39-434E-A90B-CF5C4BFCB63A}"/>
    <dgm:cxn modelId="{CE18E9BB-6A7F-4DD2-B6B4-C6B551CC9B85}" type="presOf" srcId="{18453E07-6D99-48E3-B74B-A06FD12B6C7B}" destId="{5E9FEF01-8208-4370-81B8-4CE1F7577167}" srcOrd="0" destOrd="6" presId="urn:microsoft.com/office/officeart/2005/8/layout/hList6"/>
    <dgm:cxn modelId="{07C8B55A-8B81-4A24-827C-2EB1573F6F93}" type="presOf" srcId="{15D0A56F-2615-4906-8C00-4B456E404CF4}" destId="{5E9FEF01-8208-4370-81B8-4CE1F7577167}" srcOrd="0" destOrd="5" presId="urn:microsoft.com/office/officeart/2005/8/layout/hList6"/>
    <dgm:cxn modelId="{F523EF80-D295-4B33-A1FA-1B7F8D609BF3}" srcId="{B26A6A39-D4FD-41AD-A010-0CBD51B7FFFB}" destId="{A7A8F370-8374-4B24-989E-8E6334315F2F}" srcOrd="1" destOrd="0" parTransId="{3AB50144-FE73-4832-BC99-094448155584}" sibTransId="{B198F153-96FB-4209-9AAA-2569E3473753}"/>
    <dgm:cxn modelId="{1553BD06-669F-4097-97FE-E52C4A0E6FC6}" type="presOf" srcId="{D6F32C78-672E-45D7-9ADD-30593DA1B2B2}" destId="{6FA81D18-F2B6-495C-B34F-A063B7065A40}" srcOrd="0" destOrd="2" presId="urn:microsoft.com/office/officeart/2005/8/layout/hList6"/>
    <dgm:cxn modelId="{23904A34-A078-4EC2-9626-6180F56C8A84}" srcId="{5557C06E-9BD3-405A-B14C-C4538CBC367F}" destId="{4EF831F7-93CD-4BB1-A3DC-8DFD8971F9DD}" srcOrd="3" destOrd="0" parTransId="{3F354BAA-B071-4D71-9547-0EDA25640BF5}" sibTransId="{3A2D366A-FCF2-40E7-8399-ACF4DE9CE43E}"/>
    <dgm:cxn modelId="{526AA1A0-A255-486F-8DA8-D5C64BBD5265}" type="presOf" srcId="{B770E9D0-F64D-4B81-9EBE-C38EDA5DA54A}" destId="{5E9FEF01-8208-4370-81B8-4CE1F7577167}" srcOrd="0" destOrd="2" presId="urn:microsoft.com/office/officeart/2005/8/layout/hList6"/>
    <dgm:cxn modelId="{890CE318-8B6C-4E9E-B42F-974BA803F9AA}" type="presOf" srcId="{E722256A-C7EB-4840-961F-26DDFFFE51FA}" destId="{A757E654-BAA7-4723-AFC3-9AE76C28B9FD}" srcOrd="0" destOrd="3" presId="urn:microsoft.com/office/officeart/2005/8/layout/hList6"/>
    <dgm:cxn modelId="{B70BDBBD-4C01-4AC4-A175-3AF5366D06F7}" srcId="{4EF831F7-93CD-4BB1-A3DC-8DFD8971F9DD}" destId="{15D0A56F-2615-4906-8C00-4B456E404CF4}" srcOrd="1" destOrd="0" parTransId="{A796D64C-C191-4FE1-874A-FCE9218AAB4D}" sibTransId="{7B0F70F9-D0C0-4C29-9BFC-BA19F5B48023}"/>
    <dgm:cxn modelId="{EA3506E7-376B-41CD-911E-DB117144FE2D}" type="presOf" srcId="{5F3D986B-3E0C-4DF1-B74D-A33B1BEB1910}" destId="{1EF71570-30C0-4F91-8DE6-0415FB92F9E5}" srcOrd="0" destOrd="1" presId="urn:microsoft.com/office/officeart/2005/8/layout/hList6"/>
    <dgm:cxn modelId="{528BDC11-F211-4EDB-A9F7-E09463FE5C35}" srcId="{4EF831F7-93CD-4BB1-A3DC-8DFD8971F9DD}" destId="{18453E07-6D99-48E3-B74B-A06FD12B6C7B}" srcOrd="2" destOrd="0" parTransId="{8BEDFE73-FC8B-44B9-89BF-EE60C9D72141}" sibTransId="{95D48BCC-EAA2-4748-9668-27E616E96672}"/>
    <dgm:cxn modelId="{AEB684BA-80C4-4C36-AACC-C25BF23F0CD0}" type="presOf" srcId="{A7A8F370-8374-4B24-989E-8E6334315F2F}" destId="{A757E654-BAA7-4723-AFC3-9AE76C28B9FD}" srcOrd="0" destOrd="2" presId="urn:microsoft.com/office/officeart/2005/8/layout/hList6"/>
    <dgm:cxn modelId="{469F52CE-30A8-457B-BF01-8061CF6B5C1D}" srcId="{4515F4AB-10DC-4671-BE3D-E5C03E09DF74}" destId="{149B714A-B0D5-4877-87A1-964BDBB5CF5B}" srcOrd="2" destOrd="0" parTransId="{3E4462FB-8820-4273-8519-8F3E68D83895}" sibTransId="{E567C89E-A4C3-4B06-9C8F-80256F4FD033}"/>
    <dgm:cxn modelId="{768495E7-CA16-474B-977E-34A6D8BF4DC9}" srcId="{4515F4AB-10DC-4671-BE3D-E5C03E09DF74}" destId="{E14AF6D5-B359-4A13-8013-B6E046AA07F4}" srcOrd="1" destOrd="0" parTransId="{230B9281-5C36-43CC-8577-A2D007C0A503}" sibTransId="{436014A3-3FDC-4F53-B0C1-168F5E2BFCB0}"/>
    <dgm:cxn modelId="{EA936852-AEB8-4EDA-B660-8CFD89667FF9}" type="presOf" srcId="{5557C06E-9BD3-405A-B14C-C4538CBC367F}" destId="{7A7045F2-3D85-4E20-82D9-28400B8086EC}" srcOrd="0" destOrd="0" presId="urn:microsoft.com/office/officeart/2005/8/layout/hList6"/>
    <dgm:cxn modelId="{2A4F4813-E5D3-404F-B645-E33F815FB106}" type="presOf" srcId="{E14AF6D5-B359-4A13-8013-B6E046AA07F4}" destId="{1EF71570-30C0-4F91-8DE6-0415FB92F9E5}" srcOrd="0" destOrd="2" presId="urn:microsoft.com/office/officeart/2005/8/layout/hList6"/>
    <dgm:cxn modelId="{EB132DFA-1459-4A7D-B77D-048686ECDE1C}" srcId="{8488BBD4-414B-4C22-A67C-A6C625102240}" destId="{B770E9D0-F64D-4B81-9EBE-C38EDA5DA54A}" srcOrd="0" destOrd="0" parTransId="{8F99E847-DA30-4026-871E-961702A0B3AE}" sibTransId="{481BBE11-225D-45B7-AFB0-A04548037CCA}"/>
    <dgm:cxn modelId="{DD5E0AD7-670B-4125-A613-2A3BF4983BB9}" type="presOf" srcId="{C0CB1F6B-491B-4E55-8016-B0C2506DAD2D}" destId="{9E5B19F1-A444-4920-BBE9-A50F0D950C00}" srcOrd="0" destOrd="0" presId="urn:microsoft.com/office/officeart/2005/8/layout/hList6"/>
    <dgm:cxn modelId="{566E7A80-959C-4520-84E6-881CDBEB5860}" srcId="{B770E9D0-F64D-4B81-9EBE-C38EDA5DA54A}" destId="{018D88FF-9E94-4262-B986-545F78AB7AA5}" srcOrd="0" destOrd="0" parTransId="{F7B36432-FD4C-43AE-93EF-D43E9EC2E3B5}" sibTransId="{8DE061FD-A384-4B49-85BF-3E5AE53D796C}"/>
    <dgm:cxn modelId="{AA65542A-8F7C-4625-8A7A-9BA9A15A0DDD}" srcId="{B770E9D0-F64D-4B81-9EBE-C38EDA5DA54A}" destId="{73158980-BC75-4E65-B865-041E8597C73A}" srcOrd="1" destOrd="0" parTransId="{E741C3E2-5A89-4169-B820-FE5A24C2CF84}" sibTransId="{263519E5-4AAD-4FCD-93E9-B8431E09F8F0}"/>
    <dgm:cxn modelId="{4BC44A59-B87B-447B-ACA1-45CD27FA05C7}" type="presOf" srcId="{73158980-BC75-4E65-B865-041E8597C73A}" destId="{5E9FEF01-8208-4370-81B8-4CE1F7577167}" srcOrd="0" destOrd="4" presId="urn:microsoft.com/office/officeart/2005/8/layout/hList6"/>
    <dgm:cxn modelId="{C9A302ED-27B9-45D2-BF35-B5F237BB489A}" srcId="{6D463C12-1D0A-4EAD-8A06-A32B9E6E63B3}" destId="{D6F32C78-672E-45D7-9ADD-30593DA1B2B2}" srcOrd="1" destOrd="0" parTransId="{7C6D4223-EA30-412C-BA9D-DE33FD739AD3}" sibTransId="{14229E41-24BE-4C10-B2D1-919545FD708E}"/>
    <dgm:cxn modelId="{6B8EAECA-4D32-4380-B330-CF367D907696}" type="presOf" srcId="{8488BBD4-414B-4C22-A67C-A6C625102240}" destId="{5E9FEF01-8208-4370-81B8-4CE1F7577167}" srcOrd="0" destOrd="1" presId="urn:microsoft.com/office/officeart/2005/8/layout/hList6"/>
    <dgm:cxn modelId="{B90C57A8-3093-4BBD-9BB9-35C662EA82C1}" srcId="{5557C06E-9BD3-405A-B14C-C4538CBC367F}" destId="{B26A6A39-D4FD-41AD-A010-0CBD51B7FFFB}" srcOrd="0" destOrd="0" parTransId="{C2324182-5165-460C-B54B-36C735CD39B0}" sibTransId="{F991136A-7439-4105-99B0-C31D137AA323}"/>
    <dgm:cxn modelId="{F691A7B4-15D4-4409-BF48-1888C6AEBB90}" type="presOf" srcId="{24BDC184-1BC9-4F76-A068-EA8BC27DA9AB}" destId="{6FA81D18-F2B6-495C-B34F-A063B7065A40}" srcOrd="0" destOrd="1" presId="urn:microsoft.com/office/officeart/2005/8/layout/hList6"/>
    <dgm:cxn modelId="{58B9CCFB-D496-4ACB-9B46-7914E3995A58}" srcId="{4EF831F7-93CD-4BB1-A3DC-8DFD8971F9DD}" destId="{8488BBD4-414B-4C22-A67C-A6C625102240}" srcOrd="0" destOrd="0" parTransId="{08C17105-DB21-4960-84DE-46275EA7CB41}" sibTransId="{51B835CF-66B8-40BC-8752-0B17492BD6EF}"/>
    <dgm:cxn modelId="{1BED139D-2086-4EDD-AF73-A249E1D6F87A}" type="presOf" srcId="{149B714A-B0D5-4877-87A1-964BDBB5CF5B}" destId="{1EF71570-30C0-4F91-8DE6-0415FB92F9E5}" srcOrd="0" destOrd="3" presId="urn:microsoft.com/office/officeart/2005/8/layout/hList6"/>
    <dgm:cxn modelId="{B04D06DE-EB62-408D-83FE-B8E509ED975D}" type="presOf" srcId="{6D463C12-1D0A-4EAD-8A06-A32B9E6E63B3}" destId="{6FA81D18-F2B6-495C-B34F-A063B7065A40}" srcOrd="0" destOrd="0" presId="urn:microsoft.com/office/officeart/2005/8/layout/hList6"/>
    <dgm:cxn modelId="{4DCCCB60-919C-4E9A-A103-9198E7AFF3E8}" srcId="{5557C06E-9BD3-405A-B14C-C4538CBC367F}" destId="{C0CB1F6B-491B-4E55-8016-B0C2506DAD2D}" srcOrd="4" destOrd="0" parTransId="{3E83ACEE-47ED-49E8-A1E3-2761C6670275}" sibTransId="{F9105E4A-F3A3-42DB-8321-FBE7A2086A22}"/>
    <dgm:cxn modelId="{0CE9FEF2-25A7-40D1-8379-968FF82060FF}" srcId="{B26A6A39-D4FD-41AD-A010-0CBD51B7FFFB}" destId="{A32282FE-79A8-416A-AC69-2B8CB340D1D1}" srcOrd="0" destOrd="0" parTransId="{784FA9CA-1043-4F28-9379-E6B5D121AE1E}" sibTransId="{D15358D3-C87A-4173-AE88-437A9D2C2631}"/>
    <dgm:cxn modelId="{80B1D9F5-7B03-44C7-BC0F-DA73A47D8303}" type="presOf" srcId="{018D88FF-9E94-4262-B986-545F78AB7AA5}" destId="{5E9FEF01-8208-4370-81B8-4CE1F7577167}" srcOrd="0" destOrd="3" presId="urn:microsoft.com/office/officeart/2005/8/layout/hList6"/>
    <dgm:cxn modelId="{C89484ED-46D6-4157-BFED-AD31963097B4}" srcId="{5557C06E-9BD3-405A-B14C-C4538CBC367F}" destId="{4515F4AB-10DC-4671-BE3D-E5C03E09DF74}" srcOrd="2" destOrd="0" parTransId="{822BAC14-0F9F-49D7-9377-AC49036A57F5}" sibTransId="{636C017C-43EE-48DC-B004-661005947BB0}"/>
    <dgm:cxn modelId="{E2B04009-68BD-4E45-AE19-FEE249A4648D}" type="presOf" srcId="{4515F4AB-10DC-4671-BE3D-E5C03E09DF74}" destId="{1EF71570-30C0-4F91-8DE6-0415FB92F9E5}" srcOrd="0" destOrd="0" presId="urn:microsoft.com/office/officeart/2005/8/layout/hList6"/>
    <dgm:cxn modelId="{7215DD94-FC75-4376-9F4A-A56B92D681AB}" srcId="{6D463C12-1D0A-4EAD-8A06-A32B9E6E63B3}" destId="{24BDC184-1BC9-4F76-A068-EA8BC27DA9AB}" srcOrd="0" destOrd="0" parTransId="{06B572D9-3F78-42FD-A41D-570F03B05E1B}" sibTransId="{1D9E46F8-BA47-4678-9380-031BBBF13DCA}"/>
    <dgm:cxn modelId="{CF558B4D-0BC3-43E3-814E-70674CF035FA}" srcId="{5557C06E-9BD3-405A-B14C-C4538CBC367F}" destId="{6D463C12-1D0A-4EAD-8A06-A32B9E6E63B3}" srcOrd="1" destOrd="0" parTransId="{0EFAD7EE-3785-4B34-9C86-BB6F0D05FA60}" sibTransId="{27946CB7-6CDC-419A-8F74-CF55B4CEBDCA}"/>
    <dgm:cxn modelId="{507E19E0-AE78-42AB-8202-9F45C90E881D}" type="presOf" srcId="{B26A6A39-D4FD-41AD-A010-0CBD51B7FFFB}" destId="{A757E654-BAA7-4723-AFC3-9AE76C28B9FD}" srcOrd="0" destOrd="0" presId="urn:microsoft.com/office/officeart/2005/8/layout/hList6"/>
    <dgm:cxn modelId="{3C5AB52D-EA56-4A2C-8300-7AF3639FDC85}" type="presParOf" srcId="{7A7045F2-3D85-4E20-82D9-28400B8086EC}" destId="{A757E654-BAA7-4723-AFC3-9AE76C28B9FD}" srcOrd="0" destOrd="0" presId="urn:microsoft.com/office/officeart/2005/8/layout/hList6"/>
    <dgm:cxn modelId="{7CBD02EB-22D0-4994-8E91-B01A0F7E957D}" type="presParOf" srcId="{7A7045F2-3D85-4E20-82D9-28400B8086EC}" destId="{A55EB279-9D4F-47B1-A72F-B834071A7FF3}" srcOrd="1" destOrd="0" presId="urn:microsoft.com/office/officeart/2005/8/layout/hList6"/>
    <dgm:cxn modelId="{41027746-8D70-434B-8759-2367AEDA1097}" type="presParOf" srcId="{7A7045F2-3D85-4E20-82D9-28400B8086EC}" destId="{6FA81D18-F2B6-495C-B34F-A063B7065A40}" srcOrd="2" destOrd="0" presId="urn:microsoft.com/office/officeart/2005/8/layout/hList6"/>
    <dgm:cxn modelId="{8BCC71E0-5C9F-412A-AD60-07F5A1071AD7}" type="presParOf" srcId="{7A7045F2-3D85-4E20-82D9-28400B8086EC}" destId="{153D0C17-E1A3-4925-82BB-E5526E58ACA2}" srcOrd="3" destOrd="0" presId="urn:microsoft.com/office/officeart/2005/8/layout/hList6"/>
    <dgm:cxn modelId="{69182AA2-50A3-477E-9E21-AC7CEBB26D63}" type="presParOf" srcId="{7A7045F2-3D85-4E20-82D9-28400B8086EC}" destId="{1EF71570-30C0-4F91-8DE6-0415FB92F9E5}" srcOrd="4" destOrd="0" presId="urn:microsoft.com/office/officeart/2005/8/layout/hList6"/>
    <dgm:cxn modelId="{CD8705C9-CFD9-4B70-97A4-6D6C71C75559}" type="presParOf" srcId="{7A7045F2-3D85-4E20-82D9-28400B8086EC}" destId="{34445301-2A7D-4CC0-8E3E-6030F05919F1}" srcOrd="5" destOrd="0" presId="urn:microsoft.com/office/officeart/2005/8/layout/hList6"/>
    <dgm:cxn modelId="{F1D3725B-FD0C-4757-8C36-6007325D2C71}" type="presParOf" srcId="{7A7045F2-3D85-4E20-82D9-28400B8086EC}" destId="{5E9FEF01-8208-4370-81B8-4CE1F7577167}" srcOrd="6" destOrd="0" presId="urn:microsoft.com/office/officeart/2005/8/layout/hList6"/>
    <dgm:cxn modelId="{C38BFB8F-5452-4BF1-AE8D-4DA3349A9FCE}" type="presParOf" srcId="{7A7045F2-3D85-4E20-82D9-28400B8086EC}" destId="{DF0CDEA2-AC95-4A88-AB32-B1351D0FEE5D}" srcOrd="7" destOrd="0" presId="urn:microsoft.com/office/officeart/2005/8/layout/hList6"/>
    <dgm:cxn modelId="{006623E3-1837-4824-992B-96CC150D3EB3}" type="presParOf" srcId="{7A7045F2-3D85-4E20-82D9-28400B8086EC}" destId="{9E5B19F1-A444-4920-BBE9-A50F0D950C00}"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764AF-35B9-4DB2-95A5-AA6CE373165F}">
      <dsp:nvSpPr>
        <dsp:cNvPr id="0" name=""/>
        <dsp:cNvSpPr/>
      </dsp:nvSpPr>
      <dsp:spPr>
        <a:xfrm>
          <a:off x="0" y="1484709"/>
          <a:ext cx="8634089" cy="0"/>
        </a:xfrm>
        <a:prstGeom prst="lin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624FD80-109B-4090-9800-5DC63E88A384}">
      <dsp:nvSpPr>
        <dsp:cNvPr id="0" name=""/>
        <dsp:cNvSpPr/>
      </dsp:nvSpPr>
      <dsp:spPr>
        <a:xfrm rot="8100000">
          <a:off x="47320" y="342167"/>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9C37A1E-8D1C-4122-866B-4CA498753E40}">
      <dsp:nvSpPr>
        <dsp:cNvPr id="0" name=""/>
        <dsp:cNvSpPr/>
      </dsp:nvSpPr>
      <dsp:spPr>
        <a:xfrm>
          <a:off x="71579" y="366426"/>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9A49CE4-C870-4141-BE26-87FA73ED9191}">
      <dsp:nvSpPr>
        <dsp:cNvPr id="0" name=""/>
        <dsp:cNvSpPr/>
      </dsp:nvSpPr>
      <dsp:spPr>
        <a:xfrm>
          <a:off x="310914" y="605761"/>
          <a:ext cx="1595732" cy="878948"/>
        </a:xfrm>
        <a:prstGeom prst="rect">
          <a:avLst/>
        </a:prstGeom>
        <a:noFill/>
        <a:ln>
          <a:noFill/>
        </a:ln>
        <a:effectLst/>
      </dsp:spPr>
      <dsp:style>
        <a:lnRef idx="0">
          <a:scrgbClr r="0" g="0" b="0"/>
        </a:lnRef>
        <a:fillRef idx="0">
          <a:scrgbClr r="0" g="0" b="0"/>
        </a:fillRef>
        <a:effectRef idx="0">
          <a:scrgbClr r="0" g="0" b="0"/>
        </a:effectRef>
        <a:fontRef idx="minor"/>
      </dsp:style>
    </dsp:sp>
    <dsp:sp modelId="{AF4606A9-C4E2-4ABE-A60E-7B8B7AD2C4E7}">
      <dsp:nvSpPr>
        <dsp:cNvPr id="0" name=""/>
        <dsp:cNvSpPr/>
      </dsp:nvSpPr>
      <dsp:spPr>
        <a:xfrm>
          <a:off x="310914" y="296941"/>
          <a:ext cx="1595732"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en-US" sz="1600" kern="1200" dirty="0" smtClean="0"/>
            <a:t>28/07/20</a:t>
          </a:r>
          <a:endParaRPr lang="en-US" sz="1600" kern="1200" dirty="0"/>
        </a:p>
      </dsp:txBody>
      <dsp:txXfrm>
        <a:off x="310914" y="296941"/>
        <a:ext cx="1595732" cy="308819"/>
      </dsp:txXfrm>
    </dsp:sp>
    <dsp:sp modelId="{AA44DB0D-CEA2-4576-845E-C1F0FB32370C}">
      <dsp:nvSpPr>
        <dsp:cNvPr id="0" name=""/>
        <dsp:cNvSpPr/>
      </dsp:nvSpPr>
      <dsp:spPr>
        <a:xfrm>
          <a:off x="156505" y="605761"/>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A9E7E088-2231-4940-957F-50A6E7FF85BE}">
      <dsp:nvSpPr>
        <dsp:cNvPr id="0" name=""/>
        <dsp:cNvSpPr/>
      </dsp:nvSpPr>
      <dsp:spPr>
        <a:xfrm>
          <a:off x="128711" y="1456915"/>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7326908A-087D-41C0-8963-7D7B58C7090E}">
      <dsp:nvSpPr>
        <dsp:cNvPr id="0" name=""/>
        <dsp:cNvSpPr/>
      </dsp:nvSpPr>
      <dsp:spPr>
        <a:xfrm rot="18900000">
          <a:off x="1281419" y="2360589"/>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359F248-4976-4048-8B1C-685192620453}">
      <dsp:nvSpPr>
        <dsp:cNvPr id="0" name=""/>
        <dsp:cNvSpPr/>
      </dsp:nvSpPr>
      <dsp:spPr>
        <a:xfrm>
          <a:off x="1305678" y="2384848"/>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C861C81-C4B1-44AB-B069-8F7DF1247EE2}">
      <dsp:nvSpPr>
        <dsp:cNvPr id="0" name=""/>
        <dsp:cNvSpPr/>
      </dsp:nvSpPr>
      <dsp:spPr>
        <a:xfrm>
          <a:off x="1550815" y="1447694"/>
          <a:ext cx="1595732" cy="878948"/>
        </a:xfrm>
        <a:prstGeom prst="rect">
          <a:avLst/>
        </a:prstGeom>
        <a:noFill/>
        <a:ln>
          <a:noFill/>
        </a:ln>
        <a:effectLst/>
      </dsp:spPr>
      <dsp:style>
        <a:lnRef idx="0">
          <a:scrgbClr r="0" g="0" b="0"/>
        </a:lnRef>
        <a:fillRef idx="0">
          <a:scrgbClr r="0" g="0" b="0"/>
        </a:fillRef>
        <a:effectRef idx="0">
          <a:scrgbClr r="0" g="0" b="0"/>
        </a:effectRef>
        <a:fontRef idx="minor"/>
      </dsp:style>
    </dsp:sp>
    <dsp:sp modelId="{0F6F605F-E351-4981-8141-54C1F2C38AE5}">
      <dsp:nvSpPr>
        <dsp:cNvPr id="0" name=""/>
        <dsp:cNvSpPr/>
      </dsp:nvSpPr>
      <dsp:spPr>
        <a:xfrm>
          <a:off x="1550815" y="2326642"/>
          <a:ext cx="1595732"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en-US" sz="1600" kern="1200" dirty="0" smtClean="0"/>
            <a:t>16/10/20</a:t>
          </a:r>
          <a:endParaRPr lang="en-US" sz="1600" kern="1200" dirty="0"/>
        </a:p>
      </dsp:txBody>
      <dsp:txXfrm>
        <a:off x="1550815" y="2326642"/>
        <a:ext cx="1595732" cy="308819"/>
      </dsp:txXfrm>
    </dsp:sp>
    <dsp:sp modelId="{36157365-2B51-43EB-BE74-D52C57D21CB5}">
      <dsp:nvSpPr>
        <dsp:cNvPr id="0" name=""/>
        <dsp:cNvSpPr/>
      </dsp:nvSpPr>
      <dsp:spPr>
        <a:xfrm>
          <a:off x="1376575" y="1475568"/>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DBAECE29-A37B-4E55-ADEE-F0D272897900}">
      <dsp:nvSpPr>
        <dsp:cNvPr id="0" name=""/>
        <dsp:cNvSpPr/>
      </dsp:nvSpPr>
      <dsp:spPr>
        <a:xfrm>
          <a:off x="1348782" y="1447774"/>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48F27385-F2FE-4A2E-ACB5-07205F604774}">
      <dsp:nvSpPr>
        <dsp:cNvPr id="0" name=""/>
        <dsp:cNvSpPr/>
      </dsp:nvSpPr>
      <dsp:spPr>
        <a:xfrm rot="8100000">
          <a:off x="1655770" y="352176"/>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D7C050C-5131-465B-9B03-8EDFD3E16D6C}">
      <dsp:nvSpPr>
        <dsp:cNvPr id="0" name=""/>
        <dsp:cNvSpPr/>
      </dsp:nvSpPr>
      <dsp:spPr>
        <a:xfrm>
          <a:off x="1680029" y="376435"/>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A4922FA-4734-48AA-9162-B7161015BF01}">
      <dsp:nvSpPr>
        <dsp:cNvPr id="0" name=""/>
        <dsp:cNvSpPr/>
      </dsp:nvSpPr>
      <dsp:spPr>
        <a:xfrm>
          <a:off x="1945983" y="692129"/>
          <a:ext cx="1595732" cy="878948"/>
        </a:xfrm>
        <a:prstGeom prst="rect">
          <a:avLst/>
        </a:prstGeom>
        <a:noFill/>
        <a:ln>
          <a:noFill/>
        </a:ln>
        <a:effectLst/>
      </dsp:spPr>
      <dsp:style>
        <a:lnRef idx="0">
          <a:scrgbClr r="0" g="0" b="0"/>
        </a:lnRef>
        <a:fillRef idx="0">
          <a:scrgbClr r="0" g="0" b="0"/>
        </a:fillRef>
        <a:effectRef idx="0">
          <a:scrgbClr r="0" g="0" b="0"/>
        </a:effectRef>
        <a:fontRef idx="minor"/>
      </dsp:style>
    </dsp:sp>
    <dsp:sp modelId="{89BB554A-23BC-449C-A093-92E55E0E6BD8}">
      <dsp:nvSpPr>
        <dsp:cNvPr id="0" name=""/>
        <dsp:cNvSpPr/>
      </dsp:nvSpPr>
      <dsp:spPr>
        <a:xfrm>
          <a:off x="1945983" y="383309"/>
          <a:ext cx="1595732"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en-US" sz="1600" kern="1200" dirty="0" smtClean="0"/>
            <a:t>27/11/20</a:t>
          </a:r>
          <a:endParaRPr lang="en-US" sz="1600" kern="1200" dirty="0"/>
        </a:p>
      </dsp:txBody>
      <dsp:txXfrm>
        <a:off x="1945983" y="383309"/>
        <a:ext cx="1595732" cy="308819"/>
      </dsp:txXfrm>
    </dsp:sp>
    <dsp:sp modelId="{18735611-0C81-4FF6-80D0-CB70AC75243E}">
      <dsp:nvSpPr>
        <dsp:cNvPr id="0" name=""/>
        <dsp:cNvSpPr/>
      </dsp:nvSpPr>
      <dsp:spPr>
        <a:xfrm>
          <a:off x="1764953" y="638326"/>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361B6FC1-512E-45FF-8064-06241CFE0D83}">
      <dsp:nvSpPr>
        <dsp:cNvPr id="0" name=""/>
        <dsp:cNvSpPr/>
      </dsp:nvSpPr>
      <dsp:spPr>
        <a:xfrm>
          <a:off x="1737160" y="1489480"/>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B118F360-7DA7-48DC-AE84-EC9EE7F73185}">
      <dsp:nvSpPr>
        <dsp:cNvPr id="0" name=""/>
        <dsp:cNvSpPr/>
      </dsp:nvSpPr>
      <dsp:spPr>
        <a:xfrm rot="18900000">
          <a:off x="4090405" y="2428063"/>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495756D-8202-4EB8-A1B0-30D5F7796FBF}">
      <dsp:nvSpPr>
        <dsp:cNvPr id="0" name=""/>
        <dsp:cNvSpPr/>
      </dsp:nvSpPr>
      <dsp:spPr>
        <a:xfrm>
          <a:off x="4114664" y="2452322"/>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6EA5702-A0D8-48FF-A2BF-F9B402A165FB}">
      <dsp:nvSpPr>
        <dsp:cNvPr id="0" name=""/>
        <dsp:cNvSpPr/>
      </dsp:nvSpPr>
      <dsp:spPr>
        <a:xfrm>
          <a:off x="4376036" y="1472816"/>
          <a:ext cx="1208144" cy="878948"/>
        </a:xfrm>
        <a:prstGeom prst="rect">
          <a:avLst/>
        </a:prstGeom>
        <a:noFill/>
        <a:ln>
          <a:noFill/>
        </a:ln>
        <a:effectLst/>
      </dsp:spPr>
      <dsp:style>
        <a:lnRef idx="0">
          <a:scrgbClr r="0" g="0" b="0"/>
        </a:lnRef>
        <a:fillRef idx="0">
          <a:scrgbClr r="0" g="0" b="0"/>
        </a:fillRef>
        <a:effectRef idx="0">
          <a:scrgbClr r="0" g="0" b="0"/>
        </a:effectRef>
        <a:fontRef idx="minor"/>
      </dsp:style>
    </dsp:sp>
    <dsp:sp modelId="{E670089B-C820-457D-A5A0-0C40860AB4BD}">
      <dsp:nvSpPr>
        <dsp:cNvPr id="0" name=""/>
        <dsp:cNvSpPr/>
      </dsp:nvSpPr>
      <dsp:spPr>
        <a:xfrm>
          <a:off x="4376036" y="2351764"/>
          <a:ext cx="1208144"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en-US" sz="1600" kern="1200" dirty="0" smtClean="0">
              <a:solidFill>
                <a:srgbClr val="009999"/>
              </a:solidFill>
            </a:rPr>
            <a:t>16/04/21</a:t>
          </a:r>
          <a:endParaRPr lang="en-US" sz="1600" kern="1200" dirty="0">
            <a:solidFill>
              <a:srgbClr val="009999"/>
            </a:solidFill>
          </a:endParaRPr>
        </a:p>
      </dsp:txBody>
      <dsp:txXfrm>
        <a:off x="4376036" y="2351764"/>
        <a:ext cx="1208144" cy="308819"/>
      </dsp:txXfrm>
    </dsp:sp>
    <dsp:sp modelId="{9322B6B3-3D31-49DD-B4F3-B76BE1E49A3E}">
      <dsp:nvSpPr>
        <dsp:cNvPr id="0" name=""/>
        <dsp:cNvSpPr/>
      </dsp:nvSpPr>
      <dsp:spPr>
        <a:xfrm>
          <a:off x="4212002" y="1499141"/>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19220F55-1870-4F17-99F9-F51C6EEDA897}">
      <dsp:nvSpPr>
        <dsp:cNvPr id="0" name=""/>
        <dsp:cNvSpPr/>
      </dsp:nvSpPr>
      <dsp:spPr>
        <a:xfrm>
          <a:off x="4184208" y="1471348"/>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269F584A-B15D-4CEA-8B65-E3107D84D757}">
      <dsp:nvSpPr>
        <dsp:cNvPr id="0" name=""/>
        <dsp:cNvSpPr/>
      </dsp:nvSpPr>
      <dsp:spPr>
        <a:xfrm rot="8100000">
          <a:off x="4623773" y="424183"/>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DDF215C-7920-4F76-8536-6C03BEE5CA89}">
      <dsp:nvSpPr>
        <dsp:cNvPr id="0" name=""/>
        <dsp:cNvSpPr/>
      </dsp:nvSpPr>
      <dsp:spPr>
        <a:xfrm>
          <a:off x="4648032" y="448442"/>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B5ED3D0-0D1C-4800-80AC-57E26B54D34B}">
      <dsp:nvSpPr>
        <dsp:cNvPr id="0" name=""/>
        <dsp:cNvSpPr/>
      </dsp:nvSpPr>
      <dsp:spPr>
        <a:xfrm>
          <a:off x="4929508" y="686622"/>
          <a:ext cx="1595732" cy="878948"/>
        </a:xfrm>
        <a:prstGeom prst="rect">
          <a:avLst/>
        </a:prstGeom>
        <a:noFill/>
        <a:ln>
          <a:noFill/>
        </a:ln>
        <a:effectLst/>
      </dsp:spPr>
      <dsp:style>
        <a:lnRef idx="0">
          <a:scrgbClr r="0" g="0" b="0"/>
        </a:lnRef>
        <a:fillRef idx="0">
          <a:scrgbClr r="0" g="0" b="0"/>
        </a:fillRef>
        <a:effectRef idx="0">
          <a:scrgbClr r="0" g="0" b="0"/>
        </a:effectRef>
        <a:fontRef idx="minor"/>
      </dsp:style>
    </dsp:sp>
    <dsp:sp modelId="{0B207184-1AB1-4510-B906-8F627B7A6F0C}">
      <dsp:nvSpPr>
        <dsp:cNvPr id="0" name=""/>
        <dsp:cNvSpPr/>
      </dsp:nvSpPr>
      <dsp:spPr>
        <a:xfrm>
          <a:off x="4929508" y="377803"/>
          <a:ext cx="1595732"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rtl="0">
            <a:lnSpc>
              <a:spcPct val="90000"/>
            </a:lnSpc>
            <a:spcBef>
              <a:spcPct val="0"/>
            </a:spcBef>
            <a:spcAft>
              <a:spcPct val="35000"/>
            </a:spcAft>
            <a:defRPr b="1"/>
          </a:pPr>
          <a:r>
            <a:rPr lang="en-US" sz="1600" kern="1200" dirty="0" smtClean="0">
              <a:solidFill>
                <a:srgbClr val="009999"/>
              </a:solidFill>
              <a:latin typeface="+mn-lt"/>
              <a:cs typeface="Arial"/>
            </a:rPr>
            <a:t>27/04/21</a:t>
          </a:r>
          <a:endParaRPr lang="en-US" sz="1600" kern="1200" dirty="0">
            <a:solidFill>
              <a:srgbClr val="009999"/>
            </a:solidFill>
            <a:latin typeface="+mn-lt"/>
          </a:endParaRPr>
        </a:p>
      </dsp:txBody>
      <dsp:txXfrm>
        <a:off x="4929508" y="377803"/>
        <a:ext cx="1595732" cy="308819"/>
      </dsp:txXfrm>
    </dsp:sp>
    <dsp:sp modelId="{AB6548C0-D05E-4912-9C61-3FED7D2E94B2}">
      <dsp:nvSpPr>
        <dsp:cNvPr id="0" name=""/>
        <dsp:cNvSpPr/>
      </dsp:nvSpPr>
      <dsp:spPr>
        <a:xfrm>
          <a:off x="4717281" y="630275"/>
          <a:ext cx="0" cy="878948"/>
        </a:xfrm>
        <a:prstGeom prst="line">
          <a:avLst/>
        </a:prstGeom>
        <a:blipFill rotWithShape="0">
          <a:blip xmlns:r="http://schemas.openxmlformats.org/officeDocument/2006/relationships" r:embed="rId1"/>
          <a:stretch>
            <a:fillRect/>
          </a:stretch>
        </a:blip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AFB95ECE-E32F-4467-9AE5-F2C11AE3D515}">
      <dsp:nvSpPr>
        <dsp:cNvPr id="0" name=""/>
        <dsp:cNvSpPr/>
      </dsp:nvSpPr>
      <dsp:spPr>
        <a:xfrm>
          <a:off x="4689487" y="1481429"/>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9C14C413-442B-4904-8876-4AA41A807C85}">
      <dsp:nvSpPr>
        <dsp:cNvPr id="0" name=""/>
        <dsp:cNvSpPr/>
      </dsp:nvSpPr>
      <dsp:spPr>
        <a:xfrm rot="18900000">
          <a:off x="6480304" y="2391163"/>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F0E4D3D-7E01-4A45-B3F2-1D63D09195F6}">
      <dsp:nvSpPr>
        <dsp:cNvPr id="0" name=""/>
        <dsp:cNvSpPr/>
      </dsp:nvSpPr>
      <dsp:spPr>
        <a:xfrm>
          <a:off x="6504563" y="2415421"/>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D303423-6CD9-44F7-AED6-7349FD9674C8}">
      <dsp:nvSpPr>
        <dsp:cNvPr id="0" name=""/>
        <dsp:cNvSpPr/>
      </dsp:nvSpPr>
      <dsp:spPr>
        <a:xfrm>
          <a:off x="5561084" y="1455745"/>
          <a:ext cx="950609" cy="878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lvl="0" algn="l" defTabSz="533400">
            <a:lnSpc>
              <a:spcPct val="90000"/>
            </a:lnSpc>
            <a:spcBef>
              <a:spcPct val="0"/>
            </a:spcBef>
            <a:spcAft>
              <a:spcPct val="35000"/>
            </a:spcAft>
          </a:pPr>
          <a:endParaRPr lang="en-US" sz="1200" kern="1200" dirty="0"/>
        </a:p>
      </dsp:txBody>
      <dsp:txXfrm>
        <a:off x="5561084" y="1455745"/>
        <a:ext cx="950609" cy="878948"/>
      </dsp:txXfrm>
    </dsp:sp>
    <dsp:sp modelId="{8E09A9A7-2C40-4F59-9F7C-1677ED85927B}">
      <dsp:nvSpPr>
        <dsp:cNvPr id="0" name=""/>
        <dsp:cNvSpPr/>
      </dsp:nvSpPr>
      <dsp:spPr>
        <a:xfrm>
          <a:off x="5561084" y="2334693"/>
          <a:ext cx="950609"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defRPr b="1"/>
          </a:pPr>
          <a:r>
            <a:rPr lang="en-US" sz="1600" b="1" kern="1200" dirty="0" smtClean="0">
              <a:solidFill>
                <a:srgbClr val="009999"/>
              </a:solidFill>
            </a:rPr>
            <a:t>15/10/21</a:t>
          </a:r>
          <a:endParaRPr lang="en-US" sz="1600" b="1" kern="1200" dirty="0">
            <a:solidFill>
              <a:srgbClr val="009999"/>
            </a:solidFill>
          </a:endParaRPr>
        </a:p>
      </dsp:txBody>
      <dsp:txXfrm>
        <a:off x="5561084" y="2334693"/>
        <a:ext cx="950609" cy="308819"/>
      </dsp:txXfrm>
    </dsp:sp>
    <dsp:sp modelId="{7FF16ECB-1792-4171-8CA6-A39508A40C8B}">
      <dsp:nvSpPr>
        <dsp:cNvPr id="0" name=""/>
        <dsp:cNvSpPr/>
      </dsp:nvSpPr>
      <dsp:spPr>
        <a:xfrm>
          <a:off x="6589489" y="1503914"/>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1BF6860D-EC78-48D3-BAB3-F31CC8A886FC}">
      <dsp:nvSpPr>
        <dsp:cNvPr id="0" name=""/>
        <dsp:cNvSpPr/>
      </dsp:nvSpPr>
      <dsp:spPr>
        <a:xfrm>
          <a:off x="6561695" y="1476120"/>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1A519A18-790A-4976-9B52-6292D275CFF2}">
      <dsp:nvSpPr>
        <dsp:cNvPr id="0" name=""/>
        <dsp:cNvSpPr/>
      </dsp:nvSpPr>
      <dsp:spPr>
        <a:xfrm rot="8100000">
          <a:off x="6788293" y="352175"/>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20ED916-2147-4099-ADD4-0720B16A8EF3}">
      <dsp:nvSpPr>
        <dsp:cNvPr id="0" name=""/>
        <dsp:cNvSpPr/>
      </dsp:nvSpPr>
      <dsp:spPr>
        <a:xfrm>
          <a:off x="6812552" y="376434"/>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7ED176E-0CB1-4D13-8029-5FC82A4DCAC1}">
      <dsp:nvSpPr>
        <dsp:cNvPr id="0" name=""/>
        <dsp:cNvSpPr/>
      </dsp:nvSpPr>
      <dsp:spPr>
        <a:xfrm>
          <a:off x="7093546" y="674335"/>
          <a:ext cx="938769" cy="915151"/>
        </a:xfrm>
        <a:prstGeom prst="rect">
          <a:avLst/>
        </a:prstGeom>
        <a:noFill/>
        <a:ln>
          <a:noFill/>
        </a:ln>
        <a:effectLst/>
      </dsp:spPr>
      <dsp:style>
        <a:lnRef idx="0">
          <a:scrgbClr r="0" g="0" b="0"/>
        </a:lnRef>
        <a:fillRef idx="0">
          <a:scrgbClr r="0" g="0" b="0"/>
        </a:fillRef>
        <a:effectRef idx="0">
          <a:scrgbClr r="0" g="0" b="0"/>
        </a:effectRef>
        <a:fontRef idx="minor"/>
      </dsp:style>
    </dsp:sp>
    <dsp:sp modelId="{6770CC49-1DEA-45CD-89EF-DBD90A1954F4}">
      <dsp:nvSpPr>
        <dsp:cNvPr id="0" name=""/>
        <dsp:cNvSpPr/>
      </dsp:nvSpPr>
      <dsp:spPr>
        <a:xfrm>
          <a:off x="7093546" y="377257"/>
          <a:ext cx="938769" cy="321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pPr>
          <a:r>
            <a:rPr lang="fr-FR" sz="1600" b="1" kern="1200" dirty="0" smtClean="0">
              <a:solidFill>
                <a:srgbClr val="009999"/>
              </a:solidFill>
            </a:rPr>
            <a:t>19/10/21</a:t>
          </a:r>
          <a:endParaRPr lang="fr-FR" sz="1600" b="1" kern="1200" dirty="0">
            <a:solidFill>
              <a:srgbClr val="009999"/>
            </a:solidFill>
          </a:endParaRPr>
        </a:p>
      </dsp:txBody>
      <dsp:txXfrm>
        <a:off x="7093546" y="377257"/>
        <a:ext cx="938769" cy="321539"/>
      </dsp:txXfrm>
    </dsp:sp>
    <dsp:sp modelId="{E7F36CBB-5170-4BBE-9331-A55857AA8FE2}">
      <dsp:nvSpPr>
        <dsp:cNvPr id="0" name=""/>
        <dsp:cNvSpPr/>
      </dsp:nvSpPr>
      <dsp:spPr>
        <a:xfrm>
          <a:off x="6877522" y="614408"/>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3946C00A-9D40-4DE2-834D-3C6018372DD4}">
      <dsp:nvSpPr>
        <dsp:cNvPr id="0" name=""/>
        <dsp:cNvSpPr/>
      </dsp:nvSpPr>
      <dsp:spPr>
        <a:xfrm>
          <a:off x="6849232" y="1465562"/>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114434EE-4D59-458B-B29A-406F4968979D}">
      <dsp:nvSpPr>
        <dsp:cNvPr id="0" name=""/>
        <dsp:cNvSpPr/>
      </dsp:nvSpPr>
      <dsp:spPr>
        <a:xfrm rot="18900000">
          <a:off x="8080619" y="2391163"/>
          <a:ext cx="218368" cy="218368"/>
        </a:xfrm>
        <a:prstGeom prst="teardrop">
          <a:avLst>
            <a:gd name="adj" fmla="val 11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B48E35B-5CFC-4EFB-B0F3-6C286BF9B722}">
      <dsp:nvSpPr>
        <dsp:cNvPr id="0" name=""/>
        <dsp:cNvSpPr/>
      </dsp:nvSpPr>
      <dsp:spPr>
        <a:xfrm>
          <a:off x="8104878" y="2415421"/>
          <a:ext cx="169850" cy="169850"/>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BA9BD70C-C6E6-4258-AA83-1B431FE68631}">
      <dsp:nvSpPr>
        <dsp:cNvPr id="0" name=""/>
        <dsp:cNvSpPr/>
      </dsp:nvSpPr>
      <dsp:spPr>
        <a:xfrm>
          <a:off x="7260309" y="1455745"/>
          <a:ext cx="918072" cy="878948"/>
        </a:xfrm>
        <a:prstGeom prst="rect">
          <a:avLst/>
        </a:prstGeom>
        <a:noFill/>
        <a:ln>
          <a:noFill/>
        </a:ln>
        <a:effectLst/>
      </dsp:spPr>
      <dsp:style>
        <a:lnRef idx="0">
          <a:scrgbClr r="0" g="0" b="0"/>
        </a:lnRef>
        <a:fillRef idx="0">
          <a:scrgbClr r="0" g="0" b="0"/>
        </a:fillRef>
        <a:effectRef idx="0">
          <a:scrgbClr r="0" g="0" b="0"/>
        </a:effectRef>
        <a:fontRef idx="minor"/>
      </dsp:style>
    </dsp:sp>
    <dsp:sp modelId="{97A0336C-1E97-4E5C-B42E-73CE747694D7}">
      <dsp:nvSpPr>
        <dsp:cNvPr id="0" name=""/>
        <dsp:cNvSpPr/>
      </dsp:nvSpPr>
      <dsp:spPr>
        <a:xfrm>
          <a:off x="7260309" y="2334693"/>
          <a:ext cx="918072" cy="308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lvl="0" algn="l" defTabSz="711200">
            <a:lnSpc>
              <a:spcPct val="90000"/>
            </a:lnSpc>
            <a:spcBef>
              <a:spcPct val="0"/>
            </a:spcBef>
            <a:spcAft>
              <a:spcPct val="35000"/>
            </a:spcAft>
          </a:pPr>
          <a:r>
            <a:rPr lang="fr-FR" sz="1600" b="1" kern="1200" dirty="0" smtClean="0">
              <a:solidFill>
                <a:schemeClr val="tx2"/>
              </a:solidFill>
            </a:rPr>
            <a:t>13/12/21</a:t>
          </a:r>
          <a:endParaRPr lang="fr-FR" sz="1600" b="1" kern="1200" dirty="0">
            <a:solidFill>
              <a:schemeClr val="tx2"/>
            </a:solidFill>
          </a:endParaRPr>
        </a:p>
      </dsp:txBody>
      <dsp:txXfrm>
        <a:off x="7260309" y="2334693"/>
        <a:ext cx="918072" cy="308819"/>
      </dsp:txXfrm>
    </dsp:sp>
    <dsp:sp modelId="{E6B922AB-946B-4802-8FED-8ABD49E4638E}">
      <dsp:nvSpPr>
        <dsp:cNvPr id="0" name=""/>
        <dsp:cNvSpPr/>
      </dsp:nvSpPr>
      <dsp:spPr>
        <a:xfrm>
          <a:off x="8173665" y="1467517"/>
          <a:ext cx="0" cy="878948"/>
        </a:xfrm>
        <a:prstGeom prst="line">
          <a:avLst/>
        </a:pr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510DEED-CEC2-4F8F-8C39-7F7786B8EBC7}">
      <dsp:nvSpPr>
        <dsp:cNvPr id="0" name=""/>
        <dsp:cNvSpPr/>
      </dsp:nvSpPr>
      <dsp:spPr>
        <a:xfrm>
          <a:off x="8145376" y="1439723"/>
          <a:ext cx="55587" cy="555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37DFA-0E52-46EB-B82B-6A26B0339BDF}">
      <dsp:nvSpPr>
        <dsp:cNvPr id="0" name=""/>
        <dsp:cNvSpPr/>
      </dsp:nvSpPr>
      <dsp:spPr>
        <a:xfrm>
          <a:off x="0" y="0"/>
          <a:ext cx="8556472" cy="137567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80975" lvl="0" indent="-180975" algn="l" defTabSz="711200">
            <a:lnSpc>
              <a:spcPct val="90000"/>
            </a:lnSpc>
            <a:spcBef>
              <a:spcPct val="0"/>
            </a:spcBef>
            <a:spcAft>
              <a:spcPct val="35000"/>
            </a:spcAft>
            <a:tabLst/>
          </a:pPr>
          <a:r>
            <a:rPr lang="fr-FR" sz="1600" b="1" kern="1200" dirty="0" smtClean="0"/>
            <a:t>1 - Varoose : </a:t>
          </a:r>
          <a:r>
            <a:rPr lang="fr-FR" sz="1400" kern="1200" dirty="0" smtClean="0"/>
            <a:t/>
          </a:r>
          <a:br>
            <a:rPr lang="fr-FR" sz="1400" kern="1200" dirty="0" smtClean="0"/>
          </a:br>
          <a:r>
            <a:rPr lang="fr-FR" sz="1400" kern="1200" dirty="0" smtClean="0"/>
            <a:t>- Améliorations souhaitées sur modalités d’administration (APIBIOXAL &amp; VARROMED) =&gt; infos au titulaire. Déclarations PhV &amp; ruptures à ANMV</a:t>
          </a:r>
          <a:br>
            <a:rPr lang="fr-FR" sz="1400" kern="1200" dirty="0" smtClean="0"/>
          </a:br>
          <a:r>
            <a:rPr lang="fr-FR" sz="1400" kern="1200" dirty="0" smtClean="0"/>
            <a:t>Souhaite de formes galéniques adaptées (« repidose »)</a:t>
          </a:r>
          <a:br>
            <a:rPr lang="fr-FR" sz="1400" kern="1200" dirty="0" smtClean="0"/>
          </a:br>
          <a:r>
            <a:rPr lang="fr-FR" sz="1400" kern="1200" dirty="0" smtClean="0"/>
            <a:t>- Baisses efficacité / résistances à l’amitraz =&gt; promotion déclarations PhV </a:t>
          </a:r>
        </a:p>
      </dsp:txBody>
      <dsp:txXfrm>
        <a:off x="1815648" y="0"/>
        <a:ext cx="6740823" cy="1375673"/>
      </dsp:txXfrm>
    </dsp:sp>
    <dsp:sp modelId="{BB227BE4-50A3-41CC-8A9C-61529736469D}">
      <dsp:nvSpPr>
        <dsp:cNvPr id="0" name=""/>
        <dsp:cNvSpPr/>
      </dsp:nvSpPr>
      <dsp:spPr>
        <a:xfrm>
          <a:off x="104353" y="270422"/>
          <a:ext cx="1711294" cy="834829"/>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1A1730-BB82-48F1-990C-03E4CD6CCD85}">
      <dsp:nvSpPr>
        <dsp:cNvPr id="0" name=""/>
        <dsp:cNvSpPr/>
      </dsp:nvSpPr>
      <dsp:spPr>
        <a:xfrm>
          <a:off x="0" y="1469580"/>
          <a:ext cx="8556472" cy="1607035"/>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80975" lvl="0" indent="-180975" algn="l" defTabSz="711200">
            <a:lnSpc>
              <a:spcPct val="90000"/>
            </a:lnSpc>
            <a:spcBef>
              <a:spcPct val="0"/>
            </a:spcBef>
            <a:spcAft>
              <a:spcPct val="35000"/>
            </a:spcAft>
          </a:pPr>
          <a:r>
            <a:rPr lang="fr-FR" sz="1600" b="1" kern="1200" dirty="0" smtClean="0"/>
            <a:t>Loques américaine et européenne:</a:t>
          </a:r>
          <a:br>
            <a:rPr lang="fr-FR" sz="1600" b="1" kern="1200" dirty="0" smtClean="0"/>
          </a:br>
          <a:r>
            <a:rPr lang="fr-FR" sz="1600" b="1" kern="1200" dirty="0" smtClean="0"/>
            <a:t>- </a:t>
          </a:r>
          <a:r>
            <a:rPr lang="fr-FR" sz="1400" kern="1200" dirty="0" smtClean="0"/>
            <a:t>Méthodes biotechniques (pas besoin de médicaments chimiques)</a:t>
          </a:r>
          <a:br>
            <a:rPr lang="fr-FR" sz="1400" kern="1200" dirty="0" smtClean="0"/>
          </a:br>
          <a:r>
            <a:rPr lang="fr-FR" sz="1400" kern="1200" dirty="0" smtClean="0"/>
            <a:t>=&gt; Recherche sur vaccins (via reine) ? </a:t>
          </a:r>
        </a:p>
        <a:p>
          <a:pPr marL="180975" lvl="0" indent="-180975" algn="l" defTabSz="711200">
            <a:lnSpc>
              <a:spcPct val="90000"/>
            </a:lnSpc>
            <a:spcBef>
              <a:spcPct val="0"/>
            </a:spcBef>
            <a:spcAft>
              <a:spcPct val="35000"/>
            </a:spcAft>
          </a:pPr>
          <a:r>
            <a:rPr lang="fr-FR" sz="1600" b="1" kern="1200" dirty="0" smtClean="0"/>
            <a:t>Nosémose:</a:t>
          </a:r>
          <a:r>
            <a:rPr lang="fr-FR" sz="1400" kern="1200" dirty="0" smtClean="0"/>
            <a:t/>
          </a:r>
          <a:br>
            <a:rPr lang="fr-FR" sz="1400" kern="1200" dirty="0" smtClean="0"/>
          </a:br>
          <a:r>
            <a:rPr lang="fr-FR" sz="1400" kern="1200" dirty="0" smtClean="0"/>
            <a:t>- Méthodes biotechniques (pas besoin de médicaments chimiques)</a:t>
          </a:r>
          <a:br>
            <a:rPr lang="fr-FR" sz="1400" kern="1200" dirty="0" smtClean="0"/>
          </a:br>
          <a:r>
            <a:rPr lang="fr-FR" sz="1400" kern="1200" dirty="0" smtClean="0"/>
            <a:t>=&gt; Travaux de recherche sur Polysaccharides d’algues en prévention </a:t>
          </a:r>
          <a:endParaRPr lang="fr-FR" sz="1400" kern="1200" dirty="0"/>
        </a:p>
      </dsp:txBody>
      <dsp:txXfrm>
        <a:off x="1815648" y="1469580"/>
        <a:ext cx="6740823" cy="1607035"/>
      </dsp:txXfrm>
    </dsp:sp>
    <dsp:sp modelId="{BFD30059-555C-4AFC-9974-311B2020ED7F}">
      <dsp:nvSpPr>
        <dsp:cNvPr id="0" name=""/>
        <dsp:cNvSpPr/>
      </dsp:nvSpPr>
      <dsp:spPr>
        <a:xfrm>
          <a:off x="81097" y="1615050"/>
          <a:ext cx="1711294" cy="1367758"/>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901BF1-DAD9-4EFF-8892-0BBB78F3E00A}">
      <dsp:nvSpPr>
        <dsp:cNvPr id="0" name=""/>
        <dsp:cNvSpPr/>
      </dsp:nvSpPr>
      <dsp:spPr>
        <a:xfrm>
          <a:off x="0" y="3102590"/>
          <a:ext cx="8556472" cy="1043077"/>
        </a:xfrm>
        <a:prstGeom prst="roundRect">
          <a:avLst>
            <a:gd name="adj" fmla="val 10000"/>
          </a:avLst>
        </a:prstGeom>
        <a:solidFill>
          <a:schemeClr val="accent4">
            <a:hueOff val="11848743"/>
            <a:satOff val="-55794"/>
            <a:lumOff val="-8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80975" lvl="0" indent="-180975" algn="l" defTabSz="622300">
            <a:lnSpc>
              <a:spcPct val="90000"/>
            </a:lnSpc>
            <a:spcBef>
              <a:spcPct val="0"/>
            </a:spcBef>
            <a:spcAft>
              <a:spcPct val="35000"/>
            </a:spcAft>
          </a:pPr>
          <a:r>
            <a:rPr lang="fr-FR" sz="1400" b="1" kern="1200" dirty="0" smtClean="0"/>
            <a:t>Viroses :</a:t>
          </a:r>
          <a:r>
            <a:rPr lang="fr-FR" sz="1400" kern="1200" dirty="0" smtClean="0"/>
            <a:t/>
          </a:r>
          <a:br>
            <a:rPr lang="fr-FR" sz="1400" kern="1200" dirty="0" smtClean="0"/>
          </a:br>
          <a:r>
            <a:rPr lang="fr-FR" sz="1200" kern="1200" dirty="0" smtClean="0"/>
            <a:t>=&gt; Recherches sur ARN </a:t>
          </a:r>
          <a:r>
            <a:rPr lang="fr-FR" sz="1100" kern="1200" dirty="0" smtClean="0"/>
            <a:t>intérférant</a:t>
          </a:r>
          <a:r>
            <a:rPr lang="fr-FR" sz="1200" kern="1200" dirty="0" smtClean="0"/>
            <a:t> (LMR miel). Difficultés applications et coût. </a:t>
          </a:r>
        </a:p>
        <a:p>
          <a:pPr marL="180975" lvl="0" indent="-180975" algn="l" defTabSz="622300">
            <a:lnSpc>
              <a:spcPct val="90000"/>
            </a:lnSpc>
            <a:spcBef>
              <a:spcPct val="0"/>
            </a:spcBef>
            <a:spcAft>
              <a:spcPct val="35000"/>
            </a:spcAft>
          </a:pPr>
          <a:r>
            <a:rPr lang="fr-FR" sz="1200" b="1" kern="1200" dirty="0" smtClean="0"/>
            <a:t>Euthanasie des colonies :</a:t>
          </a:r>
          <a:r>
            <a:rPr lang="fr-FR" sz="1200" kern="1200" dirty="0" smtClean="0"/>
            <a:t/>
          </a:r>
          <a:br>
            <a:rPr lang="fr-FR" sz="1200" kern="1200" dirty="0" smtClean="0"/>
          </a:br>
          <a:r>
            <a:rPr lang="fr-FR" sz="1200" kern="1200" dirty="0" smtClean="0"/>
            <a:t>=&gt; Besoins de valider/homologuer officiellement une technique de destruction</a:t>
          </a:r>
          <a:endParaRPr lang="fr-FR" sz="1200" kern="1200" dirty="0"/>
        </a:p>
      </dsp:txBody>
      <dsp:txXfrm>
        <a:off x="1815648" y="3102590"/>
        <a:ext cx="6740823" cy="1043077"/>
      </dsp:txXfrm>
    </dsp:sp>
    <dsp:sp modelId="{CF130543-9C32-4D95-9EB4-D5EDD6E1E150}">
      <dsp:nvSpPr>
        <dsp:cNvPr id="0" name=""/>
        <dsp:cNvSpPr/>
      </dsp:nvSpPr>
      <dsp:spPr>
        <a:xfrm>
          <a:off x="104353" y="3421052"/>
          <a:ext cx="1711294" cy="583804"/>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37DFA-0E52-46EB-B82B-6A26B0339BDF}">
      <dsp:nvSpPr>
        <dsp:cNvPr id="0" name=""/>
        <dsp:cNvSpPr/>
      </dsp:nvSpPr>
      <dsp:spPr>
        <a:xfrm>
          <a:off x="0" y="0"/>
          <a:ext cx="8556472" cy="1192609"/>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80975" lvl="0" indent="-180975" algn="l" defTabSz="711200">
            <a:lnSpc>
              <a:spcPct val="90000"/>
            </a:lnSpc>
            <a:spcBef>
              <a:spcPct val="0"/>
            </a:spcBef>
            <a:spcAft>
              <a:spcPct val="35000"/>
            </a:spcAft>
            <a:tabLst/>
          </a:pPr>
          <a:r>
            <a:rPr lang="fr-FR" sz="1600" b="1" kern="1200" dirty="0" smtClean="0"/>
            <a:t> 1. Antibiotiques non critiques injectables </a:t>
          </a:r>
          <a:r>
            <a:rPr lang="fr-FR" sz="1600" b="1" u="sng" kern="1200" dirty="0" smtClean="0"/>
            <a:t>en IV</a:t>
          </a:r>
          <a:r>
            <a:rPr lang="fr-FR" sz="1600" b="1" u="none" kern="1200" dirty="0" smtClean="0"/>
            <a:t> (</a:t>
          </a:r>
          <a:r>
            <a:rPr lang="fr-FR" sz="1600" b="1" kern="1200" dirty="0" smtClean="0"/>
            <a:t>soins intensifs) : </a:t>
          </a:r>
          <a:r>
            <a:rPr lang="fr-FR" sz="1400" kern="1200" dirty="0" smtClean="0"/>
            <a:t/>
          </a:r>
          <a:br>
            <a:rPr lang="fr-FR" sz="1400" kern="1200" dirty="0" smtClean="0"/>
          </a:br>
          <a:r>
            <a:rPr lang="fr-FR" sz="1400" kern="1200" dirty="0" smtClean="0"/>
            <a:t>=&gt; Souhait d’un </a:t>
          </a:r>
          <a:r>
            <a:rPr lang="fr-FR" sz="1400" b="0" kern="1200" dirty="0" smtClean="0"/>
            <a:t>ATB administrable en IV</a:t>
          </a:r>
          <a:r>
            <a:rPr lang="fr-FR" sz="1400" b="1" kern="1200" dirty="0" smtClean="0"/>
            <a:t/>
          </a:r>
          <a:br>
            <a:rPr lang="fr-FR" sz="1400" b="1" kern="1200" dirty="0" smtClean="0"/>
          </a:br>
          <a:r>
            <a:rPr lang="fr-FR" sz="1400" kern="1200" dirty="0" smtClean="0"/>
            <a:t>- Refus d’accès au Clamoxyl « humain » =&gt; raison réglementaire à clarifier</a:t>
          </a:r>
        </a:p>
      </dsp:txBody>
      <dsp:txXfrm>
        <a:off x="1830555" y="0"/>
        <a:ext cx="6725916" cy="1192609"/>
      </dsp:txXfrm>
    </dsp:sp>
    <dsp:sp modelId="{BB227BE4-50A3-41CC-8A9C-61529736469D}">
      <dsp:nvSpPr>
        <dsp:cNvPr id="0" name=""/>
        <dsp:cNvSpPr/>
      </dsp:nvSpPr>
      <dsp:spPr>
        <a:xfrm>
          <a:off x="148438" y="98032"/>
          <a:ext cx="1711294" cy="954087"/>
        </a:xfrm>
        <a:prstGeom prst="roundRect">
          <a:avLst>
            <a:gd name="adj" fmla="val 10000"/>
          </a:avLst>
        </a:prstGeom>
        <a:solidFill>
          <a:srgbClr val="FFCC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1A1730-BB82-48F1-990C-03E4CD6CCD85}">
      <dsp:nvSpPr>
        <dsp:cNvPr id="0" name=""/>
        <dsp:cNvSpPr/>
      </dsp:nvSpPr>
      <dsp:spPr>
        <a:xfrm>
          <a:off x="0" y="1366229"/>
          <a:ext cx="8556472" cy="183660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80975" lvl="0" indent="-180975" algn="l" defTabSz="711200">
            <a:lnSpc>
              <a:spcPct val="90000"/>
            </a:lnSpc>
            <a:spcBef>
              <a:spcPct val="0"/>
            </a:spcBef>
            <a:spcAft>
              <a:spcPct val="35000"/>
            </a:spcAft>
          </a:pPr>
          <a:r>
            <a:rPr lang="fr-FR" sz="1600" b="1" kern="1200" dirty="0" smtClean="0"/>
            <a:t>2. </a:t>
          </a:r>
          <a:r>
            <a:rPr lang="fr-FR" sz="1600" b="1" kern="1200" dirty="0" err="1" smtClean="0"/>
            <a:t>Chondroprotection</a:t>
          </a:r>
          <a:r>
            <a:rPr lang="fr-FR" sz="1600" b="1" kern="1200" dirty="0" smtClean="0"/>
            <a:t> </a:t>
          </a:r>
          <a:r>
            <a:rPr lang="fr-FR" sz="1400" kern="1200" dirty="0" smtClean="0"/>
            <a:t>=&gt; Souhait de MV </a:t>
          </a:r>
          <a:r>
            <a:rPr lang="fr-FR" sz="1400" kern="1200" dirty="0" err="1" smtClean="0"/>
            <a:t>unidoses</a:t>
          </a:r>
          <a:r>
            <a:rPr lang="fr-FR" sz="1400" kern="1200" dirty="0" smtClean="0"/>
            <a:t> pour injection </a:t>
          </a:r>
          <a:r>
            <a:rPr lang="fr-FR" sz="1400" kern="1200" dirty="0" err="1" smtClean="0"/>
            <a:t>intra-articulaire</a:t>
          </a:r>
          <a:r>
            <a:rPr lang="fr-FR" sz="1400" kern="1200" dirty="0" smtClean="0"/>
            <a:t> avec triamcinolone, avec a. hyaluronique (équivalents en humaine non autorisés règlementairement)</a:t>
          </a:r>
        </a:p>
        <a:p>
          <a:pPr marL="180975" lvl="0" indent="-180975" algn="l" defTabSz="711200">
            <a:lnSpc>
              <a:spcPct val="90000"/>
            </a:lnSpc>
            <a:spcBef>
              <a:spcPct val="0"/>
            </a:spcBef>
            <a:spcAft>
              <a:spcPct val="35000"/>
            </a:spcAft>
          </a:pPr>
          <a:r>
            <a:rPr lang="fr-FR" sz="1600" b="1" kern="1200" dirty="0" smtClean="0"/>
            <a:t>3. Leptospirose: </a:t>
          </a:r>
          <a:r>
            <a:rPr lang="fr-FR" sz="1400" b="0" kern="1200" dirty="0" smtClean="0"/>
            <a:t>Zoonose, identification en recrudescence </a:t>
          </a:r>
          <a:r>
            <a:rPr lang="fr-FR" sz="1400" kern="1200" dirty="0" smtClean="0"/>
            <a:t/>
          </a:r>
          <a:br>
            <a:rPr lang="fr-FR" sz="1400" kern="1200" dirty="0" smtClean="0"/>
          </a:br>
          <a:r>
            <a:rPr lang="fr-FR" sz="1400" kern="1200" dirty="0" smtClean="0"/>
            <a:t>Vaccin existe aux US</a:t>
          </a:r>
        </a:p>
        <a:p>
          <a:pPr marL="180975" lvl="0" indent="-180975" algn="l" defTabSz="711200">
            <a:lnSpc>
              <a:spcPct val="90000"/>
            </a:lnSpc>
            <a:spcBef>
              <a:spcPct val="0"/>
            </a:spcBef>
            <a:spcAft>
              <a:spcPct val="35000"/>
            </a:spcAft>
          </a:pPr>
          <a:r>
            <a:rPr lang="fr-FR" sz="1600" kern="1200" dirty="0" smtClean="0"/>
            <a:t>4. </a:t>
          </a:r>
          <a:r>
            <a:rPr lang="fr-FR" sz="1600" b="1" kern="1200" dirty="0" smtClean="0"/>
            <a:t>Asthme: </a:t>
          </a:r>
          <a:r>
            <a:rPr lang="fr-FR" sz="1400" kern="1200" dirty="0" smtClean="0"/>
            <a:t>difficultés administration ASERVO </a:t>
          </a:r>
          <a:br>
            <a:rPr lang="fr-FR" sz="1400" kern="1200" dirty="0" smtClean="0"/>
          </a:br>
          <a:r>
            <a:rPr lang="fr-FR" sz="1400" kern="1200" dirty="0" smtClean="0"/>
            <a:t>=&gt;  déclarations </a:t>
          </a:r>
          <a:r>
            <a:rPr lang="fr-FR" sz="1400" kern="1200" dirty="0" err="1" smtClean="0"/>
            <a:t>PhV</a:t>
          </a:r>
          <a:r>
            <a:rPr lang="fr-FR" sz="1400" kern="1200" dirty="0" smtClean="0"/>
            <a:t> à remonter.   » Vrai besoin d’autres solutions »</a:t>
          </a:r>
          <a:endParaRPr lang="fr-FR" sz="1400" kern="1200" dirty="0"/>
        </a:p>
      </dsp:txBody>
      <dsp:txXfrm>
        <a:off x="1830555" y="1366229"/>
        <a:ext cx="6725916" cy="1836606"/>
      </dsp:txXfrm>
    </dsp:sp>
    <dsp:sp modelId="{BFD30059-555C-4AFC-9974-311B2020ED7F}">
      <dsp:nvSpPr>
        <dsp:cNvPr id="0" name=""/>
        <dsp:cNvSpPr/>
      </dsp:nvSpPr>
      <dsp:spPr>
        <a:xfrm>
          <a:off x="96004" y="1466183"/>
          <a:ext cx="1711294" cy="1563148"/>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901BF1-DAD9-4EFF-8892-0BBB78F3E00A}">
      <dsp:nvSpPr>
        <dsp:cNvPr id="0" name=""/>
        <dsp:cNvSpPr/>
      </dsp:nvSpPr>
      <dsp:spPr>
        <a:xfrm>
          <a:off x="0" y="3267737"/>
          <a:ext cx="8556472" cy="794242"/>
        </a:xfrm>
        <a:prstGeom prst="roundRect">
          <a:avLst>
            <a:gd name="adj" fmla="val 10000"/>
          </a:avLst>
        </a:prstGeom>
        <a:solidFill>
          <a:schemeClr val="accent4">
            <a:hueOff val="11848743"/>
            <a:satOff val="-55794"/>
            <a:lumOff val="-8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b="1" kern="1200" dirty="0" smtClean="0"/>
            <a:t>Névralgies, dorsalgies : </a:t>
          </a:r>
          <a:r>
            <a:rPr lang="fr-FR" sz="1400" b="0" kern="1200" dirty="0" smtClean="0"/>
            <a:t>utilisation de </a:t>
          </a:r>
          <a:r>
            <a:rPr lang="fr-FR" sz="1400" b="0" kern="1200" dirty="0" err="1" smtClean="0"/>
            <a:t>sarapin</a:t>
          </a:r>
          <a:r>
            <a:rPr lang="fr-FR" sz="1400" b="0" kern="1200" dirty="0" smtClean="0"/>
            <a:t> sans AMM</a:t>
          </a:r>
          <a:r>
            <a:rPr lang="fr-FR" sz="1600" kern="1200" dirty="0" smtClean="0"/>
            <a:t/>
          </a:r>
          <a:br>
            <a:rPr lang="fr-FR" sz="1600" kern="1200" dirty="0" smtClean="0"/>
          </a:br>
          <a:r>
            <a:rPr lang="fr-FR" sz="1600" b="1" kern="1200" dirty="0" smtClean="0"/>
            <a:t>Autres sujets: </a:t>
          </a:r>
          <a:r>
            <a:rPr lang="fr-FR" sz="1400" kern="1200" dirty="0" smtClean="0"/>
            <a:t>RELAQUINE flacon, </a:t>
          </a:r>
          <a:r>
            <a:rPr lang="fr-FR" sz="1400" kern="1200" dirty="0" err="1" smtClean="0"/>
            <a:t>Arthramid</a:t>
          </a:r>
          <a:r>
            <a:rPr lang="fr-FR" sz="1400" kern="1200" dirty="0" smtClean="0"/>
            <a:t> </a:t>
          </a:r>
          <a:r>
            <a:rPr lang="fr-FR" sz="1400" kern="1200" dirty="0" err="1" smtClean="0"/>
            <a:t>Vet</a:t>
          </a:r>
          <a:r>
            <a:rPr lang="fr-FR" sz="1400" kern="1200" dirty="0" smtClean="0"/>
            <a:t> sans AMM Eu, ruptures non </a:t>
          </a:r>
          <a:r>
            <a:rPr lang="fr-FR" sz="1400" kern="1200" dirty="0" err="1" smtClean="0"/>
            <a:t>déclaréees</a:t>
          </a:r>
          <a:r>
            <a:rPr lang="fr-FR" sz="1400" kern="1200" dirty="0" smtClean="0"/>
            <a:t>, accès au BCG (pour sarcoïdes), emploi homéopathie</a:t>
          </a:r>
          <a:endParaRPr lang="fr-FR" sz="1400" kern="1200" dirty="0"/>
        </a:p>
      </dsp:txBody>
      <dsp:txXfrm>
        <a:off x="1830555" y="3267737"/>
        <a:ext cx="6725916" cy="794242"/>
      </dsp:txXfrm>
    </dsp:sp>
    <dsp:sp modelId="{CF130543-9C32-4D95-9EB4-D5EDD6E1E150}">
      <dsp:nvSpPr>
        <dsp:cNvPr id="0" name=""/>
        <dsp:cNvSpPr/>
      </dsp:nvSpPr>
      <dsp:spPr>
        <a:xfrm>
          <a:off x="119260" y="3331257"/>
          <a:ext cx="1711294" cy="667202"/>
        </a:xfrm>
        <a:prstGeom prst="roundRect">
          <a:avLst>
            <a:gd name="adj" fmla="val 10000"/>
          </a:avLst>
        </a:prstGeom>
        <a:solidFill>
          <a:schemeClr val="accent4">
            <a:tint val="50000"/>
            <a:hueOff val="12619911"/>
            <a:satOff val="-66004"/>
            <a:lumOff val="-50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87A39-2F1F-4143-93AB-AB807281734F}">
      <dsp:nvSpPr>
        <dsp:cNvPr id="0" name=""/>
        <dsp:cNvSpPr/>
      </dsp:nvSpPr>
      <dsp:spPr>
        <a:xfrm>
          <a:off x="630306" y="257702"/>
          <a:ext cx="8172434" cy="1190217"/>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254000" bIns="188947" numCol="1" spcCol="1270" anchor="ctr" anchorCtr="0">
          <a:noAutofit/>
        </a:bodyPr>
        <a:lstStyle/>
        <a:p>
          <a:pPr lvl="0" algn="l" defTabSz="488950">
            <a:lnSpc>
              <a:spcPct val="90000"/>
            </a:lnSpc>
            <a:spcBef>
              <a:spcPct val="0"/>
            </a:spcBef>
            <a:spcAft>
              <a:spcPct val="35000"/>
            </a:spcAft>
          </a:pPr>
          <a:r>
            <a:rPr lang="fr-FR" sz="1100" kern="1200" dirty="0" smtClean="0"/>
            <a:t>Application directe des dispositions du règlement</a:t>
          </a:r>
          <a:endParaRPr lang="fr-FR" sz="1100" kern="1200" dirty="0"/>
        </a:p>
      </dsp:txBody>
      <dsp:txXfrm>
        <a:off x="630306" y="555256"/>
        <a:ext cx="7874880" cy="595109"/>
      </dsp:txXfrm>
    </dsp:sp>
    <dsp:sp modelId="{7D8B323E-9FE7-4AF2-AB3C-F8B8B1EB1237}">
      <dsp:nvSpPr>
        <dsp:cNvPr id="0" name=""/>
        <dsp:cNvSpPr/>
      </dsp:nvSpPr>
      <dsp:spPr>
        <a:xfrm>
          <a:off x="612586" y="958255"/>
          <a:ext cx="2517109" cy="1740760"/>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fr-FR" sz="900" kern="1200" dirty="0" smtClean="0"/>
            <a:t>- Abrogation des dispositions nationales correspondantes</a:t>
          </a:r>
        </a:p>
        <a:p>
          <a:pPr lvl="0" algn="l" defTabSz="400050">
            <a:lnSpc>
              <a:spcPct val="90000"/>
            </a:lnSpc>
            <a:spcBef>
              <a:spcPct val="0"/>
            </a:spcBef>
            <a:spcAft>
              <a:spcPct val="35000"/>
            </a:spcAft>
          </a:pPr>
          <a:r>
            <a:rPr lang="fr-FR" sz="900" kern="1200" dirty="0" smtClean="0"/>
            <a:t>- Renvois au règlement intégrés dans le CSP pour la lisibilité du droit</a:t>
          </a:r>
        </a:p>
        <a:p>
          <a:pPr lvl="0" algn="l" defTabSz="400050">
            <a:lnSpc>
              <a:spcPct val="90000"/>
            </a:lnSpc>
            <a:spcBef>
              <a:spcPct val="0"/>
            </a:spcBef>
            <a:spcAft>
              <a:spcPct val="35000"/>
            </a:spcAft>
          </a:pPr>
          <a:r>
            <a:rPr lang="fr-FR" sz="900" kern="1200" dirty="0" smtClean="0"/>
            <a:t>Texte codifié dans le CSP </a:t>
          </a:r>
          <a:endParaRPr lang="fr-FR" sz="900" kern="1200" dirty="0"/>
        </a:p>
        <a:p>
          <a:pPr marL="57150" lvl="1" indent="-57150" algn="l" defTabSz="311150">
            <a:lnSpc>
              <a:spcPct val="90000"/>
            </a:lnSpc>
            <a:spcBef>
              <a:spcPct val="0"/>
            </a:spcBef>
            <a:spcAft>
              <a:spcPct val="15000"/>
            </a:spcAft>
            <a:buChar char="••"/>
          </a:pPr>
          <a:r>
            <a:rPr lang="fr-FR" sz="700" kern="1200" smtClean="0"/>
            <a:t>titre IV, du livre premier de la cinquième partie du code de la santé publique.</a:t>
          </a:r>
          <a:endParaRPr lang="fr-FR" sz="700" kern="1200" dirty="0"/>
        </a:p>
        <a:p>
          <a:pPr marL="57150" lvl="1" indent="-57150" algn="l" defTabSz="311150">
            <a:lnSpc>
              <a:spcPct val="90000"/>
            </a:lnSpc>
            <a:spcBef>
              <a:spcPct val="0"/>
            </a:spcBef>
            <a:spcAft>
              <a:spcPct val="15000"/>
            </a:spcAft>
            <a:buChar char="••"/>
          </a:pPr>
          <a:r>
            <a:rPr lang="fr-FR" sz="700" kern="1200" dirty="0" smtClean="0"/>
            <a:t>Dispositions dans CRPM (code suiveur ou CSP code suiveur).</a:t>
          </a:r>
          <a:endParaRPr lang="fr-FR" sz="700" kern="1200" dirty="0"/>
        </a:p>
        <a:p>
          <a:pPr lvl="0" algn="l" defTabSz="400050">
            <a:lnSpc>
              <a:spcPct val="90000"/>
            </a:lnSpc>
            <a:spcBef>
              <a:spcPct val="0"/>
            </a:spcBef>
            <a:spcAft>
              <a:spcPct val="35000"/>
            </a:spcAft>
          </a:pPr>
          <a:r>
            <a:rPr lang="fr-FR" sz="900" kern="1200" dirty="0" smtClean="0"/>
            <a:t>Toilettage du code de la santé publique et du code rural et de la pêche maritime</a:t>
          </a:r>
          <a:endParaRPr lang="fr-FR" sz="900" kern="1200" dirty="0"/>
        </a:p>
      </dsp:txBody>
      <dsp:txXfrm>
        <a:off x="612586" y="958255"/>
        <a:ext cx="2517109" cy="1740760"/>
      </dsp:txXfrm>
    </dsp:sp>
    <dsp:sp modelId="{1D67ABFD-C846-49AD-9DA3-632C4964AD41}">
      <dsp:nvSpPr>
        <dsp:cNvPr id="0" name=""/>
        <dsp:cNvSpPr/>
      </dsp:nvSpPr>
      <dsp:spPr>
        <a:xfrm>
          <a:off x="3147416" y="654441"/>
          <a:ext cx="5655324" cy="1190217"/>
        </a:xfrm>
        <a:prstGeom prst="rightArrow">
          <a:avLst>
            <a:gd name="adj1" fmla="val 50000"/>
            <a:gd name="adj2" fmla="val 5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254000" bIns="188947" numCol="1" spcCol="1270" anchor="ctr" anchorCtr="0">
          <a:noAutofit/>
        </a:bodyPr>
        <a:lstStyle/>
        <a:p>
          <a:pPr lvl="0" algn="l" defTabSz="488950">
            <a:lnSpc>
              <a:spcPct val="90000"/>
            </a:lnSpc>
            <a:spcBef>
              <a:spcPct val="0"/>
            </a:spcBef>
            <a:spcAft>
              <a:spcPct val="35000"/>
            </a:spcAft>
          </a:pPr>
          <a:r>
            <a:rPr lang="fr-FR" sz="1100" kern="1200" dirty="0" smtClean="0"/>
            <a:t>Faculté laissée aux Etats membres </a:t>
          </a:r>
          <a:endParaRPr lang="fr-FR" sz="1100" kern="1200" dirty="0"/>
        </a:p>
      </dsp:txBody>
      <dsp:txXfrm>
        <a:off x="3147416" y="951995"/>
        <a:ext cx="5357770" cy="595109"/>
      </dsp:txXfrm>
    </dsp:sp>
    <dsp:sp modelId="{A5BAE267-3F39-493B-B0E4-9537AFBAF464}">
      <dsp:nvSpPr>
        <dsp:cNvPr id="0" name=""/>
        <dsp:cNvSpPr/>
      </dsp:nvSpPr>
      <dsp:spPr>
        <a:xfrm>
          <a:off x="3109030" y="1426438"/>
          <a:ext cx="2517109" cy="1488598"/>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fr-FR" sz="900" kern="1200" dirty="0" smtClean="0"/>
            <a:t>Le règlement prévoit des règles nationales de mise en œuvre</a:t>
          </a:r>
        </a:p>
        <a:p>
          <a:pPr lvl="0" algn="l" defTabSz="400050">
            <a:lnSpc>
              <a:spcPct val="90000"/>
            </a:lnSpc>
            <a:spcBef>
              <a:spcPct val="0"/>
            </a:spcBef>
            <a:spcAft>
              <a:spcPct val="35000"/>
            </a:spcAft>
          </a:pPr>
          <a:r>
            <a:rPr lang="fr-FR" sz="900" kern="1200" dirty="0" smtClean="0"/>
            <a:t>Ou permet aux Etats membres des dispositions nationales complémentaires</a:t>
          </a:r>
        </a:p>
        <a:p>
          <a:pPr lvl="0" algn="l" defTabSz="400050">
            <a:lnSpc>
              <a:spcPct val="90000"/>
            </a:lnSpc>
            <a:spcBef>
              <a:spcPct val="0"/>
            </a:spcBef>
            <a:spcAft>
              <a:spcPct val="35000"/>
            </a:spcAft>
          </a:pPr>
          <a:r>
            <a:rPr lang="fr-FR" sz="900" kern="1200" dirty="0" smtClean="0"/>
            <a:t>Adaptation des textes nationaux</a:t>
          </a:r>
          <a:endParaRPr lang="fr-FR" sz="900" kern="1200" dirty="0"/>
        </a:p>
      </dsp:txBody>
      <dsp:txXfrm>
        <a:off x="3109030" y="1426438"/>
        <a:ext cx="2517109" cy="1488598"/>
      </dsp:txXfrm>
    </dsp:sp>
    <dsp:sp modelId="{F910D696-07AF-4222-AD2B-255379533371}">
      <dsp:nvSpPr>
        <dsp:cNvPr id="0" name=""/>
        <dsp:cNvSpPr/>
      </dsp:nvSpPr>
      <dsp:spPr>
        <a:xfrm>
          <a:off x="5664526" y="1051181"/>
          <a:ext cx="3138214" cy="1190217"/>
        </a:xfrm>
        <a:prstGeom prst="rightArrow">
          <a:avLst>
            <a:gd name="adj1" fmla="val 50000"/>
            <a:gd name="adj2" fmla="val 5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254000" bIns="188947" numCol="1" spcCol="1270" anchor="ctr" anchorCtr="0">
          <a:noAutofit/>
        </a:bodyPr>
        <a:lstStyle/>
        <a:p>
          <a:pPr lvl="0" algn="l" defTabSz="488950">
            <a:lnSpc>
              <a:spcPct val="90000"/>
            </a:lnSpc>
            <a:spcBef>
              <a:spcPct val="0"/>
            </a:spcBef>
            <a:spcAft>
              <a:spcPct val="35000"/>
            </a:spcAft>
          </a:pPr>
          <a:r>
            <a:rPr lang="fr-FR" sz="1100" kern="1200" dirty="0" smtClean="0"/>
            <a:t>Dispositions hors du champ du règlement</a:t>
          </a:r>
          <a:endParaRPr lang="fr-FR" sz="1100" kern="1200" dirty="0"/>
        </a:p>
      </dsp:txBody>
      <dsp:txXfrm>
        <a:off x="5664526" y="1348735"/>
        <a:ext cx="2840660" cy="595109"/>
      </dsp:txXfrm>
    </dsp:sp>
    <dsp:sp modelId="{B22B24F2-A98D-4DE3-B333-EF17CE9A2F62}">
      <dsp:nvSpPr>
        <dsp:cNvPr id="0" name=""/>
        <dsp:cNvSpPr/>
      </dsp:nvSpPr>
      <dsp:spPr>
        <a:xfrm>
          <a:off x="5680560" y="1978149"/>
          <a:ext cx="2517109" cy="126519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fr-FR" sz="900" kern="1200" dirty="0" smtClean="0"/>
            <a:t>Encadrement dans la réglementation nationale</a:t>
          </a:r>
          <a:endParaRPr lang="fr-FR" sz="900" kern="1200" dirty="0"/>
        </a:p>
        <a:p>
          <a:pPr lvl="0" algn="l" defTabSz="400050">
            <a:lnSpc>
              <a:spcPct val="90000"/>
            </a:lnSpc>
            <a:spcBef>
              <a:spcPct val="0"/>
            </a:spcBef>
            <a:spcAft>
              <a:spcPct val="35000"/>
            </a:spcAft>
          </a:pPr>
          <a:endParaRPr lang="fr-FR" sz="900" kern="1200" dirty="0"/>
        </a:p>
        <a:p>
          <a:pPr lvl="0" algn="l" defTabSz="400050">
            <a:lnSpc>
              <a:spcPct val="90000"/>
            </a:lnSpc>
            <a:spcBef>
              <a:spcPct val="0"/>
            </a:spcBef>
            <a:spcAft>
              <a:spcPct val="35000"/>
            </a:spcAft>
          </a:pPr>
          <a:r>
            <a:rPr lang="fr-FR" sz="900" kern="1200" dirty="0" smtClean="0"/>
            <a:t>Maintien de dispositions existantes</a:t>
          </a:r>
          <a:endParaRPr lang="fr-FR" sz="900" kern="1200" dirty="0"/>
        </a:p>
      </dsp:txBody>
      <dsp:txXfrm>
        <a:off x="5680560" y="1978149"/>
        <a:ext cx="2517109" cy="1265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7E654-BAA7-4723-AFC3-9AE76C28B9FD}">
      <dsp:nvSpPr>
        <dsp:cNvPr id="0" name=""/>
        <dsp:cNvSpPr/>
      </dsp:nvSpPr>
      <dsp:spPr>
        <a:xfrm rot="16200000">
          <a:off x="-1415435" y="1419300"/>
          <a:ext cx="4194773" cy="1356171"/>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44500">
            <a:lnSpc>
              <a:spcPct val="90000"/>
            </a:lnSpc>
            <a:spcBef>
              <a:spcPct val="0"/>
            </a:spcBef>
            <a:spcAft>
              <a:spcPct val="35000"/>
            </a:spcAft>
          </a:pPr>
          <a:r>
            <a:rPr lang="fr-FR" sz="1000" kern="1200" dirty="0" smtClean="0">
              <a:effectLst>
                <a:outerShdw blurRad="38100" dist="38100" dir="2700000" algn="tl">
                  <a:srgbClr val="000000">
                    <a:alpha val="43137"/>
                  </a:srgbClr>
                </a:outerShdw>
              </a:effectLst>
            </a:rPr>
            <a:t>Conditions de prescription et de délivrance</a:t>
          </a:r>
          <a:endParaRPr lang="fr-FR" sz="1000" kern="1200" dirty="0">
            <a:effectLst>
              <a:outerShdw blurRad="38100" dist="38100" dir="2700000" algn="tl">
                <a:srgbClr val="000000">
                  <a:alpha val="43137"/>
                </a:srgbClr>
              </a:outerShdw>
            </a:effectLst>
          </a:endParaRPr>
        </a:p>
        <a:p>
          <a:pPr marL="57150" lvl="1" indent="-57150" algn="l" defTabSz="400050">
            <a:lnSpc>
              <a:spcPct val="90000"/>
            </a:lnSpc>
            <a:spcBef>
              <a:spcPct val="0"/>
            </a:spcBef>
            <a:spcAft>
              <a:spcPct val="15000"/>
            </a:spcAft>
            <a:buChar char="••"/>
          </a:pPr>
          <a:r>
            <a:rPr lang="fr-FR" sz="900" kern="1200" dirty="0" smtClean="0"/>
            <a:t>Art 34 du règlement</a:t>
          </a:r>
          <a:endParaRPr lang="fr-FR" sz="900" kern="1200" dirty="0"/>
        </a:p>
        <a:p>
          <a:pPr marL="57150" lvl="1" indent="-57150" algn="l" defTabSz="400050">
            <a:lnSpc>
              <a:spcPct val="90000"/>
            </a:lnSpc>
            <a:spcBef>
              <a:spcPct val="0"/>
            </a:spcBef>
            <a:spcAft>
              <a:spcPct val="15000"/>
            </a:spcAft>
            <a:buChar char="••"/>
          </a:pPr>
          <a:endParaRPr lang="fr-FR" sz="900" kern="1200" dirty="0"/>
        </a:p>
        <a:p>
          <a:pPr marL="57150" lvl="1" indent="-57150" algn="l" defTabSz="400050">
            <a:lnSpc>
              <a:spcPct val="90000"/>
            </a:lnSpc>
            <a:spcBef>
              <a:spcPct val="0"/>
            </a:spcBef>
            <a:spcAft>
              <a:spcPct val="15000"/>
            </a:spcAft>
            <a:buChar char="••"/>
          </a:pPr>
          <a:r>
            <a:rPr lang="fr-FR" sz="900" kern="1200" dirty="0" smtClean="0"/>
            <a:t>Disjonction avec réglementation substances vénéneuses sauf stupéfiants et psychotropes</a:t>
          </a:r>
          <a:endParaRPr lang="fr-FR" sz="900" kern="1200" dirty="0"/>
        </a:p>
      </dsp:txBody>
      <dsp:txXfrm rot="5400000">
        <a:off x="3866" y="838954"/>
        <a:ext cx="1356171" cy="2516863"/>
      </dsp:txXfrm>
    </dsp:sp>
    <dsp:sp modelId="{6FA81D18-F2B6-495C-B34F-A063B7065A40}">
      <dsp:nvSpPr>
        <dsp:cNvPr id="0" name=""/>
        <dsp:cNvSpPr/>
      </dsp:nvSpPr>
      <dsp:spPr>
        <a:xfrm rot="16200000">
          <a:off x="42449" y="1419300"/>
          <a:ext cx="4194773" cy="1356171"/>
        </a:xfrm>
        <a:prstGeom prst="flowChartManualOperation">
          <a:avLst/>
        </a:prstGeom>
        <a:solidFill>
          <a:schemeClr val="accent4">
            <a:hueOff val="2962186"/>
            <a:satOff val="-13949"/>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1275" bIns="0" numCol="1" spcCol="1270" anchor="t" anchorCtr="0">
          <a:noAutofit/>
        </a:bodyPr>
        <a:lstStyle/>
        <a:p>
          <a:pPr lvl="0" algn="l" defTabSz="488950">
            <a:lnSpc>
              <a:spcPct val="90000"/>
            </a:lnSpc>
            <a:spcBef>
              <a:spcPct val="0"/>
            </a:spcBef>
            <a:spcAft>
              <a:spcPct val="35000"/>
            </a:spcAft>
          </a:pPr>
          <a:r>
            <a:rPr lang="fr-FR" sz="1100" kern="1200" dirty="0" smtClean="0">
              <a:effectLst>
                <a:outerShdw blurRad="38100" dist="38100" dir="2700000" algn="tl">
                  <a:srgbClr val="000000">
                    <a:alpha val="43137"/>
                  </a:srgbClr>
                </a:outerShdw>
              </a:effectLst>
            </a:rPr>
            <a:t>Dérogation à l’AMM pour les médicaments pour NAC</a:t>
          </a:r>
          <a:endParaRPr lang="fr-FR" sz="1100" kern="1200" dirty="0">
            <a:effectLst>
              <a:outerShdw blurRad="38100" dist="38100" dir="2700000" algn="tl">
                <a:srgbClr val="000000">
                  <a:alpha val="43137"/>
                </a:srgbClr>
              </a:outerShdw>
            </a:effectLst>
          </a:endParaRPr>
        </a:p>
        <a:p>
          <a:pPr marL="57150" lvl="1" indent="-57150" algn="l" defTabSz="400050">
            <a:lnSpc>
              <a:spcPct val="90000"/>
            </a:lnSpc>
            <a:spcBef>
              <a:spcPct val="0"/>
            </a:spcBef>
            <a:spcAft>
              <a:spcPct val="15000"/>
            </a:spcAft>
            <a:buChar char="••"/>
          </a:pPr>
          <a:r>
            <a:rPr lang="fr-FR" sz="900" kern="1200" dirty="0" smtClean="0"/>
            <a:t>Enregistrement national</a:t>
          </a:r>
          <a:endParaRPr lang="fr-FR" sz="900" kern="1200" dirty="0"/>
        </a:p>
        <a:p>
          <a:pPr marL="57150" lvl="1" indent="-57150" algn="l" defTabSz="400050">
            <a:lnSpc>
              <a:spcPct val="90000"/>
            </a:lnSpc>
            <a:spcBef>
              <a:spcPct val="0"/>
            </a:spcBef>
            <a:spcAft>
              <a:spcPct val="15000"/>
            </a:spcAft>
            <a:buChar char="••"/>
          </a:pPr>
          <a:r>
            <a:rPr lang="fr-FR" sz="900" kern="1200" dirty="0" smtClean="0"/>
            <a:t>Actuellement AMM avec dossier allégé et taxes minorées</a:t>
          </a:r>
          <a:endParaRPr lang="fr-FR" sz="900" kern="1200" dirty="0"/>
        </a:p>
      </dsp:txBody>
      <dsp:txXfrm rot="5400000">
        <a:off x="1461750" y="838954"/>
        <a:ext cx="1356171" cy="2516863"/>
      </dsp:txXfrm>
    </dsp:sp>
    <dsp:sp modelId="{1EF71570-30C0-4F91-8DE6-0415FB92F9E5}">
      <dsp:nvSpPr>
        <dsp:cNvPr id="0" name=""/>
        <dsp:cNvSpPr/>
      </dsp:nvSpPr>
      <dsp:spPr>
        <a:xfrm rot="16200000">
          <a:off x="1500333" y="1419300"/>
          <a:ext cx="4194773" cy="1356171"/>
        </a:xfrm>
        <a:prstGeom prst="flowChartManualOperation">
          <a:avLst/>
        </a:prstGeom>
        <a:solidFill>
          <a:schemeClr val="accent4">
            <a:hueOff val="5924371"/>
            <a:satOff val="-27897"/>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1275" bIns="0" numCol="1" spcCol="1270" anchor="t" anchorCtr="0">
          <a:noAutofit/>
        </a:bodyPr>
        <a:lstStyle/>
        <a:p>
          <a:pPr lvl="0" algn="l" defTabSz="488950">
            <a:lnSpc>
              <a:spcPct val="90000"/>
            </a:lnSpc>
            <a:spcBef>
              <a:spcPct val="0"/>
            </a:spcBef>
            <a:spcAft>
              <a:spcPct val="35000"/>
            </a:spcAft>
          </a:pPr>
          <a:r>
            <a:rPr lang="fr-FR" sz="1100" kern="1200" dirty="0" smtClean="0">
              <a:effectLst>
                <a:outerShdw blurRad="38100" dist="38100" dir="2700000" algn="tl">
                  <a:srgbClr val="000000">
                    <a:alpha val="43137"/>
                  </a:srgbClr>
                </a:outerShdw>
              </a:effectLst>
            </a:rPr>
            <a:t>Personnes qualifiées vs responsables pharmaceutiques</a:t>
          </a:r>
          <a:endParaRPr lang="fr-FR" sz="1100" kern="1200" dirty="0">
            <a:effectLst>
              <a:outerShdw blurRad="38100" dist="38100" dir="2700000" algn="tl">
                <a:srgbClr val="000000">
                  <a:alpha val="43137"/>
                </a:srgbClr>
              </a:outerShdw>
            </a:effectLst>
          </a:endParaRPr>
        </a:p>
        <a:p>
          <a:pPr marL="57150" lvl="1" indent="-57150" algn="l" defTabSz="400050">
            <a:lnSpc>
              <a:spcPct val="90000"/>
            </a:lnSpc>
            <a:spcBef>
              <a:spcPct val="0"/>
            </a:spcBef>
            <a:spcAft>
              <a:spcPct val="15000"/>
            </a:spcAft>
            <a:buChar char="••"/>
          </a:pPr>
          <a:r>
            <a:rPr lang="fr-FR" sz="900" kern="1200" dirty="0" smtClean="0"/>
            <a:t>En fabrication, niveau de diplômes</a:t>
          </a:r>
          <a:endParaRPr lang="fr-FR" sz="900" kern="1200" dirty="0"/>
        </a:p>
        <a:p>
          <a:pPr marL="57150" lvl="1" indent="-57150" algn="l" defTabSz="400050">
            <a:lnSpc>
              <a:spcPct val="90000"/>
            </a:lnSpc>
            <a:spcBef>
              <a:spcPct val="0"/>
            </a:spcBef>
            <a:spcAft>
              <a:spcPct val="15000"/>
            </a:spcAft>
            <a:buChar char="••"/>
          </a:pPr>
          <a:r>
            <a:rPr lang="fr-FR" sz="900" kern="1200" dirty="0" smtClean="0"/>
            <a:t>En distribution, diplôme, expérience</a:t>
          </a:r>
          <a:endParaRPr lang="fr-FR" sz="900" kern="1200" dirty="0"/>
        </a:p>
        <a:p>
          <a:pPr marL="57150" lvl="1" indent="-57150" algn="l" defTabSz="400050">
            <a:lnSpc>
              <a:spcPct val="90000"/>
            </a:lnSpc>
            <a:spcBef>
              <a:spcPct val="0"/>
            </a:spcBef>
            <a:spcAft>
              <a:spcPct val="15000"/>
            </a:spcAft>
            <a:buChar char="••"/>
          </a:pPr>
          <a:r>
            <a:rPr lang="fr-FR" sz="900" kern="1200" dirty="0" smtClean="0"/>
            <a:t>En préparation d’autovaccins</a:t>
          </a:r>
          <a:endParaRPr lang="fr-FR" sz="900" kern="1200" dirty="0"/>
        </a:p>
      </dsp:txBody>
      <dsp:txXfrm rot="5400000">
        <a:off x="2919634" y="838954"/>
        <a:ext cx="1356171" cy="2516863"/>
      </dsp:txXfrm>
    </dsp:sp>
    <dsp:sp modelId="{5E9FEF01-8208-4370-81B8-4CE1F7577167}">
      <dsp:nvSpPr>
        <dsp:cNvPr id="0" name=""/>
        <dsp:cNvSpPr/>
      </dsp:nvSpPr>
      <dsp:spPr>
        <a:xfrm rot="16200000">
          <a:off x="2958218" y="1419300"/>
          <a:ext cx="4194773" cy="1356171"/>
        </a:xfrm>
        <a:prstGeom prst="flowChartManualOperation">
          <a:avLst/>
        </a:prstGeom>
        <a:solidFill>
          <a:schemeClr val="accent4">
            <a:hueOff val="8886557"/>
            <a:satOff val="-41846"/>
            <a:lumOff val="-6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44500">
            <a:lnSpc>
              <a:spcPct val="90000"/>
            </a:lnSpc>
            <a:spcBef>
              <a:spcPct val="0"/>
            </a:spcBef>
            <a:spcAft>
              <a:spcPct val="35000"/>
            </a:spcAft>
          </a:pPr>
          <a:r>
            <a:rPr lang="fr-FR" sz="1000" kern="1200" dirty="0" smtClean="0">
              <a:effectLst>
                <a:outerShdw blurRad="38100" dist="38100" dir="2700000" algn="tl">
                  <a:srgbClr val="000000">
                    <a:alpha val="43137"/>
                  </a:srgbClr>
                </a:outerShdw>
              </a:effectLst>
            </a:rPr>
            <a:t>Prescription-délivrance</a:t>
          </a:r>
          <a:endParaRPr lang="fr-FR" sz="1000" kern="1200" dirty="0">
            <a:effectLst>
              <a:outerShdw blurRad="38100" dist="38100" dir="2700000" algn="tl">
                <a:srgbClr val="000000">
                  <a:alpha val="43137"/>
                </a:srgbClr>
              </a:outerShdw>
            </a:effectLst>
          </a:endParaRPr>
        </a:p>
        <a:p>
          <a:pPr marL="57150" lvl="1" indent="-57150" algn="l" defTabSz="400050">
            <a:lnSpc>
              <a:spcPct val="90000"/>
            </a:lnSpc>
            <a:spcBef>
              <a:spcPct val="0"/>
            </a:spcBef>
            <a:spcAft>
              <a:spcPct val="15000"/>
            </a:spcAft>
            <a:buChar char="••"/>
          </a:pPr>
          <a:r>
            <a:rPr lang="fr-FR" sz="900" kern="1200" dirty="0" smtClean="0"/>
            <a:t>Le règlement définit</a:t>
          </a:r>
          <a:endParaRPr lang="fr-FR" sz="900" kern="1200" dirty="0"/>
        </a:p>
        <a:p>
          <a:pPr marL="114300" lvl="2" indent="-57150" algn="l" defTabSz="400050">
            <a:lnSpc>
              <a:spcPct val="90000"/>
            </a:lnSpc>
            <a:spcBef>
              <a:spcPct val="0"/>
            </a:spcBef>
            <a:spcAft>
              <a:spcPct val="15000"/>
            </a:spcAft>
            <a:buChar char="••"/>
          </a:pPr>
          <a:r>
            <a:rPr lang="fr-FR" sz="900" kern="1200" dirty="0" smtClean="0"/>
            <a:t>Règles de prescription</a:t>
          </a:r>
          <a:endParaRPr lang="fr-FR" sz="900" kern="1200" dirty="0"/>
        </a:p>
        <a:p>
          <a:pPr marL="171450" lvl="3" indent="-57150" algn="l" defTabSz="400050">
            <a:lnSpc>
              <a:spcPct val="90000"/>
            </a:lnSpc>
            <a:spcBef>
              <a:spcPct val="0"/>
            </a:spcBef>
            <a:spcAft>
              <a:spcPct val="15000"/>
            </a:spcAft>
            <a:buChar char="••"/>
          </a:pPr>
          <a:r>
            <a:rPr lang="fr-FR" sz="900" kern="1200" dirty="0" smtClean="0"/>
            <a:t>Contenu ordonnance</a:t>
          </a:r>
          <a:endParaRPr lang="fr-FR" sz="900" kern="1200" dirty="0"/>
        </a:p>
        <a:p>
          <a:pPr marL="171450" lvl="3" indent="-57150" algn="l" defTabSz="400050">
            <a:lnSpc>
              <a:spcPct val="90000"/>
            </a:lnSpc>
            <a:spcBef>
              <a:spcPct val="0"/>
            </a:spcBef>
            <a:spcAft>
              <a:spcPct val="15000"/>
            </a:spcAft>
            <a:buChar char="••"/>
          </a:pPr>
          <a:r>
            <a:rPr lang="fr-FR" sz="900" kern="1200" dirty="0" smtClean="0"/>
            <a:t>Cascade thérapeutique </a:t>
          </a:r>
          <a:endParaRPr lang="fr-FR" sz="900" kern="1200" dirty="0"/>
        </a:p>
        <a:p>
          <a:pPr marL="57150" lvl="1" indent="-57150" algn="l" defTabSz="400050">
            <a:lnSpc>
              <a:spcPct val="90000"/>
            </a:lnSpc>
            <a:spcBef>
              <a:spcPct val="0"/>
            </a:spcBef>
            <a:spcAft>
              <a:spcPct val="15000"/>
            </a:spcAft>
            <a:buChar char="••"/>
          </a:pPr>
          <a:r>
            <a:rPr lang="fr-FR" sz="900" kern="1200" dirty="0" smtClean="0"/>
            <a:t>Les règles de délivrance au détail sont fixées dans la réglementation nationale (pas de modification)</a:t>
          </a:r>
          <a:endParaRPr lang="fr-FR" sz="900" kern="1200" dirty="0"/>
        </a:p>
        <a:p>
          <a:pPr marL="57150" lvl="1" indent="-57150" algn="l" defTabSz="355600">
            <a:lnSpc>
              <a:spcPct val="90000"/>
            </a:lnSpc>
            <a:spcBef>
              <a:spcPct val="0"/>
            </a:spcBef>
            <a:spcAft>
              <a:spcPct val="15000"/>
            </a:spcAft>
            <a:buChar char="••"/>
          </a:pPr>
          <a:endParaRPr lang="fr-FR" sz="800" kern="1200" dirty="0"/>
        </a:p>
      </dsp:txBody>
      <dsp:txXfrm rot="5400000">
        <a:off x="4377519" y="838954"/>
        <a:ext cx="1356171" cy="2516863"/>
      </dsp:txXfrm>
    </dsp:sp>
    <dsp:sp modelId="{9E5B19F1-A444-4920-BBE9-A50F0D950C00}">
      <dsp:nvSpPr>
        <dsp:cNvPr id="0" name=""/>
        <dsp:cNvSpPr/>
      </dsp:nvSpPr>
      <dsp:spPr>
        <a:xfrm rot="16200000">
          <a:off x="4416103" y="1419300"/>
          <a:ext cx="4194773" cy="1356171"/>
        </a:xfrm>
        <a:prstGeom prst="flowChartManualOperation">
          <a:avLst/>
        </a:prstGeom>
        <a:solidFill>
          <a:schemeClr val="accent4">
            <a:hueOff val="11848743"/>
            <a:satOff val="-55794"/>
            <a:lumOff val="-8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0" rIns="71275" bIns="0" numCol="1" spcCol="1270" anchor="ctr" anchorCtr="0">
          <a:noAutofit/>
        </a:bodyPr>
        <a:lstStyle/>
        <a:p>
          <a:pPr lvl="0" algn="ctr" defTabSz="488950">
            <a:lnSpc>
              <a:spcPct val="90000"/>
            </a:lnSpc>
            <a:spcBef>
              <a:spcPct val="0"/>
            </a:spcBef>
            <a:spcAft>
              <a:spcPct val="35000"/>
            </a:spcAft>
          </a:pPr>
          <a:r>
            <a:rPr lang="fr-FR" sz="1100" kern="1200" dirty="0" smtClean="0">
              <a:effectLst>
                <a:outerShdw blurRad="38100" dist="38100" dir="2700000" algn="tl">
                  <a:srgbClr val="000000">
                    <a:alpha val="43137"/>
                  </a:srgbClr>
                </a:outerShdw>
              </a:effectLst>
            </a:rPr>
            <a:t>Révision du système de taxes</a:t>
          </a:r>
          <a:endParaRPr lang="fr-FR" sz="1100" kern="1200" dirty="0">
            <a:effectLst>
              <a:outerShdw blurRad="38100" dist="38100" dir="2700000" algn="tl">
                <a:srgbClr val="000000">
                  <a:alpha val="43137"/>
                </a:srgbClr>
              </a:outerShdw>
            </a:effectLst>
          </a:endParaRPr>
        </a:p>
      </dsp:txBody>
      <dsp:txXfrm rot="5400000">
        <a:off x="5835404" y="838954"/>
        <a:ext cx="1356171" cy="2516863"/>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xmlns="">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xmlns="">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xmlns="">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xmlns="">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xmlns="">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fr-F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E6795488-DB4F-422A-9A5F-61C0616D2534}"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fr-FR"/>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fr-FR"/>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E8406309-7FCE-47E5-9FE6-6244847DA44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E5BD8E-8674-4EDC-9CB8-8AFF340701B9}" type="slidenum">
              <a:rPr lang="fr-FR" smtClean="0"/>
              <a:t>9</a:t>
            </a:fld>
            <a:endParaRPr lang="fr-FR"/>
          </a:p>
        </p:txBody>
      </p:sp>
    </p:spTree>
    <p:extLst>
      <p:ext uri="{BB962C8B-B14F-4D97-AF65-F5344CB8AC3E}">
        <p14:creationId xmlns:p14="http://schemas.microsoft.com/office/powerpoint/2010/main" val="2030690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E5BD8E-8674-4EDC-9CB8-8AFF340701B9}" type="slidenum">
              <a:rPr lang="fr-FR" smtClean="0"/>
              <a:t>10</a:t>
            </a:fld>
            <a:endParaRPr lang="fr-FR"/>
          </a:p>
        </p:txBody>
      </p:sp>
    </p:spTree>
    <p:extLst>
      <p:ext uri="{BB962C8B-B14F-4D97-AF65-F5344CB8AC3E}">
        <p14:creationId xmlns:p14="http://schemas.microsoft.com/office/powerpoint/2010/main" val="1875942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mtClean="0">
                <a:latin typeface="Arial" panose="020B0604020202020204" pitchFamily="34" charset="0"/>
                <a:ea typeface="ＭＳ Ｐゴシック" panose="020B0600070205080204" pitchFamily="34" charset="-128"/>
              </a:rPr>
              <a:t>4 DG pour la saisine formaldéhyde ; travail, santé , DGCCRF, DG Prévention des risques (ecologie)</a:t>
            </a:r>
          </a:p>
        </p:txBody>
      </p:sp>
      <p:sp>
        <p:nvSpPr>
          <p:cNvPr id="2048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3C6DD9A-D6AA-4703-91E0-EE477C10AC60}" type="slidenum">
              <a:rPr kumimoji="0" lang="fr-FR" altLang="fr-FR" sz="12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fr-FR" altLang="fr-FR" sz="12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82641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33">
                <a:solidFill>
                  <a:schemeClr val="tx1">
                    <a:alpha val="0"/>
                  </a:schemeClr>
                </a:solidFill>
              </a:defRPr>
            </a:lvl1pPr>
          </a:lstStyle>
          <a:p>
            <a:pPr>
              <a:defRPr/>
            </a:pPr>
            <a:fld id="{EC3BD6C2-C2F8-49BB-BA8D-B7F04BD044F3}" type="datetime1">
              <a:rPr lang="fr-FR" smtClean="0"/>
              <a:pPr>
                <a:defRPr/>
              </a:pPr>
              <a:t>25/10/2021</a:t>
            </a:fld>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1"/>
            </a:lvl1pPr>
          </a:lstStyle>
          <a:p>
            <a:pPr>
              <a:defRPr/>
            </a:pPr>
            <a:endParaRPr lang="fr-F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33">
                <a:solidFill>
                  <a:schemeClr val="tx1">
                    <a:alpha val="0"/>
                  </a:schemeClr>
                </a:solidFill>
              </a:defRPr>
            </a:lvl1pPr>
          </a:lstStyle>
          <a:p>
            <a:pPr>
              <a:defRPr/>
            </a:pPr>
            <a:fld id="{4D349F51-42DE-4B29-8A81-5C4FEEDF73FE}" type="slidenum">
              <a:rPr lang="fr-FR" smtClean="0"/>
              <a:pPr>
                <a:defRPr/>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540000" y="480000"/>
            <a:ext cx="2700000" cy="3600000"/>
          </a:xfrm>
          <a:prstGeom prst="rect">
            <a:avLst/>
          </a:prstGeom>
        </p:spPr>
      </p:pic>
      <p:grpSp>
        <p:nvGrpSpPr>
          <p:cNvPr id="31" name="Graphique 2">
            <a:extLst>
              <a:ext uri="{FF2B5EF4-FFF2-40B4-BE49-F238E27FC236}">
                <a16:creationId xmlns:a16="http://schemas.microsoft.com/office/drawing/2014/main" id="{10004D11-C945-49C8-983E-B782061614B3}"/>
              </a:ext>
            </a:extLst>
          </p:cNvPr>
          <p:cNvGrpSpPr/>
          <p:nvPr/>
        </p:nvGrpSpPr>
        <p:grpSpPr>
          <a:xfrm>
            <a:off x="6307712" y="1200464"/>
            <a:ext cx="2098461" cy="1954137"/>
            <a:chOff x="2471737" y="1104900"/>
            <a:chExt cx="4200493" cy="2933699"/>
          </a:xfrm>
        </p:grpSpPr>
        <p:grpSp>
          <p:nvGrpSpPr>
            <p:cNvPr id="32" name="Graphique 2">
              <a:extLst>
                <a:ext uri="{FF2B5EF4-FFF2-40B4-BE49-F238E27FC236}">
                  <a16:creationId xmlns:a16="http://schemas.microsoft.com/office/drawing/2014/main" id="{0F07A15A-7176-4CD7-B5A9-480C34DD8C94}"/>
                </a:ext>
              </a:extLst>
            </p:cNvPr>
            <p:cNvGrpSpPr/>
            <p:nvPr/>
          </p:nvGrpSpPr>
          <p:grpSpPr>
            <a:xfrm>
              <a:off x="2471737" y="3195351"/>
              <a:ext cx="4200493" cy="843248"/>
              <a:chOff x="2471737" y="3195351"/>
              <a:chExt cx="4200493" cy="843248"/>
            </a:xfrm>
            <a:solidFill>
              <a:srgbClr val="000000"/>
            </a:solidFill>
          </p:grpSpPr>
          <p:sp>
            <p:nvSpPr>
              <p:cNvPr id="38" name="Forme libre : forme 37">
                <a:extLst>
                  <a:ext uri="{FF2B5EF4-FFF2-40B4-BE49-F238E27FC236}">
                    <a16:creationId xmlns:a16="http://schemas.microsoft.com/office/drawing/2014/main" id="{949D3900-D7F8-4D56-85D0-B454E179D10A}"/>
                  </a:ext>
                </a:extLst>
              </p:cNvPr>
              <p:cNvSpPr/>
              <p:nvPr/>
            </p:nvSpPr>
            <p:spPr>
              <a:xfrm>
                <a:off x="3415855" y="3211258"/>
                <a:ext cx="749807" cy="821340"/>
              </a:xfrm>
              <a:custGeom>
                <a:avLst/>
                <a:gdLst>
                  <a:gd name="connsiteX0" fmla="*/ 444913 w 749807"/>
                  <a:gd name="connsiteY0" fmla="*/ 0 h 821340"/>
                  <a:gd name="connsiteX1" fmla="*/ 159258 w 749807"/>
                  <a:gd name="connsiteY1" fmla="*/ 114300 h 821340"/>
                  <a:gd name="connsiteX2" fmla="*/ 159258 w 749807"/>
                  <a:gd name="connsiteY2" fmla="*/ 0 h 821340"/>
                  <a:gd name="connsiteX3" fmla="*/ 0 w 749807"/>
                  <a:gd name="connsiteY3" fmla="*/ 0 h 821340"/>
                  <a:gd name="connsiteX4" fmla="*/ 0 w 749807"/>
                  <a:gd name="connsiteY4" fmla="*/ 821341 h 821340"/>
                  <a:gd name="connsiteX5" fmla="*/ 159258 w 749807"/>
                  <a:gd name="connsiteY5" fmla="*/ 821341 h 821340"/>
                  <a:gd name="connsiteX6" fmla="*/ 159258 w 749807"/>
                  <a:gd name="connsiteY6" fmla="*/ 321945 h 821340"/>
                  <a:gd name="connsiteX7" fmla="*/ 416147 w 749807"/>
                  <a:gd name="connsiteY7" fmla="*/ 131254 h 821340"/>
                  <a:gd name="connsiteX8" fmla="*/ 589978 w 749807"/>
                  <a:gd name="connsiteY8" fmla="*/ 276701 h 821340"/>
                  <a:gd name="connsiteX9" fmla="*/ 590550 w 749807"/>
                  <a:gd name="connsiteY9" fmla="*/ 276701 h 821340"/>
                  <a:gd name="connsiteX10" fmla="*/ 590550 w 749807"/>
                  <a:gd name="connsiteY10" fmla="*/ 821245 h 821340"/>
                  <a:gd name="connsiteX11" fmla="*/ 749808 w 749807"/>
                  <a:gd name="connsiteY11" fmla="*/ 821245 h 821340"/>
                  <a:gd name="connsiteX12" fmla="*/ 749808 w 749807"/>
                  <a:gd name="connsiteY12" fmla="*/ 276796 h 821340"/>
                  <a:gd name="connsiteX13" fmla="*/ 444913 w 749807"/>
                  <a:gd name="connsiteY13" fmla="*/ 0 h 82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9807" h="821340">
                    <a:moveTo>
                      <a:pt x="444913" y="0"/>
                    </a:moveTo>
                    <a:cubicBezTo>
                      <a:pt x="248126" y="0"/>
                      <a:pt x="160972" y="112109"/>
                      <a:pt x="159258" y="114300"/>
                    </a:cubicBezTo>
                    <a:lnTo>
                      <a:pt x="159258" y="0"/>
                    </a:lnTo>
                    <a:lnTo>
                      <a:pt x="0" y="0"/>
                    </a:lnTo>
                    <a:lnTo>
                      <a:pt x="0" y="821341"/>
                    </a:lnTo>
                    <a:lnTo>
                      <a:pt x="159258" y="821341"/>
                    </a:lnTo>
                    <a:lnTo>
                      <a:pt x="159258" y="321945"/>
                    </a:lnTo>
                    <a:cubicBezTo>
                      <a:pt x="162687" y="201263"/>
                      <a:pt x="314420" y="131254"/>
                      <a:pt x="416147" y="131254"/>
                    </a:cubicBezTo>
                    <a:cubicBezTo>
                      <a:pt x="492157" y="131254"/>
                      <a:pt x="589978" y="183261"/>
                      <a:pt x="589978" y="276701"/>
                    </a:cubicBezTo>
                    <a:lnTo>
                      <a:pt x="590550" y="276701"/>
                    </a:lnTo>
                    <a:lnTo>
                      <a:pt x="590550" y="821245"/>
                    </a:lnTo>
                    <a:lnTo>
                      <a:pt x="749808" y="821245"/>
                    </a:lnTo>
                    <a:lnTo>
                      <a:pt x="749808" y="276796"/>
                    </a:lnTo>
                    <a:cubicBezTo>
                      <a:pt x="749713" y="92107"/>
                      <a:pt x="612743" y="0"/>
                      <a:pt x="444913" y="0"/>
                    </a:cubicBezTo>
                    <a:close/>
                  </a:path>
                </a:pathLst>
              </a:custGeom>
              <a:solidFill>
                <a:srgbClr val="000000"/>
              </a:solidFill>
              <a:ln w="9525" cap="flat">
                <a:noFill/>
                <a:prstDash val="solid"/>
                <a:miter/>
              </a:ln>
            </p:spPr>
            <p:txBody>
              <a:bodyPr rtlCol="0" anchor="ctr"/>
              <a:lstStyle/>
              <a:p>
                <a:endParaRPr lang="fr-FR" sz="1800"/>
              </a:p>
            </p:txBody>
          </p:sp>
          <p:sp>
            <p:nvSpPr>
              <p:cNvPr id="39" name="Forme libre : forme 38">
                <a:extLst>
                  <a:ext uri="{FF2B5EF4-FFF2-40B4-BE49-F238E27FC236}">
                    <a16:creationId xmlns:a16="http://schemas.microsoft.com/office/drawing/2014/main" id="{B2E288C7-1D2D-48B8-8CAB-54C3A2D98E18}"/>
                  </a:ext>
                </a:extLst>
              </p:cNvPr>
              <p:cNvSpPr/>
              <p:nvPr/>
            </p:nvSpPr>
            <p:spPr>
              <a:xfrm>
                <a:off x="6005059" y="3199161"/>
                <a:ext cx="667170" cy="837247"/>
              </a:xfrm>
              <a:custGeom>
                <a:avLst/>
                <a:gdLst>
                  <a:gd name="connsiteX0" fmla="*/ 413552 w 667170"/>
                  <a:gd name="connsiteY0" fmla="*/ 346234 h 837247"/>
                  <a:gd name="connsiteX1" fmla="*/ 413552 w 667170"/>
                  <a:gd name="connsiteY1" fmla="*/ 346043 h 837247"/>
                  <a:gd name="connsiteX2" fmla="*/ 270391 w 667170"/>
                  <a:gd name="connsiteY2" fmla="*/ 346043 h 837247"/>
                  <a:gd name="connsiteX3" fmla="*/ 151614 w 667170"/>
                  <a:gd name="connsiteY3" fmla="*/ 241649 h 837247"/>
                  <a:gd name="connsiteX4" fmla="*/ 323255 w 667170"/>
                  <a:gd name="connsiteY4" fmla="*/ 139256 h 837247"/>
                  <a:gd name="connsiteX5" fmla="*/ 571952 w 667170"/>
                  <a:gd name="connsiteY5" fmla="*/ 184309 h 837247"/>
                  <a:gd name="connsiteX6" fmla="*/ 626531 w 667170"/>
                  <a:gd name="connsiteY6" fmla="*/ 55912 h 837247"/>
                  <a:gd name="connsiteX7" fmla="*/ 339161 w 667170"/>
                  <a:gd name="connsiteY7" fmla="*/ 0 h 837247"/>
                  <a:gd name="connsiteX8" fmla="*/ 357 w 667170"/>
                  <a:gd name="connsiteY8" fmla="*/ 243650 h 837247"/>
                  <a:gd name="connsiteX9" fmla="*/ 253627 w 667170"/>
                  <a:gd name="connsiteY9" fmla="*/ 491204 h 837247"/>
                  <a:gd name="connsiteX10" fmla="*/ 253627 w 667170"/>
                  <a:gd name="connsiteY10" fmla="*/ 491395 h 837247"/>
                  <a:gd name="connsiteX11" fmla="*/ 396788 w 667170"/>
                  <a:gd name="connsiteY11" fmla="*/ 491395 h 837247"/>
                  <a:gd name="connsiteX12" fmla="*/ 515564 w 667170"/>
                  <a:gd name="connsiteY12" fmla="*/ 595694 h 837247"/>
                  <a:gd name="connsiteX13" fmla="*/ 343924 w 667170"/>
                  <a:gd name="connsiteY13" fmla="*/ 698087 h 837247"/>
                  <a:gd name="connsiteX14" fmla="*/ 68080 w 667170"/>
                  <a:gd name="connsiteY14" fmla="*/ 640842 h 837247"/>
                  <a:gd name="connsiteX15" fmla="*/ 13978 w 667170"/>
                  <a:gd name="connsiteY15" fmla="*/ 768572 h 837247"/>
                  <a:gd name="connsiteX16" fmla="*/ 328017 w 667170"/>
                  <a:gd name="connsiteY16" fmla="*/ 837247 h 837247"/>
                  <a:gd name="connsiteX17" fmla="*/ 666821 w 667170"/>
                  <a:gd name="connsiteY17" fmla="*/ 593598 h 837247"/>
                  <a:gd name="connsiteX18" fmla="*/ 413552 w 667170"/>
                  <a:gd name="connsiteY18" fmla="*/ 346234 h 83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7170" h="837247">
                    <a:moveTo>
                      <a:pt x="413552" y="346234"/>
                    </a:moveTo>
                    <a:lnTo>
                      <a:pt x="413552" y="346043"/>
                    </a:lnTo>
                    <a:lnTo>
                      <a:pt x="270391" y="346043"/>
                    </a:lnTo>
                    <a:cubicBezTo>
                      <a:pt x="190857" y="346043"/>
                      <a:pt x="148376" y="315373"/>
                      <a:pt x="151614" y="241649"/>
                    </a:cubicBezTo>
                    <a:cubicBezTo>
                      <a:pt x="154948" y="163830"/>
                      <a:pt x="239720" y="139256"/>
                      <a:pt x="323255" y="139256"/>
                    </a:cubicBezTo>
                    <a:cubicBezTo>
                      <a:pt x="442317" y="139256"/>
                      <a:pt x="530233" y="167545"/>
                      <a:pt x="571952" y="184309"/>
                    </a:cubicBezTo>
                    <a:lnTo>
                      <a:pt x="626531" y="55912"/>
                    </a:lnTo>
                    <a:cubicBezTo>
                      <a:pt x="580716" y="36004"/>
                      <a:pt x="478608" y="0"/>
                      <a:pt x="339161" y="0"/>
                    </a:cubicBezTo>
                    <a:cubicBezTo>
                      <a:pt x="199906" y="0"/>
                      <a:pt x="8549" y="55245"/>
                      <a:pt x="357" y="243650"/>
                    </a:cubicBezTo>
                    <a:cubicBezTo>
                      <a:pt x="-7644" y="427196"/>
                      <a:pt x="120086" y="488252"/>
                      <a:pt x="253627" y="491204"/>
                    </a:cubicBezTo>
                    <a:lnTo>
                      <a:pt x="253627" y="491395"/>
                    </a:lnTo>
                    <a:lnTo>
                      <a:pt x="396788" y="491395"/>
                    </a:lnTo>
                    <a:cubicBezTo>
                      <a:pt x="476321" y="491395"/>
                      <a:pt x="518803" y="522065"/>
                      <a:pt x="515564" y="595694"/>
                    </a:cubicBezTo>
                    <a:cubicBezTo>
                      <a:pt x="512231" y="673513"/>
                      <a:pt x="427458" y="698087"/>
                      <a:pt x="343924" y="698087"/>
                    </a:cubicBezTo>
                    <a:cubicBezTo>
                      <a:pt x="174855" y="698087"/>
                      <a:pt x="68080" y="640842"/>
                      <a:pt x="68080" y="640842"/>
                    </a:cubicBezTo>
                    <a:lnTo>
                      <a:pt x="13978" y="768572"/>
                    </a:lnTo>
                    <a:cubicBezTo>
                      <a:pt x="13978" y="768572"/>
                      <a:pt x="135612" y="837247"/>
                      <a:pt x="328017" y="837247"/>
                    </a:cubicBezTo>
                    <a:cubicBezTo>
                      <a:pt x="467177" y="837247"/>
                      <a:pt x="658630" y="782003"/>
                      <a:pt x="666821" y="593598"/>
                    </a:cubicBezTo>
                    <a:cubicBezTo>
                      <a:pt x="674727" y="410337"/>
                      <a:pt x="547092" y="349282"/>
                      <a:pt x="413552" y="346234"/>
                    </a:cubicBezTo>
                    <a:close/>
                  </a:path>
                </a:pathLst>
              </a:custGeom>
              <a:solidFill>
                <a:srgbClr val="000000"/>
              </a:solidFill>
              <a:ln w="9525" cap="flat">
                <a:noFill/>
                <a:prstDash val="solid"/>
                <a:miter/>
              </a:ln>
            </p:spPr>
            <p:txBody>
              <a:bodyPr rtlCol="0" anchor="ctr"/>
              <a:lstStyle/>
              <a:p>
                <a:endParaRPr lang="fr-FR" sz="1800"/>
              </a:p>
            </p:txBody>
          </p:sp>
          <p:sp>
            <p:nvSpPr>
              <p:cNvPr id="40" name="Forme libre : forme 39">
                <a:extLst>
                  <a:ext uri="{FF2B5EF4-FFF2-40B4-BE49-F238E27FC236}">
                    <a16:creationId xmlns:a16="http://schemas.microsoft.com/office/drawing/2014/main" id="{76A858B7-2B35-492B-93FE-13CDA69D5732}"/>
                  </a:ext>
                </a:extLst>
              </p:cNvPr>
              <p:cNvSpPr/>
              <p:nvPr/>
            </p:nvSpPr>
            <p:spPr>
              <a:xfrm>
                <a:off x="5090064" y="3195351"/>
                <a:ext cx="793527" cy="843248"/>
              </a:xfrm>
              <a:custGeom>
                <a:avLst/>
                <a:gdLst>
                  <a:gd name="connsiteX0" fmla="*/ 403765 w 793527"/>
                  <a:gd name="connsiteY0" fmla="*/ 0 h 843248"/>
                  <a:gd name="connsiteX1" fmla="*/ 0 w 793527"/>
                  <a:gd name="connsiteY1" fmla="*/ 429578 h 843248"/>
                  <a:gd name="connsiteX2" fmla="*/ 440722 w 793527"/>
                  <a:gd name="connsiteY2" fmla="*/ 843248 h 843248"/>
                  <a:gd name="connsiteX3" fmla="*/ 753808 w 793527"/>
                  <a:gd name="connsiteY3" fmla="*/ 774573 h 843248"/>
                  <a:gd name="connsiteX4" fmla="*/ 695134 w 793527"/>
                  <a:gd name="connsiteY4" fmla="*/ 652081 h 843248"/>
                  <a:gd name="connsiteX5" fmla="*/ 435769 w 793527"/>
                  <a:gd name="connsiteY5" fmla="*/ 703040 h 843248"/>
                  <a:gd name="connsiteX6" fmla="*/ 165163 w 793527"/>
                  <a:gd name="connsiteY6" fmla="*/ 491204 h 843248"/>
                  <a:gd name="connsiteX7" fmla="*/ 632460 w 793527"/>
                  <a:gd name="connsiteY7" fmla="*/ 491204 h 843248"/>
                  <a:gd name="connsiteX8" fmla="*/ 793528 w 793527"/>
                  <a:gd name="connsiteY8" fmla="*/ 491204 h 843248"/>
                  <a:gd name="connsiteX9" fmla="*/ 793528 w 793527"/>
                  <a:gd name="connsiteY9" fmla="*/ 419671 h 843248"/>
                  <a:gd name="connsiteX10" fmla="*/ 403765 w 793527"/>
                  <a:gd name="connsiteY10" fmla="*/ 0 h 843248"/>
                  <a:gd name="connsiteX11" fmla="*/ 167068 w 793527"/>
                  <a:gd name="connsiteY11" fmla="*/ 359950 h 843248"/>
                  <a:gd name="connsiteX12" fmla="*/ 409670 w 793527"/>
                  <a:gd name="connsiteY12" fmla="*/ 135255 h 843248"/>
                  <a:gd name="connsiteX13" fmla="*/ 630460 w 793527"/>
                  <a:gd name="connsiteY13" fmla="*/ 359950 h 843248"/>
                  <a:gd name="connsiteX14" fmla="*/ 167068 w 793527"/>
                  <a:gd name="connsiteY14" fmla="*/ 359950 h 84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93527" h="843248">
                    <a:moveTo>
                      <a:pt x="403765" y="0"/>
                    </a:moveTo>
                    <a:cubicBezTo>
                      <a:pt x="173069" y="0"/>
                      <a:pt x="0" y="133255"/>
                      <a:pt x="0" y="429578"/>
                    </a:cubicBezTo>
                    <a:cubicBezTo>
                      <a:pt x="0" y="725900"/>
                      <a:pt x="218218" y="843248"/>
                      <a:pt x="440722" y="843248"/>
                    </a:cubicBezTo>
                    <a:cubicBezTo>
                      <a:pt x="645985" y="843248"/>
                      <a:pt x="753808" y="774573"/>
                      <a:pt x="753808" y="774573"/>
                    </a:cubicBezTo>
                    <a:lnTo>
                      <a:pt x="695134" y="652081"/>
                    </a:lnTo>
                    <a:cubicBezTo>
                      <a:pt x="695134" y="652081"/>
                      <a:pt x="615601" y="703040"/>
                      <a:pt x="435769" y="703040"/>
                    </a:cubicBezTo>
                    <a:cubicBezTo>
                      <a:pt x="314039" y="703040"/>
                      <a:pt x="183070" y="666274"/>
                      <a:pt x="165163" y="491204"/>
                    </a:cubicBezTo>
                    <a:lnTo>
                      <a:pt x="632460" y="491204"/>
                    </a:lnTo>
                    <a:lnTo>
                      <a:pt x="793528" y="491204"/>
                    </a:lnTo>
                    <a:lnTo>
                      <a:pt x="793528" y="419671"/>
                    </a:lnTo>
                    <a:cubicBezTo>
                      <a:pt x="793528" y="149162"/>
                      <a:pt x="668274" y="0"/>
                      <a:pt x="403765" y="0"/>
                    </a:cubicBezTo>
                    <a:close/>
                    <a:moveTo>
                      <a:pt x="167068" y="359950"/>
                    </a:moveTo>
                    <a:cubicBezTo>
                      <a:pt x="184975" y="186880"/>
                      <a:pt x="274415" y="135255"/>
                      <a:pt x="409670" y="135255"/>
                    </a:cubicBezTo>
                    <a:cubicBezTo>
                      <a:pt x="554831" y="135255"/>
                      <a:pt x="620458" y="204883"/>
                      <a:pt x="630460" y="359950"/>
                    </a:cubicBezTo>
                    <a:lnTo>
                      <a:pt x="167068" y="359950"/>
                    </a:lnTo>
                    <a:close/>
                  </a:path>
                </a:pathLst>
              </a:custGeom>
              <a:solidFill>
                <a:srgbClr val="000000"/>
              </a:solidFill>
              <a:ln w="9525" cap="flat">
                <a:noFill/>
                <a:prstDash val="solid"/>
                <a:miter/>
              </a:ln>
            </p:spPr>
            <p:txBody>
              <a:bodyPr rtlCol="0" anchor="ctr"/>
              <a:lstStyle/>
              <a:p>
                <a:endParaRPr lang="fr-FR" sz="1800"/>
              </a:p>
            </p:txBody>
          </p:sp>
          <p:sp>
            <p:nvSpPr>
              <p:cNvPr id="41" name="Forme libre : forme 40">
                <a:extLst>
                  <a:ext uri="{FF2B5EF4-FFF2-40B4-BE49-F238E27FC236}">
                    <a16:creationId xmlns:a16="http://schemas.microsoft.com/office/drawing/2014/main" id="{B0037969-7F97-43E4-BF0F-633CD09A18C9}"/>
                  </a:ext>
                </a:extLst>
              </p:cNvPr>
              <p:cNvSpPr/>
              <p:nvPr/>
            </p:nvSpPr>
            <p:spPr>
              <a:xfrm>
                <a:off x="4311705" y="3199161"/>
                <a:ext cx="667170" cy="837247"/>
              </a:xfrm>
              <a:custGeom>
                <a:avLst/>
                <a:gdLst>
                  <a:gd name="connsiteX0" fmla="*/ 413552 w 667170"/>
                  <a:gd name="connsiteY0" fmla="*/ 346234 h 837247"/>
                  <a:gd name="connsiteX1" fmla="*/ 413552 w 667170"/>
                  <a:gd name="connsiteY1" fmla="*/ 346043 h 837247"/>
                  <a:gd name="connsiteX2" fmla="*/ 270391 w 667170"/>
                  <a:gd name="connsiteY2" fmla="*/ 346043 h 837247"/>
                  <a:gd name="connsiteX3" fmla="*/ 151614 w 667170"/>
                  <a:gd name="connsiteY3" fmla="*/ 241649 h 837247"/>
                  <a:gd name="connsiteX4" fmla="*/ 323255 w 667170"/>
                  <a:gd name="connsiteY4" fmla="*/ 139256 h 837247"/>
                  <a:gd name="connsiteX5" fmla="*/ 571952 w 667170"/>
                  <a:gd name="connsiteY5" fmla="*/ 184309 h 837247"/>
                  <a:gd name="connsiteX6" fmla="*/ 626531 w 667170"/>
                  <a:gd name="connsiteY6" fmla="*/ 55912 h 837247"/>
                  <a:gd name="connsiteX7" fmla="*/ 339161 w 667170"/>
                  <a:gd name="connsiteY7" fmla="*/ 0 h 837247"/>
                  <a:gd name="connsiteX8" fmla="*/ 357 w 667170"/>
                  <a:gd name="connsiteY8" fmla="*/ 243650 h 837247"/>
                  <a:gd name="connsiteX9" fmla="*/ 253627 w 667170"/>
                  <a:gd name="connsiteY9" fmla="*/ 491204 h 837247"/>
                  <a:gd name="connsiteX10" fmla="*/ 253627 w 667170"/>
                  <a:gd name="connsiteY10" fmla="*/ 491395 h 837247"/>
                  <a:gd name="connsiteX11" fmla="*/ 396788 w 667170"/>
                  <a:gd name="connsiteY11" fmla="*/ 491395 h 837247"/>
                  <a:gd name="connsiteX12" fmla="*/ 515564 w 667170"/>
                  <a:gd name="connsiteY12" fmla="*/ 595694 h 837247"/>
                  <a:gd name="connsiteX13" fmla="*/ 343924 w 667170"/>
                  <a:gd name="connsiteY13" fmla="*/ 698087 h 837247"/>
                  <a:gd name="connsiteX14" fmla="*/ 68080 w 667170"/>
                  <a:gd name="connsiteY14" fmla="*/ 640842 h 837247"/>
                  <a:gd name="connsiteX15" fmla="*/ 13978 w 667170"/>
                  <a:gd name="connsiteY15" fmla="*/ 768572 h 837247"/>
                  <a:gd name="connsiteX16" fmla="*/ 328017 w 667170"/>
                  <a:gd name="connsiteY16" fmla="*/ 837247 h 837247"/>
                  <a:gd name="connsiteX17" fmla="*/ 666821 w 667170"/>
                  <a:gd name="connsiteY17" fmla="*/ 593598 h 837247"/>
                  <a:gd name="connsiteX18" fmla="*/ 413552 w 667170"/>
                  <a:gd name="connsiteY18" fmla="*/ 346234 h 83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7170" h="837247">
                    <a:moveTo>
                      <a:pt x="413552" y="346234"/>
                    </a:moveTo>
                    <a:lnTo>
                      <a:pt x="413552" y="346043"/>
                    </a:lnTo>
                    <a:lnTo>
                      <a:pt x="270391" y="346043"/>
                    </a:lnTo>
                    <a:cubicBezTo>
                      <a:pt x="190857" y="346043"/>
                      <a:pt x="148376" y="315373"/>
                      <a:pt x="151614" y="241649"/>
                    </a:cubicBezTo>
                    <a:cubicBezTo>
                      <a:pt x="154948" y="163830"/>
                      <a:pt x="239720" y="139256"/>
                      <a:pt x="323255" y="139256"/>
                    </a:cubicBezTo>
                    <a:cubicBezTo>
                      <a:pt x="442317" y="139256"/>
                      <a:pt x="530233" y="167545"/>
                      <a:pt x="571952" y="184309"/>
                    </a:cubicBezTo>
                    <a:lnTo>
                      <a:pt x="626531" y="55912"/>
                    </a:lnTo>
                    <a:cubicBezTo>
                      <a:pt x="580715" y="36004"/>
                      <a:pt x="478607" y="0"/>
                      <a:pt x="339161" y="0"/>
                    </a:cubicBezTo>
                    <a:cubicBezTo>
                      <a:pt x="199906" y="0"/>
                      <a:pt x="8549" y="55245"/>
                      <a:pt x="357" y="243650"/>
                    </a:cubicBezTo>
                    <a:cubicBezTo>
                      <a:pt x="-7644" y="427196"/>
                      <a:pt x="120086" y="488252"/>
                      <a:pt x="253627" y="491204"/>
                    </a:cubicBezTo>
                    <a:lnTo>
                      <a:pt x="253627" y="491395"/>
                    </a:lnTo>
                    <a:lnTo>
                      <a:pt x="396788" y="491395"/>
                    </a:lnTo>
                    <a:cubicBezTo>
                      <a:pt x="476321" y="491395"/>
                      <a:pt x="518803" y="522065"/>
                      <a:pt x="515564" y="595694"/>
                    </a:cubicBezTo>
                    <a:cubicBezTo>
                      <a:pt x="512231" y="673513"/>
                      <a:pt x="427458" y="698087"/>
                      <a:pt x="343924" y="698087"/>
                    </a:cubicBezTo>
                    <a:cubicBezTo>
                      <a:pt x="174855" y="698087"/>
                      <a:pt x="68080" y="640842"/>
                      <a:pt x="68080" y="640842"/>
                    </a:cubicBezTo>
                    <a:lnTo>
                      <a:pt x="13978" y="768572"/>
                    </a:lnTo>
                    <a:cubicBezTo>
                      <a:pt x="13978" y="768572"/>
                      <a:pt x="135612" y="837247"/>
                      <a:pt x="328017" y="837247"/>
                    </a:cubicBezTo>
                    <a:cubicBezTo>
                      <a:pt x="467273" y="837247"/>
                      <a:pt x="658630" y="782003"/>
                      <a:pt x="666821" y="593598"/>
                    </a:cubicBezTo>
                    <a:cubicBezTo>
                      <a:pt x="674727" y="410337"/>
                      <a:pt x="547092" y="349282"/>
                      <a:pt x="413552" y="346234"/>
                    </a:cubicBezTo>
                    <a:close/>
                  </a:path>
                </a:pathLst>
              </a:custGeom>
              <a:solidFill>
                <a:srgbClr val="000000"/>
              </a:solidFill>
              <a:ln w="9525" cap="flat">
                <a:noFill/>
                <a:prstDash val="solid"/>
                <a:miter/>
              </a:ln>
            </p:spPr>
            <p:txBody>
              <a:bodyPr rtlCol="0" anchor="ctr"/>
              <a:lstStyle/>
              <a:p>
                <a:endParaRPr lang="fr-FR" sz="1800"/>
              </a:p>
            </p:txBody>
          </p:sp>
          <p:sp>
            <p:nvSpPr>
              <p:cNvPr id="42" name="Forme libre : forme 41">
                <a:extLst>
                  <a:ext uri="{FF2B5EF4-FFF2-40B4-BE49-F238E27FC236}">
                    <a16:creationId xmlns:a16="http://schemas.microsoft.com/office/drawing/2014/main" id="{975669A5-E85C-4CB1-B3F4-8C1AC2E786FF}"/>
                  </a:ext>
                </a:extLst>
              </p:cNvPr>
              <p:cNvSpPr/>
              <p:nvPr/>
            </p:nvSpPr>
            <p:spPr>
              <a:xfrm>
                <a:off x="2471737" y="3201066"/>
                <a:ext cx="761618" cy="833246"/>
              </a:xfrm>
              <a:custGeom>
                <a:avLst/>
                <a:gdLst>
                  <a:gd name="connsiteX0" fmla="*/ 378714 w 761618"/>
                  <a:gd name="connsiteY0" fmla="*/ 0 h 833246"/>
                  <a:gd name="connsiteX1" fmla="*/ 66485 w 761618"/>
                  <a:gd name="connsiteY1" fmla="*/ 51244 h 833246"/>
                  <a:gd name="connsiteX2" fmla="*/ 129445 w 761618"/>
                  <a:gd name="connsiteY2" fmla="*/ 179546 h 833246"/>
                  <a:gd name="connsiteX3" fmla="*/ 396716 w 761618"/>
                  <a:gd name="connsiteY3" fmla="*/ 139255 h 833246"/>
                  <a:gd name="connsiteX4" fmla="*/ 602552 w 761618"/>
                  <a:gd name="connsiteY4" fmla="*/ 288798 h 833246"/>
                  <a:gd name="connsiteX5" fmla="*/ 602552 w 761618"/>
                  <a:gd name="connsiteY5" fmla="*/ 338233 h 833246"/>
                  <a:gd name="connsiteX6" fmla="*/ 288322 w 761618"/>
                  <a:gd name="connsiteY6" fmla="*/ 338233 h 833246"/>
                  <a:gd name="connsiteX7" fmla="*/ 0 w 761618"/>
                  <a:gd name="connsiteY7" fmla="*/ 584645 h 833246"/>
                  <a:gd name="connsiteX8" fmla="*/ 310991 w 761618"/>
                  <a:gd name="connsiteY8" fmla="*/ 833247 h 833246"/>
                  <a:gd name="connsiteX9" fmla="*/ 602552 w 761618"/>
                  <a:gd name="connsiteY9" fmla="*/ 718756 h 833246"/>
                  <a:gd name="connsiteX10" fmla="*/ 602552 w 761618"/>
                  <a:gd name="connsiteY10" fmla="*/ 833247 h 833246"/>
                  <a:gd name="connsiteX11" fmla="*/ 761619 w 761618"/>
                  <a:gd name="connsiteY11" fmla="*/ 833247 h 833246"/>
                  <a:gd name="connsiteX12" fmla="*/ 761619 w 761618"/>
                  <a:gd name="connsiteY12" fmla="*/ 243554 h 833246"/>
                  <a:gd name="connsiteX13" fmla="*/ 378714 w 761618"/>
                  <a:gd name="connsiteY13" fmla="*/ 0 h 833246"/>
                  <a:gd name="connsiteX14" fmla="*/ 602552 w 761618"/>
                  <a:gd name="connsiteY14" fmla="*/ 507206 h 833246"/>
                  <a:gd name="connsiteX15" fmla="*/ 340328 w 761618"/>
                  <a:gd name="connsiteY15" fmla="*/ 701992 h 833246"/>
                  <a:gd name="connsiteX16" fmla="*/ 163068 w 761618"/>
                  <a:gd name="connsiteY16" fmla="*/ 582644 h 833246"/>
                  <a:gd name="connsiteX17" fmla="*/ 298323 w 761618"/>
                  <a:gd name="connsiteY17" fmla="*/ 463296 h 833246"/>
                  <a:gd name="connsiteX18" fmla="*/ 602647 w 761618"/>
                  <a:gd name="connsiteY18" fmla="*/ 463296 h 833246"/>
                  <a:gd name="connsiteX19" fmla="*/ 602647 w 761618"/>
                  <a:gd name="connsiteY19" fmla="*/ 507206 h 83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61618" h="833246">
                    <a:moveTo>
                      <a:pt x="378714" y="0"/>
                    </a:moveTo>
                    <a:cubicBezTo>
                      <a:pt x="232886" y="0"/>
                      <a:pt x="123063" y="30861"/>
                      <a:pt x="66485" y="51244"/>
                    </a:cubicBezTo>
                    <a:lnTo>
                      <a:pt x="129445" y="179546"/>
                    </a:lnTo>
                    <a:cubicBezTo>
                      <a:pt x="180880" y="162687"/>
                      <a:pt x="274320" y="139255"/>
                      <a:pt x="396716" y="139255"/>
                    </a:cubicBezTo>
                    <a:cubicBezTo>
                      <a:pt x="491204" y="139255"/>
                      <a:pt x="602552" y="164973"/>
                      <a:pt x="602552" y="288798"/>
                    </a:cubicBezTo>
                    <a:cubicBezTo>
                      <a:pt x="602552" y="288798"/>
                      <a:pt x="602361" y="334042"/>
                      <a:pt x="602552" y="338233"/>
                    </a:cubicBezTo>
                    <a:lnTo>
                      <a:pt x="288322" y="338233"/>
                    </a:lnTo>
                    <a:cubicBezTo>
                      <a:pt x="129254" y="338042"/>
                      <a:pt x="0" y="393763"/>
                      <a:pt x="0" y="584645"/>
                    </a:cubicBezTo>
                    <a:cubicBezTo>
                      <a:pt x="0" y="755332"/>
                      <a:pt x="139732" y="833247"/>
                      <a:pt x="310991" y="833247"/>
                    </a:cubicBezTo>
                    <a:cubicBezTo>
                      <a:pt x="513779" y="833247"/>
                      <a:pt x="602552" y="718756"/>
                      <a:pt x="602552" y="718756"/>
                    </a:cubicBezTo>
                    <a:lnTo>
                      <a:pt x="602552" y="833247"/>
                    </a:lnTo>
                    <a:lnTo>
                      <a:pt x="761619" y="833247"/>
                    </a:lnTo>
                    <a:lnTo>
                      <a:pt x="761619" y="243554"/>
                    </a:lnTo>
                    <a:cubicBezTo>
                      <a:pt x="752475" y="55150"/>
                      <a:pt x="536067" y="0"/>
                      <a:pt x="378714" y="0"/>
                    </a:cubicBezTo>
                    <a:close/>
                    <a:moveTo>
                      <a:pt x="602552" y="507206"/>
                    </a:moveTo>
                    <a:cubicBezTo>
                      <a:pt x="602552" y="630364"/>
                      <a:pt x="445294" y="701992"/>
                      <a:pt x="340328" y="701992"/>
                    </a:cubicBezTo>
                    <a:cubicBezTo>
                      <a:pt x="262795" y="701992"/>
                      <a:pt x="163068" y="676084"/>
                      <a:pt x="163068" y="582644"/>
                    </a:cubicBezTo>
                    <a:cubicBezTo>
                      <a:pt x="163068" y="489204"/>
                      <a:pt x="216789" y="463296"/>
                      <a:pt x="298323" y="463296"/>
                    </a:cubicBezTo>
                    <a:lnTo>
                      <a:pt x="602647" y="463296"/>
                    </a:lnTo>
                    <a:lnTo>
                      <a:pt x="602647" y="507206"/>
                    </a:lnTo>
                    <a:close/>
                  </a:path>
                </a:pathLst>
              </a:custGeom>
              <a:solidFill>
                <a:srgbClr val="000000"/>
              </a:solidFill>
              <a:ln w="9525" cap="flat">
                <a:noFill/>
                <a:prstDash val="solid"/>
                <a:miter/>
              </a:ln>
            </p:spPr>
            <p:txBody>
              <a:bodyPr rtlCol="0" anchor="ctr"/>
              <a:lstStyle/>
              <a:p>
                <a:endParaRPr lang="fr-FR" sz="1800"/>
              </a:p>
            </p:txBody>
          </p:sp>
        </p:grpSp>
        <p:sp>
          <p:nvSpPr>
            <p:cNvPr id="33" name="Forme libre : forme 32">
              <a:extLst>
                <a:ext uri="{FF2B5EF4-FFF2-40B4-BE49-F238E27FC236}">
                  <a16:creationId xmlns:a16="http://schemas.microsoft.com/office/drawing/2014/main" id="{F730388A-112A-40BB-9F3C-4258AF356B06}"/>
                </a:ext>
              </a:extLst>
            </p:cNvPr>
            <p:cNvSpPr/>
            <p:nvPr/>
          </p:nvSpPr>
          <p:spPr>
            <a:xfrm>
              <a:off x="4142993" y="1104900"/>
              <a:ext cx="859916" cy="433102"/>
            </a:xfrm>
            <a:custGeom>
              <a:avLst/>
              <a:gdLst>
                <a:gd name="connsiteX0" fmla="*/ 859917 w 859916"/>
                <a:gd name="connsiteY0" fmla="*/ 124968 h 433102"/>
                <a:gd name="connsiteX1" fmla="*/ 431387 w 859916"/>
                <a:gd name="connsiteY1" fmla="*/ 0 h 433102"/>
                <a:gd name="connsiteX2" fmla="*/ 0 w 859916"/>
                <a:gd name="connsiteY2" fmla="*/ 118967 h 433102"/>
                <a:gd name="connsiteX3" fmla="*/ 430435 w 859916"/>
                <a:gd name="connsiteY3" fmla="*/ 433102 h 433102"/>
                <a:gd name="connsiteX4" fmla="*/ 859917 w 859916"/>
                <a:gd name="connsiteY4" fmla="*/ 124968 h 433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9916" h="433102">
                  <a:moveTo>
                    <a:pt x="859917" y="124968"/>
                  </a:moveTo>
                  <a:cubicBezTo>
                    <a:pt x="742759" y="49720"/>
                    <a:pt x="588645" y="0"/>
                    <a:pt x="431387" y="0"/>
                  </a:cubicBezTo>
                  <a:cubicBezTo>
                    <a:pt x="285274" y="0"/>
                    <a:pt x="134779" y="35719"/>
                    <a:pt x="0" y="118967"/>
                  </a:cubicBezTo>
                  <a:cubicBezTo>
                    <a:pt x="0" y="118967"/>
                    <a:pt x="183642" y="432530"/>
                    <a:pt x="430435" y="433102"/>
                  </a:cubicBezTo>
                  <a:cubicBezTo>
                    <a:pt x="677132" y="433673"/>
                    <a:pt x="859917" y="124968"/>
                    <a:pt x="859917" y="124968"/>
                  </a:cubicBezTo>
                  <a:close/>
                </a:path>
              </a:pathLst>
            </a:custGeom>
            <a:solidFill>
              <a:srgbClr val="FFE800"/>
            </a:solidFill>
            <a:ln w="9525" cap="flat">
              <a:noFill/>
              <a:prstDash val="solid"/>
              <a:miter/>
            </a:ln>
          </p:spPr>
          <p:txBody>
            <a:bodyPr rtlCol="0" anchor="ctr"/>
            <a:lstStyle/>
            <a:p>
              <a:endParaRPr lang="fr-FR" sz="1800"/>
            </a:p>
          </p:txBody>
        </p:sp>
        <p:sp>
          <p:nvSpPr>
            <p:cNvPr id="34" name="Forme libre : forme 33">
              <a:extLst>
                <a:ext uri="{FF2B5EF4-FFF2-40B4-BE49-F238E27FC236}">
                  <a16:creationId xmlns:a16="http://schemas.microsoft.com/office/drawing/2014/main" id="{F85FA027-B161-4060-9DA3-4EF7F3CB1C0F}"/>
                </a:ext>
              </a:extLst>
            </p:cNvPr>
            <p:cNvSpPr/>
            <p:nvPr/>
          </p:nvSpPr>
          <p:spPr>
            <a:xfrm>
              <a:off x="3749374" y="1300924"/>
              <a:ext cx="466844" cy="817244"/>
            </a:xfrm>
            <a:custGeom>
              <a:avLst/>
              <a:gdLst>
                <a:gd name="connsiteX0" fmla="*/ 287416 w 466844"/>
                <a:gd name="connsiteY0" fmla="*/ 0 h 817244"/>
                <a:gd name="connsiteX1" fmla="*/ 40051 w 466844"/>
                <a:gd name="connsiteY1" fmla="*/ 371570 h 817244"/>
                <a:gd name="connsiteX2" fmla="*/ 24145 w 466844"/>
                <a:gd name="connsiteY2" fmla="*/ 817245 h 817244"/>
                <a:gd name="connsiteX3" fmla="*/ 451722 w 466844"/>
                <a:gd name="connsiteY3" fmla="*/ 506444 h 817244"/>
                <a:gd name="connsiteX4" fmla="*/ 287416 w 466844"/>
                <a:gd name="connsiteY4" fmla="*/ 0 h 817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844" h="817244">
                  <a:moveTo>
                    <a:pt x="287416" y="0"/>
                  </a:moveTo>
                  <a:cubicBezTo>
                    <a:pt x="175021" y="94488"/>
                    <a:pt x="88915" y="222123"/>
                    <a:pt x="40051" y="371570"/>
                  </a:cubicBezTo>
                  <a:cubicBezTo>
                    <a:pt x="-8907" y="521018"/>
                    <a:pt x="-11479" y="669322"/>
                    <a:pt x="24145" y="817245"/>
                  </a:cubicBezTo>
                  <a:cubicBezTo>
                    <a:pt x="24145" y="817245"/>
                    <a:pt x="374855" y="740855"/>
                    <a:pt x="451722" y="506444"/>
                  </a:cubicBezTo>
                  <a:cubicBezTo>
                    <a:pt x="528589" y="272034"/>
                    <a:pt x="287416" y="0"/>
                    <a:pt x="287416" y="0"/>
                  </a:cubicBezTo>
                  <a:close/>
                </a:path>
              </a:pathLst>
            </a:custGeom>
            <a:solidFill>
              <a:srgbClr val="FF9940"/>
            </a:solidFill>
            <a:ln w="9525" cap="flat">
              <a:noFill/>
              <a:prstDash val="solid"/>
              <a:miter/>
            </a:ln>
          </p:spPr>
          <p:txBody>
            <a:bodyPr rtlCol="0" anchor="ctr"/>
            <a:lstStyle/>
            <a:p>
              <a:endParaRPr lang="fr-FR" sz="1800"/>
            </a:p>
          </p:txBody>
        </p:sp>
        <p:sp>
          <p:nvSpPr>
            <p:cNvPr id="35" name="Forme libre : forme 34">
              <a:extLst>
                <a:ext uri="{FF2B5EF4-FFF2-40B4-BE49-F238E27FC236}">
                  <a16:creationId xmlns:a16="http://schemas.microsoft.com/office/drawing/2014/main" id="{C06AE73A-E3E4-47F2-978F-5B63B84C397E}"/>
                </a:ext>
              </a:extLst>
            </p:cNvPr>
            <p:cNvSpPr/>
            <p:nvPr/>
          </p:nvSpPr>
          <p:spPr>
            <a:xfrm>
              <a:off x="3810094" y="2167431"/>
              <a:ext cx="695999" cy="571005"/>
            </a:xfrm>
            <a:custGeom>
              <a:avLst/>
              <a:gdLst>
                <a:gd name="connsiteX0" fmla="*/ 0 w 695999"/>
                <a:gd name="connsiteY0" fmla="*/ 63418 h 571005"/>
                <a:gd name="connsiteX1" fmla="*/ 274034 w 695999"/>
                <a:gd name="connsiteY1" fmla="*/ 414986 h 571005"/>
                <a:gd name="connsiteX2" fmla="*/ 693611 w 695999"/>
                <a:gd name="connsiteY2" fmla="*/ 571006 h 571005"/>
                <a:gd name="connsiteX3" fmla="*/ 529400 w 695999"/>
                <a:gd name="connsiteY3" fmla="*/ 65133 h 571005"/>
                <a:gd name="connsiteX4" fmla="*/ 0 w 695999"/>
                <a:gd name="connsiteY4" fmla="*/ 63418 h 571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999" h="571005">
                  <a:moveTo>
                    <a:pt x="0" y="63418"/>
                  </a:moveTo>
                  <a:cubicBezTo>
                    <a:pt x="57436" y="202198"/>
                    <a:pt x="148876" y="322022"/>
                    <a:pt x="274034" y="414986"/>
                  </a:cubicBezTo>
                  <a:cubicBezTo>
                    <a:pt x="400241" y="508712"/>
                    <a:pt x="552926" y="561671"/>
                    <a:pt x="693611" y="571006"/>
                  </a:cubicBezTo>
                  <a:cubicBezTo>
                    <a:pt x="693611" y="571006"/>
                    <a:pt x="728758" y="210675"/>
                    <a:pt x="529400" y="65133"/>
                  </a:cubicBezTo>
                  <a:cubicBezTo>
                    <a:pt x="330041" y="-80409"/>
                    <a:pt x="0" y="63418"/>
                    <a:pt x="0" y="63418"/>
                  </a:cubicBezTo>
                  <a:close/>
                </a:path>
              </a:pathLst>
            </a:custGeom>
            <a:solidFill>
              <a:srgbClr val="E1000F"/>
            </a:solidFill>
            <a:ln w="9525" cap="flat">
              <a:noFill/>
              <a:prstDash val="solid"/>
              <a:miter/>
            </a:ln>
          </p:spPr>
          <p:txBody>
            <a:bodyPr rtlCol="0" anchor="ctr"/>
            <a:lstStyle/>
            <a:p>
              <a:endParaRPr lang="fr-FR" sz="1800"/>
            </a:p>
          </p:txBody>
        </p:sp>
        <p:sp>
          <p:nvSpPr>
            <p:cNvPr id="36" name="Forme libre : forme 35">
              <a:extLst>
                <a:ext uri="{FF2B5EF4-FFF2-40B4-BE49-F238E27FC236}">
                  <a16:creationId xmlns:a16="http://schemas.microsoft.com/office/drawing/2014/main" id="{A7D5343A-A285-436D-A0B7-C43B1A1BBF52}"/>
                </a:ext>
              </a:extLst>
            </p:cNvPr>
            <p:cNvSpPr/>
            <p:nvPr/>
          </p:nvSpPr>
          <p:spPr>
            <a:xfrm>
              <a:off x="4633686" y="2165635"/>
              <a:ext cx="694216" cy="572421"/>
            </a:xfrm>
            <a:custGeom>
              <a:avLst/>
              <a:gdLst>
                <a:gd name="connsiteX0" fmla="*/ 3178 w 694216"/>
                <a:gd name="connsiteY0" fmla="*/ 572422 h 572421"/>
                <a:gd name="connsiteX1" fmla="*/ 420087 w 694216"/>
                <a:gd name="connsiteY1" fmla="*/ 414783 h 572421"/>
                <a:gd name="connsiteX2" fmla="*/ 694217 w 694216"/>
                <a:gd name="connsiteY2" fmla="*/ 61024 h 572421"/>
                <a:gd name="connsiteX3" fmla="*/ 161960 w 694216"/>
                <a:gd name="connsiteY3" fmla="*/ 66930 h 572421"/>
                <a:gd name="connsiteX4" fmla="*/ 3178 w 694216"/>
                <a:gd name="connsiteY4" fmla="*/ 572422 h 572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16" h="572421">
                  <a:moveTo>
                    <a:pt x="3178" y="572422"/>
                  </a:moveTo>
                  <a:cubicBezTo>
                    <a:pt x="160817" y="556705"/>
                    <a:pt x="292738" y="506985"/>
                    <a:pt x="420087" y="414783"/>
                  </a:cubicBezTo>
                  <a:cubicBezTo>
                    <a:pt x="543341" y="325533"/>
                    <a:pt x="637162" y="199327"/>
                    <a:pt x="694217" y="61024"/>
                  </a:cubicBezTo>
                  <a:cubicBezTo>
                    <a:pt x="694217" y="61024"/>
                    <a:pt x="360080" y="-80136"/>
                    <a:pt x="161960" y="66930"/>
                  </a:cubicBezTo>
                  <a:cubicBezTo>
                    <a:pt x="-36160" y="213996"/>
                    <a:pt x="3178" y="572422"/>
                    <a:pt x="3178" y="572422"/>
                  </a:cubicBezTo>
                  <a:close/>
                </a:path>
              </a:pathLst>
            </a:custGeom>
            <a:solidFill>
              <a:srgbClr val="5770BE"/>
            </a:solidFill>
            <a:ln w="9525" cap="flat">
              <a:noFill/>
              <a:prstDash val="solid"/>
              <a:miter/>
            </a:ln>
          </p:spPr>
          <p:txBody>
            <a:bodyPr rtlCol="0" anchor="ctr"/>
            <a:lstStyle/>
            <a:p>
              <a:endParaRPr lang="fr-FR" sz="1800"/>
            </a:p>
          </p:txBody>
        </p:sp>
        <p:sp>
          <p:nvSpPr>
            <p:cNvPr id="37" name="Forme libre : forme 36">
              <a:extLst>
                <a:ext uri="{FF2B5EF4-FFF2-40B4-BE49-F238E27FC236}">
                  <a16:creationId xmlns:a16="http://schemas.microsoft.com/office/drawing/2014/main" id="{0C731C3A-641D-4BCD-8621-E7256547145E}"/>
                </a:ext>
              </a:extLst>
            </p:cNvPr>
            <p:cNvSpPr/>
            <p:nvPr/>
          </p:nvSpPr>
          <p:spPr>
            <a:xfrm>
              <a:off x="4920405" y="1302353"/>
              <a:ext cx="465742" cy="817435"/>
            </a:xfrm>
            <a:custGeom>
              <a:avLst/>
              <a:gdLst>
                <a:gd name="connsiteX0" fmla="*/ 441883 w 465742"/>
                <a:gd name="connsiteY0" fmla="*/ 817436 h 817435"/>
                <a:gd name="connsiteX1" fmla="*/ 427024 w 465742"/>
                <a:gd name="connsiteY1" fmla="*/ 371189 h 817435"/>
                <a:gd name="connsiteX2" fmla="*/ 180707 w 465742"/>
                <a:gd name="connsiteY2" fmla="*/ 0 h 817435"/>
                <a:gd name="connsiteX3" fmla="*/ 14687 w 465742"/>
                <a:gd name="connsiteY3" fmla="*/ 504158 h 817435"/>
                <a:gd name="connsiteX4" fmla="*/ 441883 w 465742"/>
                <a:gd name="connsiteY4" fmla="*/ 817436 h 8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42" h="817435">
                  <a:moveTo>
                    <a:pt x="441883" y="817436"/>
                  </a:moveTo>
                  <a:cubicBezTo>
                    <a:pt x="476268" y="675799"/>
                    <a:pt x="475316" y="520827"/>
                    <a:pt x="427024" y="371189"/>
                  </a:cubicBezTo>
                  <a:cubicBezTo>
                    <a:pt x="378732" y="221552"/>
                    <a:pt x="292340" y="97917"/>
                    <a:pt x="180707" y="0"/>
                  </a:cubicBezTo>
                  <a:cubicBezTo>
                    <a:pt x="180707" y="0"/>
                    <a:pt x="-61037" y="269272"/>
                    <a:pt x="14687" y="504158"/>
                  </a:cubicBezTo>
                  <a:cubicBezTo>
                    <a:pt x="90410" y="739045"/>
                    <a:pt x="441883" y="817436"/>
                    <a:pt x="441883" y="817436"/>
                  </a:cubicBezTo>
                  <a:close/>
                </a:path>
              </a:pathLst>
            </a:custGeom>
            <a:solidFill>
              <a:srgbClr val="00AC8C"/>
            </a:solid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2252743127"/>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apo de titre 7">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13184" y="984000"/>
            <a:ext cx="9146904" cy="5874000"/>
          </a:xfrm>
          <a:prstGeom prst="rect">
            <a:avLst/>
          </a:prstGeom>
          <a:solidFill>
            <a:srgbClr val="FF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37" name="Groupe 36"/>
          <p:cNvGrpSpPr/>
          <p:nvPr/>
        </p:nvGrpSpPr>
        <p:grpSpPr>
          <a:xfrm>
            <a:off x="2555777" y="2660917"/>
            <a:ext cx="5636124" cy="1629156"/>
            <a:chOff x="4528607" y="2228471"/>
            <a:chExt cx="2978905" cy="645803"/>
          </a:xfrm>
          <a:solidFill>
            <a:srgbClr val="00AC8C"/>
          </a:solidFill>
        </p:grpSpPr>
        <p:sp>
          <p:nvSpPr>
            <p:cNvPr id="38" name="Forme libre : forme 11">
              <a:extLst>
                <a:ext uri="{FF2B5EF4-FFF2-40B4-BE49-F238E27FC236}">
                  <a16:creationId xmlns:a16="http://schemas.microsoft.com/office/drawing/2014/main" id="{99B404BE-FE54-428A-911D-CAC51B52FD2D}"/>
                </a:ext>
              </a:extLst>
            </p:cNvPr>
            <p:cNvSpPr/>
            <p:nvPr/>
          </p:nvSpPr>
          <p:spPr>
            <a:xfrm rot="20377350" flipH="1" flipV="1">
              <a:off x="7129985"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sp>
          <p:nvSpPr>
            <p:cNvPr id="39" name="Forme libre : forme 11">
              <a:extLst>
                <a:ext uri="{FF2B5EF4-FFF2-40B4-BE49-F238E27FC236}">
                  <a16:creationId xmlns:a16="http://schemas.microsoft.com/office/drawing/2014/main" id="{99B404BE-FE54-428A-911D-CAC51B52FD2D}"/>
                </a:ext>
              </a:extLst>
            </p:cNvPr>
            <p:cNvSpPr/>
            <p:nvPr userDrawn="1"/>
          </p:nvSpPr>
          <p:spPr>
            <a:xfrm rot="1222650" flipV="1">
              <a:off x="4528607"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gr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21"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40"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1"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Tree>
    <p:extLst>
      <p:ext uri="{BB962C8B-B14F-4D97-AF65-F5344CB8AC3E}">
        <p14:creationId xmlns:p14="http://schemas.microsoft.com/office/powerpoint/2010/main" val="114249162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 de titre 8">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1318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37" name="Groupe 36"/>
          <p:cNvGrpSpPr/>
          <p:nvPr/>
        </p:nvGrpSpPr>
        <p:grpSpPr>
          <a:xfrm>
            <a:off x="2555777" y="2660917"/>
            <a:ext cx="5636124" cy="1629156"/>
            <a:chOff x="4528607" y="2228471"/>
            <a:chExt cx="2978905" cy="645803"/>
          </a:xfrm>
          <a:solidFill>
            <a:srgbClr val="00AC8C"/>
          </a:solidFill>
        </p:grpSpPr>
        <p:sp>
          <p:nvSpPr>
            <p:cNvPr id="38" name="Forme libre : forme 11">
              <a:extLst>
                <a:ext uri="{FF2B5EF4-FFF2-40B4-BE49-F238E27FC236}">
                  <a16:creationId xmlns:a16="http://schemas.microsoft.com/office/drawing/2014/main" id="{99B404BE-FE54-428A-911D-CAC51B52FD2D}"/>
                </a:ext>
              </a:extLst>
            </p:cNvPr>
            <p:cNvSpPr/>
            <p:nvPr/>
          </p:nvSpPr>
          <p:spPr>
            <a:xfrm rot="20377350" flipH="1" flipV="1">
              <a:off x="7129985"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sp>
          <p:nvSpPr>
            <p:cNvPr id="39" name="Forme libre : forme 11">
              <a:extLst>
                <a:ext uri="{FF2B5EF4-FFF2-40B4-BE49-F238E27FC236}">
                  <a16:creationId xmlns:a16="http://schemas.microsoft.com/office/drawing/2014/main" id="{99B404BE-FE54-428A-911D-CAC51B52FD2D}"/>
                </a:ext>
              </a:extLst>
            </p:cNvPr>
            <p:cNvSpPr/>
            <p:nvPr userDrawn="1"/>
          </p:nvSpPr>
          <p:spPr>
            <a:xfrm rot="1222650" flipV="1">
              <a:off x="4528607" y="2228471"/>
              <a:ext cx="377527" cy="645803"/>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1800"/>
            </a:p>
          </p:txBody>
        </p:sp>
      </p:gr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21"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40"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1"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Tree>
    <p:extLst>
      <p:ext uri="{BB962C8B-B14F-4D97-AF65-F5344CB8AC3E}">
        <p14:creationId xmlns:p14="http://schemas.microsoft.com/office/powerpoint/2010/main" val="44570987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apo de titre 9">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37"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38"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39"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23" name="Groupe 22">
            <a:extLst>
              <a:ext uri="{FF2B5EF4-FFF2-40B4-BE49-F238E27FC236}">
                <a16:creationId xmlns:a16="http://schemas.microsoft.com/office/drawing/2014/main" id="{EF6742AF-C8D3-4ECE-A715-D2E9132A76D7}"/>
              </a:ext>
            </a:extLst>
          </p:cNvPr>
          <p:cNvGrpSpPr/>
          <p:nvPr/>
        </p:nvGrpSpPr>
        <p:grpSpPr>
          <a:xfrm>
            <a:off x="4995278" y="2383665"/>
            <a:ext cx="3589316" cy="1769235"/>
            <a:chOff x="1876472" y="1243012"/>
            <a:chExt cx="5386683" cy="2655188"/>
          </a:xfrm>
          <a:solidFill>
            <a:srgbClr val="FF9940"/>
          </a:solidFill>
        </p:grpSpPr>
        <p:sp>
          <p:nvSpPr>
            <p:cNvPr id="35"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0"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1"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2"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429242392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apo courante">
    <p:spTree>
      <p:nvGrpSpPr>
        <p:cNvPr id="1" name=""/>
        <p:cNvGrpSpPr/>
        <p:nvPr/>
      </p:nvGrpSpPr>
      <p:grpSpPr>
        <a:xfrm>
          <a:off x="0" y="0"/>
          <a:ext cx="0" cy="0"/>
          <a:chOff x="0" y="0"/>
          <a:chExt cx="0" cy="0"/>
        </a:xfrm>
      </p:grpSpPr>
      <p:sp>
        <p:nvSpPr>
          <p:cNvPr id="6" name="Titre 6"/>
          <p:cNvSpPr>
            <a:spLocks noGrp="1"/>
          </p:cNvSpPr>
          <p:nvPr>
            <p:ph type="title"/>
          </p:nvPr>
        </p:nvSpPr>
        <p:spPr>
          <a:xfrm>
            <a:off x="359999" y="1200000"/>
            <a:ext cx="8424000" cy="960000"/>
          </a:xfrm>
        </p:spPr>
        <p:txBody>
          <a:bodyPr/>
          <a:lstStyle>
            <a:lvl1pPr>
              <a:defRPr>
                <a:solidFill>
                  <a:srgbClr val="00AC8C"/>
                </a:solidFill>
              </a:defRPr>
            </a:lvl1pPr>
          </a:lstStyle>
          <a:p>
            <a:r>
              <a:rPr lang="fr-FR" smtClean="0"/>
              <a:t>Modifiez le style du titre</a:t>
            </a:r>
            <a:endParaRPr lang="fr-FR" dirty="0"/>
          </a:p>
        </p:txBody>
      </p:sp>
      <p:sp>
        <p:nvSpPr>
          <p:cNvPr id="7" name="Espace réservé de la date 1"/>
          <p:cNvSpPr>
            <a:spLocks noGrp="1"/>
          </p:cNvSpPr>
          <p:nvPr>
            <p:ph type="dt" sz="half" idx="10"/>
          </p:nvPr>
        </p:nvSpPr>
        <p:spPr>
          <a:xfrm>
            <a:off x="7614000" y="6378000"/>
            <a:ext cx="1170000" cy="480000"/>
          </a:xfrm>
        </p:spPr>
        <p:txBody>
          <a:bodyPr/>
          <a:lstStyle/>
          <a:p>
            <a:pPr>
              <a:defRPr/>
            </a:pPr>
            <a:fld id="{EC3BD6C2-C2F8-49BB-BA8D-B7F04BD044F3}" type="datetime1">
              <a:rPr lang="fr-FR" smtClean="0"/>
              <a:pPr>
                <a:defRPr/>
              </a:pPr>
              <a:t>25/10/2021</a:t>
            </a:fld>
            <a:endParaRPr lang="fr-FR" dirty="0"/>
          </a:p>
        </p:txBody>
      </p:sp>
      <p:sp>
        <p:nvSpPr>
          <p:cNvPr id="8" name="Espace réservé du pied de page 2"/>
          <p:cNvSpPr>
            <a:spLocks noGrp="1"/>
          </p:cNvSpPr>
          <p:nvPr>
            <p:ph type="ftr" sz="quarter" idx="11"/>
          </p:nvPr>
        </p:nvSpPr>
        <p:spPr>
          <a:xfrm>
            <a:off x="360000" y="6378000"/>
            <a:ext cx="5904000" cy="480000"/>
          </a:xfrm>
        </p:spPr>
        <p:txBody>
          <a:bodyPr/>
          <a:lstStyle/>
          <a:p>
            <a:pPr>
              <a:defRPr/>
            </a:pPr>
            <a:endParaRPr lang="fr-FR"/>
          </a:p>
        </p:txBody>
      </p:sp>
      <p:sp>
        <p:nvSpPr>
          <p:cNvPr id="9" name="Espace réservé du numéro de diapositive 3"/>
          <p:cNvSpPr>
            <a:spLocks noGrp="1"/>
          </p:cNvSpPr>
          <p:nvPr>
            <p:ph type="sldNum" sz="quarter" idx="12"/>
          </p:nvPr>
        </p:nvSpPr>
        <p:spPr>
          <a:xfrm>
            <a:off x="6264000" y="6378000"/>
            <a:ext cx="1350000" cy="480000"/>
          </a:xfrm>
        </p:spPr>
        <p:txBody>
          <a:bodyPr/>
          <a:lstStyle/>
          <a:p>
            <a:pPr>
              <a:defRPr/>
            </a:pPr>
            <a:fld id="{4D349F51-42DE-4B29-8A81-5C4FEEDF73FE}" type="slidenum">
              <a:rPr lang="fr-FR" smtClean="0"/>
              <a:pPr>
                <a:defRPr/>
              </a:pPr>
              <a:t>‹N°›</a:t>
            </a:fld>
            <a:endParaRPr lang="fr-FR" dirty="0"/>
          </a:p>
        </p:txBody>
      </p:sp>
      <p:sp>
        <p:nvSpPr>
          <p:cNvPr id="10" name="Espace réservé du texte 7"/>
          <p:cNvSpPr>
            <a:spLocks noGrp="1"/>
          </p:cNvSpPr>
          <p:nvPr>
            <p:ph type="body" sz="quarter" idx="13"/>
          </p:nvPr>
        </p:nvSpPr>
        <p:spPr>
          <a:xfrm>
            <a:off x="3312000" y="240000"/>
            <a:ext cx="5472000" cy="480000"/>
          </a:xfrm>
        </p:spPr>
        <p:txBody>
          <a:bodyPr/>
          <a:lstStyle/>
          <a:p>
            <a:pPr lvl="0"/>
            <a:r>
              <a:rPr lang="fr-FR" smtClean="0"/>
              <a:t>Modifier les styles du texte du masque</a:t>
            </a:r>
          </a:p>
          <a:p>
            <a:pPr lvl="1"/>
            <a:r>
              <a:rPr lang="fr-FR" smtClean="0"/>
              <a:t>Deuxième niveau</a:t>
            </a:r>
          </a:p>
        </p:txBody>
      </p:sp>
      <p:sp>
        <p:nvSpPr>
          <p:cNvPr id="11" name="Espace réservé du texte 8"/>
          <p:cNvSpPr>
            <a:spLocks noGrp="1"/>
          </p:cNvSpPr>
          <p:nvPr>
            <p:ph type="body" sz="quarter" idx="14"/>
          </p:nvPr>
        </p:nvSpPr>
        <p:spPr>
          <a:xfrm>
            <a:off x="359997" y="2448000"/>
            <a:ext cx="7883891" cy="3432000"/>
          </a:xfrm>
        </p:spPr>
        <p:txBody>
          <a:bodyPr/>
          <a:lstStyle/>
          <a:p>
            <a:pPr lvl="0"/>
            <a:r>
              <a:rPr lang="fr-FR" smtClean="0"/>
              <a:t>Modifier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349318657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apo avec puc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60000" y="2448000"/>
            <a:ext cx="8424001"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51300726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es et imag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3615101"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9" name="Espace réservé pour une image  8">
            <a:extLst>
              <a:ext uri="{FF2B5EF4-FFF2-40B4-BE49-F238E27FC236}">
                <a16:creationId xmlns:a16="http://schemas.microsoft.com/office/drawing/2014/main" id="{BD8E2D2A-F96C-4939-9C63-67C838C0FDF3}"/>
              </a:ext>
            </a:extLst>
          </p:cNvPr>
          <p:cNvSpPr>
            <a:spLocks noGrp="1"/>
          </p:cNvSpPr>
          <p:nvPr>
            <p:ph type="pic" sz="quarter" idx="15" hasCustomPrompt="1"/>
          </p:nvPr>
        </p:nvSpPr>
        <p:spPr>
          <a:xfrm>
            <a:off x="4727576" y="2472269"/>
            <a:ext cx="4048125" cy="2747433"/>
          </a:xfrm>
          <a:solidFill>
            <a:schemeClr val="bg1">
              <a:lumMod val="85000"/>
            </a:schemeClr>
          </a:solidFill>
          <a:ln>
            <a:noFill/>
          </a:ln>
        </p:spPr>
        <p:txBody>
          <a:bodyPr bIns="504000" anchor="ctr"/>
          <a:lstStyle>
            <a:lvl1pPr algn="ctr">
              <a:defRPr sz="900">
                <a:solidFill>
                  <a:schemeClr val="bg1"/>
                </a:solidFill>
              </a:defRPr>
            </a:lvl1pPr>
          </a:lstStyle>
          <a:p>
            <a:r>
              <a:rPr lang="fr-FR" dirty="0"/>
              <a:t>Sélectionner l’icône pour insérer une image</a:t>
            </a:r>
          </a:p>
        </p:txBody>
      </p:sp>
      <p:sp>
        <p:nvSpPr>
          <p:cNvPr id="15" name="Espace réservé du texte 14">
            <a:extLst>
              <a:ext uri="{FF2B5EF4-FFF2-40B4-BE49-F238E27FC236}">
                <a16:creationId xmlns:a16="http://schemas.microsoft.com/office/drawing/2014/main" id="{21CA591B-C37B-41A1-8191-C1F660677F8D}"/>
              </a:ext>
            </a:extLst>
          </p:cNvPr>
          <p:cNvSpPr>
            <a:spLocks noGrp="1"/>
          </p:cNvSpPr>
          <p:nvPr>
            <p:ph type="body" sz="quarter" idx="16" hasCustomPrompt="1"/>
          </p:nvPr>
        </p:nvSpPr>
        <p:spPr>
          <a:xfrm>
            <a:off x="4735874" y="5306485"/>
            <a:ext cx="4048127" cy="611715"/>
          </a:xfrm>
        </p:spPr>
        <p:txBody>
          <a:bodyPr/>
          <a:lstStyle>
            <a:lvl1pPr>
              <a:defRPr sz="951">
                <a:solidFill>
                  <a:schemeClr val="tx1"/>
                </a:solidFill>
              </a:defRPr>
            </a:lvl1pPr>
          </a:lstStyle>
          <a:p>
            <a:pPr lvl="0"/>
            <a:r>
              <a:rPr lang="fr-FR" dirty="0"/>
              <a:t>Niveau 4 Lorem ipsum </a:t>
            </a:r>
            <a:r>
              <a:rPr lang="fr-FR" dirty="0" err="1"/>
              <a:t>dolor</a:t>
            </a:r>
            <a:r>
              <a:rPr lang="fr-FR" dirty="0"/>
              <a:t> </a:t>
            </a:r>
            <a:r>
              <a:rPr lang="fr-FR" dirty="0" err="1"/>
              <a:t>sit</a:t>
            </a:r>
            <a:r>
              <a:rPr lang="fr-FR" dirty="0"/>
              <a:t> </a:t>
            </a:r>
            <a:r>
              <a:rPr lang="fr-FR" dirty="0" err="1"/>
              <a:t>amet</a:t>
            </a:r>
            <a:endParaRPr lang="fr-FR" dirty="0"/>
          </a:p>
        </p:txBody>
      </p:sp>
    </p:spTree>
    <p:extLst>
      <p:ext uri="{BB962C8B-B14F-4D97-AF65-F5344CB8AC3E}">
        <p14:creationId xmlns:p14="http://schemas.microsoft.com/office/powerpoint/2010/main" val="1003805802"/>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e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tx2"/>
                </a:solidFill>
              </a:defRPr>
            </a:lvl1pPr>
          </a:lstStyle>
          <a:p>
            <a:r>
              <a:rPr lang="fr-FR" dirty="0" smtClean="0"/>
              <a:t>Titre de partie</a:t>
            </a:r>
            <a:endParaRPr lang="fr-FR" dirty="0"/>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552355512"/>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e avec puces + verbatim">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accent2"/>
                </a:solidFill>
              </a:defRPr>
            </a:lvl1pPr>
          </a:lstStyle>
          <a:p>
            <a:r>
              <a:rPr lang="fr-FR" dirty="0" smtClean="0"/>
              <a:t>Titre de partie</a:t>
            </a:r>
            <a:endParaRPr lang="fr-FR" dirty="0"/>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22725" y="3111501"/>
            <a:ext cx="2520000" cy="2209800"/>
          </a:xfrm>
        </p:spPr>
        <p:txBody>
          <a:bodyPr anchor="ctr"/>
          <a:lstStyle>
            <a:lvl1pPr>
              <a:defRPr b="1">
                <a:solidFill>
                  <a:schemeClr val="tx1"/>
                </a:solidFill>
              </a:defRPr>
            </a:lvl1pPr>
            <a:lvl2pPr marL="0" indent="0">
              <a:spcBef>
                <a:spcPts val="200"/>
              </a:spcBef>
              <a:buNone/>
              <a:defRPr sz="1051">
                <a:solidFill>
                  <a:schemeClr val="tx1"/>
                </a:solidFill>
              </a:defRPr>
            </a:lvl2pPr>
            <a:lvl3pPr>
              <a:buNone/>
              <a:defRPr baseline="0">
                <a:solidFill>
                  <a:schemeClr val="accent3"/>
                </a:solidFill>
              </a:defRPr>
            </a:lvl3pPr>
            <a:lvl4pPr>
              <a:defRPr>
                <a:solidFill>
                  <a:schemeClr val="accent3"/>
                </a:solidFill>
              </a:defRPr>
            </a:lvl4pPr>
            <a:lvl5pPr>
              <a:defRPr>
                <a:solidFill>
                  <a:schemeClr val="accent3"/>
                </a:solidFill>
              </a:defRPr>
            </a:lvl5pPr>
          </a:lstStyle>
          <a:p>
            <a:pPr lvl="0"/>
            <a:r>
              <a:rPr lang="fr-FR" dirty="0" smtClean="0"/>
              <a:t>Texte</a:t>
            </a:r>
            <a:endParaRPr lang="fr-FR" dirty="0"/>
          </a:p>
        </p:txBody>
      </p:sp>
      <p:sp>
        <p:nvSpPr>
          <p:cNvPr id="16" name="Espace réservé du texte 19">
            <a:extLst>
              <a:ext uri="{FF2B5EF4-FFF2-40B4-BE49-F238E27FC236}">
                <a16:creationId xmlns:a16="http://schemas.microsoft.com/office/drawing/2014/main" id="{09F5CAC3-7DC3-439A-9A57-B06A8C205ED9}"/>
              </a:ext>
            </a:extLst>
          </p:cNvPr>
          <p:cNvSpPr>
            <a:spLocks noGrp="1"/>
          </p:cNvSpPr>
          <p:nvPr>
            <p:ph type="body" sz="quarter" idx="19" hasCustomPrompt="1"/>
          </p:nvPr>
        </p:nvSpPr>
        <p:spPr>
          <a:xfrm>
            <a:off x="6196013" y="2472267"/>
            <a:ext cx="499200" cy="446400"/>
          </a:xfrm>
          <a:blipFill>
            <a:blip r:embed="rId2">
              <a:extLst>
                <a:ext uri="{96DAC541-7B7A-43D3-8B79-37D633B846F1}">
                  <asvg:svgBlip xmlns:asvg="http://schemas.microsoft.com/office/drawing/2016/SVG/main" xmlns="" r:embed="rId3"/>
                </a:ext>
              </a:extLst>
            </a:blip>
            <a:stretch>
              <a:fillRect/>
            </a:stretch>
          </a:blipFill>
        </p:spPr>
        <p:txBody>
          <a:bodyPr/>
          <a:lstStyle/>
          <a:p>
            <a:pPr lvl="0"/>
            <a:r>
              <a:rPr lang="fr-FR" dirty="0"/>
              <a:t> </a:t>
            </a:r>
          </a:p>
        </p:txBody>
      </p:sp>
      <p:sp>
        <p:nvSpPr>
          <p:cNvPr id="18" name="Espace réservé du texte 19">
            <a:extLst>
              <a:ext uri="{FF2B5EF4-FFF2-40B4-BE49-F238E27FC236}">
                <a16:creationId xmlns:a16="http://schemas.microsoft.com/office/drawing/2014/main" id="{4141A6F1-00C3-439D-BAD4-208A5BCC27D8}"/>
              </a:ext>
            </a:extLst>
          </p:cNvPr>
          <p:cNvSpPr>
            <a:spLocks noGrp="1"/>
          </p:cNvSpPr>
          <p:nvPr>
            <p:ph type="body" sz="quarter" idx="20" hasCustomPrompt="1"/>
          </p:nvPr>
        </p:nvSpPr>
        <p:spPr>
          <a:xfrm>
            <a:off x="8267444" y="5179037"/>
            <a:ext cx="499200" cy="446400"/>
          </a:xfrm>
          <a:blipFill>
            <a:blip r:embed="rId4">
              <a:extLst>
                <a:ext uri="{96DAC541-7B7A-43D3-8B79-37D633B846F1}">
                  <asvg:svgBlip xmlns:asvg="http://schemas.microsoft.com/office/drawing/2016/SVG/main" xmlns="" r:embed="rId5"/>
                </a:ext>
              </a:extLst>
            </a:blip>
            <a:stretch>
              <a:fillRect/>
            </a:stretch>
          </a:blipFill>
        </p:spPr>
        <p:txBody>
          <a:bodyPr/>
          <a:lstStyle/>
          <a:p>
            <a:pPr lvl="0"/>
            <a:r>
              <a:rPr lang="fr-FR" dirty="0"/>
              <a:t> </a:t>
            </a:r>
          </a:p>
        </p:txBody>
      </p:sp>
    </p:spTree>
    <p:extLst>
      <p:ext uri="{BB962C8B-B14F-4D97-AF65-F5344CB8AC3E}">
        <p14:creationId xmlns:p14="http://schemas.microsoft.com/office/powerpoint/2010/main" val="872150651"/>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e avec puces + encadré bleu">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bg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chemeClr val="bg2"/>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smtClean="0"/>
              <a:t>Texte</a:t>
            </a:r>
            <a:endParaRPr lang="fr-FR" dirty="0"/>
          </a:p>
        </p:txBody>
      </p:sp>
    </p:spTree>
    <p:extLst>
      <p:ext uri="{BB962C8B-B14F-4D97-AF65-F5344CB8AC3E}">
        <p14:creationId xmlns:p14="http://schemas.microsoft.com/office/powerpoint/2010/main" val="953438315"/>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e avec puces + encadré orang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rgbClr val="FF9940"/>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rgbClr val="FF9940"/>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a:t>Texte de </a:t>
            </a:r>
            <a:r>
              <a:rPr lang="fr-FR"/>
              <a:t>niveau 1</a:t>
            </a:r>
            <a:endParaRPr lang="fr-FR" dirty="0"/>
          </a:p>
        </p:txBody>
      </p:sp>
    </p:spTree>
    <p:extLst>
      <p:ext uri="{BB962C8B-B14F-4D97-AF65-F5344CB8AC3E}">
        <p14:creationId xmlns:p14="http://schemas.microsoft.com/office/powerpoint/2010/main" val="120845023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re pag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3" name="Espace réservé du pied de page 2"/>
          <p:cNvSpPr>
            <a:spLocks noGrp="1"/>
          </p:cNvSpPr>
          <p:nvPr>
            <p:ph type="ftr" sz="quarter" idx="11"/>
          </p:nvPr>
        </p:nvSpPr>
        <p:spPr bwMode="gray"/>
        <p:txBody>
          <a:bodyPr/>
          <a:lstStyle/>
          <a:p>
            <a:pPr>
              <a:defRPr/>
            </a:pPr>
            <a:endParaRPr lang="fr-FR"/>
          </a:p>
        </p:txBody>
      </p:sp>
      <p:sp>
        <p:nvSpPr>
          <p:cNvPr id="8" name="Espace réservé du numéro de diapositive 7"/>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1" b="1" cap="all" baseline="0"/>
            </a:lvl1pPr>
            <a:lvl2pPr marL="0" indent="0">
              <a:spcBef>
                <a:spcPts val="500"/>
              </a:spcBef>
              <a:spcAft>
                <a:spcPts val="0"/>
              </a:spcAft>
              <a:buNone/>
              <a:defRPr sz="1851"/>
            </a:lvl2pPr>
          </a:lstStyle>
          <a:p>
            <a:r>
              <a:rPr lang="fr-FR" dirty="0" smtClean="0"/>
              <a:t>TITRE DE LA PRÉSENTATION </a:t>
            </a:r>
            <a:br>
              <a:rPr lang="fr-FR" dirty="0" smtClean="0"/>
            </a:br>
            <a:r>
              <a:rPr lang="fr-FR" dirty="0" smtClean="0"/>
              <a:t>SUR DEUX LIGNES MAXIMUM</a:t>
            </a:r>
          </a:p>
          <a:p>
            <a:pPr lvl="1"/>
            <a:r>
              <a:rPr lang="fr-FR" dirty="0" smtClean="0"/>
              <a:t>Sous-titre de la présentation </a:t>
            </a:r>
            <a:br>
              <a:rPr lang="fr-FR" dirty="0" smtClean="0"/>
            </a:br>
            <a:r>
              <a:rPr lang="fr-FR" dirty="0" smtClean="0"/>
              <a:t>sur deux lignes maximum</a:t>
            </a:r>
            <a:endParaRPr lang="fr-FR" dirty="0"/>
          </a:p>
        </p:txBody>
      </p:sp>
      <p:cxnSp>
        <p:nvCxnSpPr>
          <p:cNvPr id="12" name="Connecteur droit 11"/>
          <p:cNvCxnSpPr/>
          <p:nvPr/>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Imag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240000" y="240000"/>
            <a:ext cx="1920000" cy="1920000"/>
          </a:xfrm>
          <a:prstGeom prst="rect">
            <a:avLst/>
          </a:prstGeom>
        </p:spPr>
      </p:pic>
      <p:grpSp>
        <p:nvGrpSpPr>
          <p:cNvPr id="37" name="Groupe 36">
            <a:extLst>
              <a:ext uri="{FF2B5EF4-FFF2-40B4-BE49-F238E27FC236}">
                <a16:creationId xmlns:a16="http://schemas.microsoft.com/office/drawing/2014/main" id="{FC683802-A2EC-4669-9F2A-135474056009}"/>
              </a:ext>
            </a:extLst>
          </p:cNvPr>
          <p:cNvGrpSpPr/>
          <p:nvPr/>
        </p:nvGrpSpPr>
        <p:grpSpPr>
          <a:xfrm>
            <a:off x="3215680" y="708026"/>
            <a:ext cx="1440931" cy="1004991"/>
            <a:chOff x="892176" y="1588"/>
            <a:chExt cx="7372350" cy="5141913"/>
          </a:xfrm>
        </p:grpSpPr>
        <p:sp>
          <p:nvSpPr>
            <p:cNvPr id="38" name="Freeform 5">
              <a:extLst>
                <a:ext uri="{FF2B5EF4-FFF2-40B4-BE49-F238E27FC236}">
                  <a16:creationId xmlns:a16="http://schemas.microsoft.com/office/drawing/2014/main" id="{F3915ECC-0968-47EF-B1B0-DD51F330CE1C}"/>
                </a:ext>
              </a:extLst>
            </p:cNvPr>
            <p:cNvSpPr>
              <a:spLocks/>
            </p:cNvSpPr>
            <p:nvPr userDrawn="1"/>
          </p:nvSpPr>
          <p:spPr bwMode="auto">
            <a:xfrm>
              <a:off x="2546351" y="3694113"/>
              <a:ext cx="1312863" cy="1439863"/>
            </a:xfrm>
            <a:custGeom>
              <a:avLst/>
              <a:gdLst>
                <a:gd name="T0" fmla="*/ 457 w 770"/>
                <a:gd name="T1" fmla="*/ 0 h 844"/>
                <a:gd name="T2" fmla="*/ 163 w 770"/>
                <a:gd name="T3" fmla="*/ 118 h 844"/>
                <a:gd name="T4" fmla="*/ 163 w 770"/>
                <a:gd name="T5" fmla="*/ 0 h 844"/>
                <a:gd name="T6" fmla="*/ 0 w 770"/>
                <a:gd name="T7" fmla="*/ 0 h 844"/>
                <a:gd name="T8" fmla="*/ 0 w 770"/>
                <a:gd name="T9" fmla="*/ 844 h 844"/>
                <a:gd name="T10" fmla="*/ 163 w 770"/>
                <a:gd name="T11" fmla="*/ 844 h 844"/>
                <a:gd name="T12" fmla="*/ 163 w 770"/>
                <a:gd name="T13" fmla="*/ 331 h 844"/>
                <a:gd name="T14" fmla="*/ 427 w 770"/>
                <a:gd name="T15" fmla="*/ 135 h 844"/>
                <a:gd name="T16" fmla="*/ 606 w 770"/>
                <a:gd name="T17" fmla="*/ 284 h 844"/>
                <a:gd name="T18" fmla="*/ 606 w 770"/>
                <a:gd name="T19" fmla="*/ 284 h 844"/>
                <a:gd name="T20" fmla="*/ 606 w 770"/>
                <a:gd name="T21" fmla="*/ 844 h 844"/>
                <a:gd name="T22" fmla="*/ 770 w 770"/>
                <a:gd name="T23" fmla="*/ 844 h 844"/>
                <a:gd name="T24" fmla="*/ 770 w 770"/>
                <a:gd name="T25" fmla="*/ 284 h 844"/>
                <a:gd name="T26" fmla="*/ 457 w 770"/>
                <a:gd name="T27" fmla="*/ 0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0" h="844">
                  <a:moveTo>
                    <a:pt x="457" y="0"/>
                  </a:moveTo>
                  <a:cubicBezTo>
                    <a:pt x="255" y="0"/>
                    <a:pt x="165" y="115"/>
                    <a:pt x="163" y="118"/>
                  </a:cubicBezTo>
                  <a:cubicBezTo>
                    <a:pt x="163" y="0"/>
                    <a:pt x="163" y="0"/>
                    <a:pt x="163" y="0"/>
                  </a:cubicBezTo>
                  <a:cubicBezTo>
                    <a:pt x="0" y="0"/>
                    <a:pt x="0" y="0"/>
                    <a:pt x="0" y="0"/>
                  </a:cubicBezTo>
                  <a:cubicBezTo>
                    <a:pt x="0" y="844"/>
                    <a:pt x="0" y="844"/>
                    <a:pt x="0" y="844"/>
                  </a:cubicBezTo>
                  <a:cubicBezTo>
                    <a:pt x="163" y="844"/>
                    <a:pt x="163" y="844"/>
                    <a:pt x="163" y="844"/>
                  </a:cubicBezTo>
                  <a:cubicBezTo>
                    <a:pt x="163" y="331"/>
                    <a:pt x="163" y="331"/>
                    <a:pt x="163" y="331"/>
                  </a:cubicBezTo>
                  <a:cubicBezTo>
                    <a:pt x="167" y="207"/>
                    <a:pt x="323" y="135"/>
                    <a:pt x="427" y="135"/>
                  </a:cubicBezTo>
                  <a:cubicBezTo>
                    <a:pt x="505" y="135"/>
                    <a:pt x="606" y="188"/>
                    <a:pt x="606" y="284"/>
                  </a:cubicBezTo>
                  <a:cubicBezTo>
                    <a:pt x="606" y="284"/>
                    <a:pt x="606" y="284"/>
                    <a:pt x="606" y="284"/>
                  </a:cubicBezTo>
                  <a:cubicBezTo>
                    <a:pt x="606" y="844"/>
                    <a:pt x="606" y="844"/>
                    <a:pt x="606" y="844"/>
                  </a:cubicBezTo>
                  <a:cubicBezTo>
                    <a:pt x="770" y="844"/>
                    <a:pt x="770" y="844"/>
                    <a:pt x="770" y="844"/>
                  </a:cubicBezTo>
                  <a:cubicBezTo>
                    <a:pt x="770" y="284"/>
                    <a:pt x="770" y="284"/>
                    <a:pt x="770" y="284"/>
                  </a:cubicBezTo>
                  <a:cubicBezTo>
                    <a:pt x="770" y="95"/>
                    <a:pt x="629" y="0"/>
                    <a:pt x="457"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9" name="Freeform 6">
              <a:extLst>
                <a:ext uri="{FF2B5EF4-FFF2-40B4-BE49-F238E27FC236}">
                  <a16:creationId xmlns:a16="http://schemas.microsoft.com/office/drawing/2014/main" id="{85A00D6A-601C-418A-889D-9EB6FC35BBC1}"/>
                </a:ext>
              </a:extLst>
            </p:cNvPr>
            <p:cNvSpPr>
              <a:spLocks/>
            </p:cNvSpPr>
            <p:nvPr userDrawn="1"/>
          </p:nvSpPr>
          <p:spPr bwMode="auto">
            <a:xfrm>
              <a:off x="7069138" y="3673475"/>
              <a:ext cx="1195388" cy="1466850"/>
            </a:xfrm>
            <a:custGeom>
              <a:avLst/>
              <a:gdLst>
                <a:gd name="T0" fmla="*/ 433 w 701"/>
                <a:gd name="T1" fmla="*/ 355 h 860"/>
                <a:gd name="T2" fmla="*/ 433 w 701"/>
                <a:gd name="T3" fmla="*/ 355 h 860"/>
                <a:gd name="T4" fmla="*/ 286 w 701"/>
                <a:gd name="T5" fmla="*/ 355 h 860"/>
                <a:gd name="T6" fmla="*/ 164 w 701"/>
                <a:gd name="T7" fmla="*/ 248 h 860"/>
                <a:gd name="T8" fmla="*/ 340 w 701"/>
                <a:gd name="T9" fmla="*/ 143 h 860"/>
                <a:gd name="T10" fmla="*/ 595 w 701"/>
                <a:gd name="T11" fmla="*/ 189 h 860"/>
                <a:gd name="T12" fmla="*/ 652 w 701"/>
                <a:gd name="T13" fmla="*/ 57 h 860"/>
                <a:gd name="T14" fmla="*/ 356 w 701"/>
                <a:gd name="T15" fmla="*/ 0 h 860"/>
                <a:gd name="T16" fmla="*/ 8 w 701"/>
                <a:gd name="T17" fmla="*/ 250 h 860"/>
                <a:gd name="T18" fmla="*/ 268 w 701"/>
                <a:gd name="T19" fmla="*/ 504 h 860"/>
                <a:gd name="T20" fmla="*/ 268 w 701"/>
                <a:gd name="T21" fmla="*/ 505 h 860"/>
                <a:gd name="T22" fmla="*/ 416 w 701"/>
                <a:gd name="T23" fmla="*/ 505 h 860"/>
                <a:gd name="T24" fmla="*/ 538 w 701"/>
                <a:gd name="T25" fmla="*/ 612 h 860"/>
                <a:gd name="T26" fmla="*/ 361 w 701"/>
                <a:gd name="T27" fmla="*/ 717 h 860"/>
                <a:gd name="T28" fmla="*/ 78 w 701"/>
                <a:gd name="T29" fmla="*/ 658 h 860"/>
                <a:gd name="T30" fmla="*/ 22 w 701"/>
                <a:gd name="T31" fmla="*/ 789 h 860"/>
                <a:gd name="T32" fmla="*/ 345 w 701"/>
                <a:gd name="T33" fmla="*/ 860 h 860"/>
                <a:gd name="T34" fmla="*/ 693 w 701"/>
                <a:gd name="T35" fmla="*/ 610 h 860"/>
                <a:gd name="T36" fmla="*/ 433 w 701"/>
                <a:gd name="T37" fmla="*/ 355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1" h="860">
                  <a:moveTo>
                    <a:pt x="433" y="355"/>
                  </a:moveTo>
                  <a:cubicBezTo>
                    <a:pt x="433" y="355"/>
                    <a:pt x="433" y="355"/>
                    <a:pt x="433" y="355"/>
                  </a:cubicBezTo>
                  <a:cubicBezTo>
                    <a:pt x="286" y="355"/>
                    <a:pt x="286" y="355"/>
                    <a:pt x="286" y="355"/>
                  </a:cubicBezTo>
                  <a:cubicBezTo>
                    <a:pt x="204" y="355"/>
                    <a:pt x="160" y="324"/>
                    <a:pt x="164" y="248"/>
                  </a:cubicBezTo>
                  <a:cubicBezTo>
                    <a:pt x="167" y="168"/>
                    <a:pt x="254" y="143"/>
                    <a:pt x="340" y="143"/>
                  </a:cubicBezTo>
                  <a:cubicBezTo>
                    <a:pt x="462" y="143"/>
                    <a:pt x="553" y="172"/>
                    <a:pt x="595" y="189"/>
                  </a:cubicBezTo>
                  <a:cubicBezTo>
                    <a:pt x="652" y="57"/>
                    <a:pt x="652" y="57"/>
                    <a:pt x="652" y="57"/>
                  </a:cubicBezTo>
                  <a:cubicBezTo>
                    <a:pt x="605" y="37"/>
                    <a:pt x="500" y="0"/>
                    <a:pt x="356" y="0"/>
                  </a:cubicBezTo>
                  <a:cubicBezTo>
                    <a:pt x="213" y="0"/>
                    <a:pt x="17" y="56"/>
                    <a:pt x="8" y="250"/>
                  </a:cubicBezTo>
                  <a:cubicBezTo>
                    <a:pt x="0" y="439"/>
                    <a:pt x="131" y="501"/>
                    <a:pt x="268" y="504"/>
                  </a:cubicBezTo>
                  <a:cubicBezTo>
                    <a:pt x="268" y="505"/>
                    <a:pt x="268" y="505"/>
                    <a:pt x="268" y="505"/>
                  </a:cubicBezTo>
                  <a:cubicBezTo>
                    <a:pt x="416" y="505"/>
                    <a:pt x="416" y="505"/>
                    <a:pt x="416" y="505"/>
                  </a:cubicBezTo>
                  <a:cubicBezTo>
                    <a:pt x="497" y="505"/>
                    <a:pt x="541" y="536"/>
                    <a:pt x="538" y="612"/>
                  </a:cubicBezTo>
                  <a:cubicBezTo>
                    <a:pt x="534" y="692"/>
                    <a:pt x="447" y="717"/>
                    <a:pt x="361" y="717"/>
                  </a:cubicBezTo>
                  <a:cubicBezTo>
                    <a:pt x="188" y="717"/>
                    <a:pt x="78" y="658"/>
                    <a:pt x="78" y="658"/>
                  </a:cubicBezTo>
                  <a:cubicBezTo>
                    <a:pt x="22" y="789"/>
                    <a:pt x="22" y="789"/>
                    <a:pt x="22" y="789"/>
                  </a:cubicBezTo>
                  <a:cubicBezTo>
                    <a:pt x="22" y="789"/>
                    <a:pt x="147" y="860"/>
                    <a:pt x="345" y="860"/>
                  </a:cubicBezTo>
                  <a:cubicBezTo>
                    <a:pt x="488" y="860"/>
                    <a:pt x="685" y="803"/>
                    <a:pt x="693" y="610"/>
                  </a:cubicBezTo>
                  <a:cubicBezTo>
                    <a:pt x="701" y="421"/>
                    <a:pt x="570" y="358"/>
                    <a:pt x="433" y="35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0" name="Freeform 7">
              <a:extLst>
                <a:ext uri="{FF2B5EF4-FFF2-40B4-BE49-F238E27FC236}">
                  <a16:creationId xmlns:a16="http://schemas.microsoft.com/office/drawing/2014/main" id="{4336B394-5410-4D2C-8967-A5EDF3833BD3}"/>
                </a:ext>
              </a:extLst>
            </p:cNvPr>
            <p:cNvSpPr>
              <a:spLocks noEditPoints="1"/>
            </p:cNvSpPr>
            <p:nvPr userDrawn="1"/>
          </p:nvSpPr>
          <p:spPr bwMode="auto">
            <a:xfrm>
              <a:off x="5478463" y="3665538"/>
              <a:ext cx="1390650" cy="1477963"/>
            </a:xfrm>
            <a:custGeom>
              <a:avLst/>
              <a:gdLst>
                <a:gd name="T0" fmla="*/ 415 w 815"/>
                <a:gd name="T1" fmla="*/ 0 h 866"/>
                <a:gd name="T2" fmla="*/ 0 w 815"/>
                <a:gd name="T3" fmla="*/ 441 h 866"/>
                <a:gd name="T4" fmla="*/ 453 w 815"/>
                <a:gd name="T5" fmla="*/ 866 h 866"/>
                <a:gd name="T6" fmla="*/ 774 w 815"/>
                <a:gd name="T7" fmla="*/ 795 h 866"/>
                <a:gd name="T8" fmla="*/ 714 w 815"/>
                <a:gd name="T9" fmla="*/ 670 h 866"/>
                <a:gd name="T10" fmla="*/ 448 w 815"/>
                <a:gd name="T11" fmla="*/ 722 h 866"/>
                <a:gd name="T12" fmla="*/ 169 w 815"/>
                <a:gd name="T13" fmla="*/ 504 h 866"/>
                <a:gd name="T14" fmla="*/ 650 w 815"/>
                <a:gd name="T15" fmla="*/ 504 h 866"/>
                <a:gd name="T16" fmla="*/ 815 w 815"/>
                <a:gd name="T17" fmla="*/ 504 h 866"/>
                <a:gd name="T18" fmla="*/ 815 w 815"/>
                <a:gd name="T19" fmla="*/ 431 h 866"/>
                <a:gd name="T20" fmla="*/ 415 w 815"/>
                <a:gd name="T21" fmla="*/ 0 h 866"/>
                <a:gd name="T22" fmla="*/ 172 w 815"/>
                <a:gd name="T23" fmla="*/ 369 h 866"/>
                <a:gd name="T24" fmla="*/ 421 w 815"/>
                <a:gd name="T25" fmla="*/ 139 h 866"/>
                <a:gd name="T26" fmla="*/ 648 w 815"/>
                <a:gd name="T27" fmla="*/ 369 h 866"/>
                <a:gd name="T28" fmla="*/ 172 w 815"/>
                <a:gd name="T29" fmla="*/ 369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5" h="866">
                  <a:moveTo>
                    <a:pt x="415" y="0"/>
                  </a:moveTo>
                  <a:cubicBezTo>
                    <a:pt x="178" y="0"/>
                    <a:pt x="0" y="137"/>
                    <a:pt x="0" y="441"/>
                  </a:cubicBezTo>
                  <a:cubicBezTo>
                    <a:pt x="0" y="745"/>
                    <a:pt x="224" y="866"/>
                    <a:pt x="453" y="866"/>
                  </a:cubicBezTo>
                  <a:cubicBezTo>
                    <a:pt x="664" y="866"/>
                    <a:pt x="774" y="795"/>
                    <a:pt x="774" y="795"/>
                  </a:cubicBezTo>
                  <a:cubicBezTo>
                    <a:pt x="714" y="670"/>
                    <a:pt x="714" y="670"/>
                    <a:pt x="714" y="670"/>
                  </a:cubicBezTo>
                  <a:cubicBezTo>
                    <a:pt x="714" y="670"/>
                    <a:pt x="632" y="722"/>
                    <a:pt x="448" y="722"/>
                  </a:cubicBezTo>
                  <a:cubicBezTo>
                    <a:pt x="322" y="722"/>
                    <a:pt x="188" y="684"/>
                    <a:pt x="169" y="504"/>
                  </a:cubicBezTo>
                  <a:cubicBezTo>
                    <a:pt x="650" y="504"/>
                    <a:pt x="650" y="504"/>
                    <a:pt x="650" y="504"/>
                  </a:cubicBezTo>
                  <a:cubicBezTo>
                    <a:pt x="815" y="504"/>
                    <a:pt x="815" y="504"/>
                    <a:pt x="815" y="504"/>
                  </a:cubicBezTo>
                  <a:cubicBezTo>
                    <a:pt x="815" y="431"/>
                    <a:pt x="815" y="431"/>
                    <a:pt x="815" y="431"/>
                  </a:cubicBezTo>
                  <a:cubicBezTo>
                    <a:pt x="815" y="153"/>
                    <a:pt x="686" y="0"/>
                    <a:pt x="415" y="0"/>
                  </a:cubicBezTo>
                  <a:close/>
                  <a:moveTo>
                    <a:pt x="172" y="369"/>
                  </a:moveTo>
                  <a:cubicBezTo>
                    <a:pt x="190" y="192"/>
                    <a:pt x="282" y="139"/>
                    <a:pt x="421" y="139"/>
                  </a:cubicBezTo>
                  <a:cubicBezTo>
                    <a:pt x="570" y="139"/>
                    <a:pt x="637" y="210"/>
                    <a:pt x="648" y="369"/>
                  </a:cubicBezTo>
                  <a:lnTo>
                    <a:pt x="172" y="3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1" name="Freeform 8">
              <a:extLst>
                <a:ext uri="{FF2B5EF4-FFF2-40B4-BE49-F238E27FC236}">
                  <a16:creationId xmlns:a16="http://schemas.microsoft.com/office/drawing/2014/main" id="{7C987C15-7DB4-426B-910A-DAA475FBF280}"/>
                </a:ext>
              </a:extLst>
            </p:cNvPr>
            <p:cNvSpPr>
              <a:spLocks/>
            </p:cNvSpPr>
            <p:nvPr userDrawn="1"/>
          </p:nvSpPr>
          <p:spPr bwMode="auto">
            <a:xfrm>
              <a:off x="4100513" y="3673475"/>
              <a:ext cx="1195388" cy="1466850"/>
            </a:xfrm>
            <a:custGeom>
              <a:avLst/>
              <a:gdLst>
                <a:gd name="T0" fmla="*/ 433 w 701"/>
                <a:gd name="T1" fmla="*/ 355 h 860"/>
                <a:gd name="T2" fmla="*/ 433 w 701"/>
                <a:gd name="T3" fmla="*/ 355 h 860"/>
                <a:gd name="T4" fmla="*/ 286 w 701"/>
                <a:gd name="T5" fmla="*/ 355 h 860"/>
                <a:gd name="T6" fmla="*/ 164 w 701"/>
                <a:gd name="T7" fmla="*/ 248 h 860"/>
                <a:gd name="T8" fmla="*/ 340 w 701"/>
                <a:gd name="T9" fmla="*/ 143 h 860"/>
                <a:gd name="T10" fmla="*/ 596 w 701"/>
                <a:gd name="T11" fmla="*/ 189 h 860"/>
                <a:gd name="T12" fmla="*/ 652 w 701"/>
                <a:gd name="T13" fmla="*/ 57 h 860"/>
                <a:gd name="T14" fmla="*/ 357 w 701"/>
                <a:gd name="T15" fmla="*/ 0 h 860"/>
                <a:gd name="T16" fmla="*/ 9 w 701"/>
                <a:gd name="T17" fmla="*/ 250 h 860"/>
                <a:gd name="T18" fmla="*/ 269 w 701"/>
                <a:gd name="T19" fmla="*/ 504 h 860"/>
                <a:gd name="T20" fmla="*/ 269 w 701"/>
                <a:gd name="T21" fmla="*/ 505 h 860"/>
                <a:gd name="T22" fmla="*/ 416 w 701"/>
                <a:gd name="T23" fmla="*/ 505 h 860"/>
                <a:gd name="T24" fmla="*/ 538 w 701"/>
                <a:gd name="T25" fmla="*/ 612 h 860"/>
                <a:gd name="T26" fmla="*/ 362 w 701"/>
                <a:gd name="T27" fmla="*/ 717 h 860"/>
                <a:gd name="T28" fmla="*/ 78 w 701"/>
                <a:gd name="T29" fmla="*/ 658 h 860"/>
                <a:gd name="T30" fmla="*/ 23 w 701"/>
                <a:gd name="T31" fmla="*/ 789 h 860"/>
                <a:gd name="T32" fmla="*/ 345 w 701"/>
                <a:gd name="T33" fmla="*/ 860 h 860"/>
                <a:gd name="T34" fmla="*/ 693 w 701"/>
                <a:gd name="T35" fmla="*/ 610 h 860"/>
                <a:gd name="T36" fmla="*/ 433 w 701"/>
                <a:gd name="T37" fmla="*/ 355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1" h="860">
                  <a:moveTo>
                    <a:pt x="433" y="355"/>
                  </a:moveTo>
                  <a:cubicBezTo>
                    <a:pt x="433" y="355"/>
                    <a:pt x="433" y="355"/>
                    <a:pt x="433" y="355"/>
                  </a:cubicBezTo>
                  <a:cubicBezTo>
                    <a:pt x="286" y="355"/>
                    <a:pt x="286" y="355"/>
                    <a:pt x="286" y="355"/>
                  </a:cubicBezTo>
                  <a:cubicBezTo>
                    <a:pt x="204" y="355"/>
                    <a:pt x="161" y="324"/>
                    <a:pt x="164" y="248"/>
                  </a:cubicBezTo>
                  <a:cubicBezTo>
                    <a:pt x="167" y="168"/>
                    <a:pt x="254" y="143"/>
                    <a:pt x="340" y="143"/>
                  </a:cubicBezTo>
                  <a:cubicBezTo>
                    <a:pt x="463" y="143"/>
                    <a:pt x="553" y="172"/>
                    <a:pt x="596" y="189"/>
                  </a:cubicBezTo>
                  <a:cubicBezTo>
                    <a:pt x="652" y="57"/>
                    <a:pt x="652" y="57"/>
                    <a:pt x="652" y="57"/>
                  </a:cubicBezTo>
                  <a:cubicBezTo>
                    <a:pt x="605" y="37"/>
                    <a:pt x="500" y="0"/>
                    <a:pt x="357" y="0"/>
                  </a:cubicBezTo>
                  <a:cubicBezTo>
                    <a:pt x="214" y="0"/>
                    <a:pt x="17" y="56"/>
                    <a:pt x="9" y="250"/>
                  </a:cubicBezTo>
                  <a:cubicBezTo>
                    <a:pt x="0" y="439"/>
                    <a:pt x="132" y="501"/>
                    <a:pt x="269" y="504"/>
                  </a:cubicBezTo>
                  <a:cubicBezTo>
                    <a:pt x="269" y="505"/>
                    <a:pt x="269" y="505"/>
                    <a:pt x="269" y="505"/>
                  </a:cubicBezTo>
                  <a:cubicBezTo>
                    <a:pt x="416" y="505"/>
                    <a:pt x="416" y="505"/>
                    <a:pt x="416" y="505"/>
                  </a:cubicBezTo>
                  <a:cubicBezTo>
                    <a:pt x="498" y="505"/>
                    <a:pt x="541" y="536"/>
                    <a:pt x="538" y="612"/>
                  </a:cubicBezTo>
                  <a:cubicBezTo>
                    <a:pt x="534" y="692"/>
                    <a:pt x="447" y="717"/>
                    <a:pt x="362" y="717"/>
                  </a:cubicBezTo>
                  <a:cubicBezTo>
                    <a:pt x="188" y="717"/>
                    <a:pt x="78" y="658"/>
                    <a:pt x="78" y="658"/>
                  </a:cubicBezTo>
                  <a:cubicBezTo>
                    <a:pt x="23" y="789"/>
                    <a:pt x="23" y="789"/>
                    <a:pt x="23" y="789"/>
                  </a:cubicBezTo>
                  <a:cubicBezTo>
                    <a:pt x="23" y="789"/>
                    <a:pt x="147" y="860"/>
                    <a:pt x="345" y="860"/>
                  </a:cubicBezTo>
                  <a:cubicBezTo>
                    <a:pt x="488" y="860"/>
                    <a:pt x="685" y="803"/>
                    <a:pt x="693" y="610"/>
                  </a:cubicBezTo>
                  <a:cubicBezTo>
                    <a:pt x="701" y="421"/>
                    <a:pt x="570" y="358"/>
                    <a:pt x="433" y="35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2" name="Freeform 9">
              <a:extLst>
                <a:ext uri="{FF2B5EF4-FFF2-40B4-BE49-F238E27FC236}">
                  <a16:creationId xmlns:a16="http://schemas.microsoft.com/office/drawing/2014/main" id="{E43B40BA-95DB-4B4C-80FF-DE21F4F855AE}"/>
                </a:ext>
              </a:extLst>
            </p:cNvPr>
            <p:cNvSpPr>
              <a:spLocks noEditPoints="1"/>
            </p:cNvSpPr>
            <p:nvPr userDrawn="1"/>
          </p:nvSpPr>
          <p:spPr bwMode="auto">
            <a:xfrm>
              <a:off x="892176" y="3676650"/>
              <a:ext cx="1333500" cy="1460500"/>
            </a:xfrm>
            <a:custGeom>
              <a:avLst/>
              <a:gdLst>
                <a:gd name="T0" fmla="*/ 389 w 782"/>
                <a:gd name="T1" fmla="*/ 0 h 856"/>
                <a:gd name="T2" fmla="*/ 68 w 782"/>
                <a:gd name="T3" fmla="*/ 52 h 856"/>
                <a:gd name="T4" fmla="*/ 133 w 782"/>
                <a:gd name="T5" fmla="*/ 184 h 856"/>
                <a:gd name="T6" fmla="*/ 407 w 782"/>
                <a:gd name="T7" fmla="*/ 143 h 856"/>
                <a:gd name="T8" fmla="*/ 619 w 782"/>
                <a:gd name="T9" fmla="*/ 296 h 856"/>
                <a:gd name="T10" fmla="*/ 619 w 782"/>
                <a:gd name="T11" fmla="*/ 347 h 856"/>
                <a:gd name="T12" fmla="*/ 296 w 782"/>
                <a:gd name="T13" fmla="*/ 347 h 856"/>
                <a:gd name="T14" fmla="*/ 0 w 782"/>
                <a:gd name="T15" fmla="*/ 600 h 856"/>
                <a:gd name="T16" fmla="*/ 319 w 782"/>
                <a:gd name="T17" fmla="*/ 856 h 856"/>
                <a:gd name="T18" fmla="*/ 619 w 782"/>
                <a:gd name="T19" fmla="*/ 738 h 856"/>
                <a:gd name="T20" fmla="*/ 619 w 782"/>
                <a:gd name="T21" fmla="*/ 856 h 856"/>
                <a:gd name="T22" fmla="*/ 782 w 782"/>
                <a:gd name="T23" fmla="*/ 856 h 856"/>
                <a:gd name="T24" fmla="*/ 782 w 782"/>
                <a:gd name="T25" fmla="*/ 250 h 856"/>
                <a:gd name="T26" fmla="*/ 389 w 782"/>
                <a:gd name="T27" fmla="*/ 0 h 856"/>
                <a:gd name="T28" fmla="*/ 619 w 782"/>
                <a:gd name="T29" fmla="*/ 521 h 856"/>
                <a:gd name="T30" fmla="*/ 350 w 782"/>
                <a:gd name="T31" fmla="*/ 721 h 856"/>
                <a:gd name="T32" fmla="*/ 167 w 782"/>
                <a:gd name="T33" fmla="*/ 598 h 856"/>
                <a:gd name="T34" fmla="*/ 306 w 782"/>
                <a:gd name="T35" fmla="*/ 476 h 856"/>
                <a:gd name="T36" fmla="*/ 619 w 782"/>
                <a:gd name="T37" fmla="*/ 476 h 856"/>
                <a:gd name="T38" fmla="*/ 619 w 782"/>
                <a:gd name="T39" fmla="*/ 521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2" h="856">
                  <a:moveTo>
                    <a:pt x="389" y="0"/>
                  </a:moveTo>
                  <a:cubicBezTo>
                    <a:pt x="239" y="0"/>
                    <a:pt x="126" y="31"/>
                    <a:pt x="68" y="52"/>
                  </a:cubicBezTo>
                  <a:cubicBezTo>
                    <a:pt x="133" y="184"/>
                    <a:pt x="133" y="184"/>
                    <a:pt x="133" y="184"/>
                  </a:cubicBezTo>
                  <a:cubicBezTo>
                    <a:pt x="186" y="167"/>
                    <a:pt x="282" y="143"/>
                    <a:pt x="407" y="143"/>
                  </a:cubicBezTo>
                  <a:cubicBezTo>
                    <a:pt x="504" y="143"/>
                    <a:pt x="619" y="169"/>
                    <a:pt x="619" y="296"/>
                  </a:cubicBezTo>
                  <a:cubicBezTo>
                    <a:pt x="619" y="296"/>
                    <a:pt x="619" y="343"/>
                    <a:pt x="619" y="347"/>
                  </a:cubicBezTo>
                  <a:cubicBezTo>
                    <a:pt x="296" y="347"/>
                    <a:pt x="296" y="347"/>
                    <a:pt x="296" y="347"/>
                  </a:cubicBezTo>
                  <a:cubicBezTo>
                    <a:pt x="133" y="347"/>
                    <a:pt x="0" y="404"/>
                    <a:pt x="0" y="600"/>
                  </a:cubicBezTo>
                  <a:cubicBezTo>
                    <a:pt x="0" y="775"/>
                    <a:pt x="143" y="856"/>
                    <a:pt x="319" y="856"/>
                  </a:cubicBezTo>
                  <a:cubicBezTo>
                    <a:pt x="528" y="856"/>
                    <a:pt x="619" y="738"/>
                    <a:pt x="619" y="738"/>
                  </a:cubicBezTo>
                  <a:cubicBezTo>
                    <a:pt x="619" y="856"/>
                    <a:pt x="619" y="856"/>
                    <a:pt x="619" y="856"/>
                  </a:cubicBezTo>
                  <a:cubicBezTo>
                    <a:pt x="782" y="856"/>
                    <a:pt x="782" y="856"/>
                    <a:pt x="782" y="856"/>
                  </a:cubicBezTo>
                  <a:cubicBezTo>
                    <a:pt x="782" y="250"/>
                    <a:pt x="782" y="250"/>
                    <a:pt x="782" y="250"/>
                  </a:cubicBezTo>
                  <a:cubicBezTo>
                    <a:pt x="773" y="56"/>
                    <a:pt x="551" y="0"/>
                    <a:pt x="389" y="0"/>
                  </a:cubicBezTo>
                  <a:close/>
                  <a:moveTo>
                    <a:pt x="619" y="521"/>
                  </a:moveTo>
                  <a:cubicBezTo>
                    <a:pt x="619" y="647"/>
                    <a:pt x="457" y="721"/>
                    <a:pt x="350" y="721"/>
                  </a:cubicBezTo>
                  <a:cubicBezTo>
                    <a:pt x="270" y="721"/>
                    <a:pt x="167" y="694"/>
                    <a:pt x="167" y="598"/>
                  </a:cubicBezTo>
                  <a:cubicBezTo>
                    <a:pt x="167" y="502"/>
                    <a:pt x="223" y="476"/>
                    <a:pt x="306" y="476"/>
                  </a:cubicBezTo>
                  <a:cubicBezTo>
                    <a:pt x="619" y="476"/>
                    <a:pt x="619" y="476"/>
                    <a:pt x="619" y="476"/>
                  </a:cubicBezTo>
                  <a:lnTo>
                    <a:pt x="619" y="5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3" name="Freeform 10">
              <a:extLst>
                <a:ext uri="{FF2B5EF4-FFF2-40B4-BE49-F238E27FC236}">
                  <a16:creationId xmlns:a16="http://schemas.microsoft.com/office/drawing/2014/main" id="{B0558D5E-7CF9-44C3-97CC-D41616773943}"/>
                </a:ext>
              </a:extLst>
            </p:cNvPr>
            <p:cNvSpPr>
              <a:spLocks/>
            </p:cNvSpPr>
            <p:nvPr userDrawn="1"/>
          </p:nvSpPr>
          <p:spPr bwMode="auto">
            <a:xfrm>
              <a:off x="3819526" y="1588"/>
              <a:ext cx="1506538" cy="760413"/>
            </a:xfrm>
            <a:custGeom>
              <a:avLst/>
              <a:gdLst>
                <a:gd name="T0" fmla="*/ 883 w 883"/>
                <a:gd name="T1" fmla="*/ 128 h 446"/>
                <a:gd name="T2" fmla="*/ 443 w 883"/>
                <a:gd name="T3" fmla="*/ 0 h 446"/>
                <a:gd name="T4" fmla="*/ 0 w 883"/>
                <a:gd name="T5" fmla="*/ 122 h 446"/>
                <a:gd name="T6" fmla="*/ 442 w 883"/>
                <a:gd name="T7" fmla="*/ 445 h 446"/>
                <a:gd name="T8" fmla="*/ 883 w 883"/>
                <a:gd name="T9" fmla="*/ 128 h 446"/>
              </a:gdLst>
              <a:ahLst/>
              <a:cxnLst>
                <a:cxn ang="0">
                  <a:pos x="T0" y="T1"/>
                </a:cxn>
                <a:cxn ang="0">
                  <a:pos x="T2" y="T3"/>
                </a:cxn>
                <a:cxn ang="0">
                  <a:pos x="T4" y="T5"/>
                </a:cxn>
                <a:cxn ang="0">
                  <a:pos x="T6" y="T7"/>
                </a:cxn>
                <a:cxn ang="0">
                  <a:pos x="T8" y="T9"/>
                </a:cxn>
              </a:cxnLst>
              <a:rect l="0" t="0" r="r" b="b"/>
              <a:pathLst>
                <a:path w="883" h="446">
                  <a:moveTo>
                    <a:pt x="883" y="128"/>
                  </a:moveTo>
                  <a:cubicBezTo>
                    <a:pt x="763" y="51"/>
                    <a:pt x="605" y="0"/>
                    <a:pt x="443" y="0"/>
                  </a:cubicBezTo>
                  <a:cubicBezTo>
                    <a:pt x="293" y="0"/>
                    <a:pt x="138" y="37"/>
                    <a:pt x="0" y="122"/>
                  </a:cubicBezTo>
                  <a:cubicBezTo>
                    <a:pt x="0" y="122"/>
                    <a:pt x="189" y="444"/>
                    <a:pt x="442" y="445"/>
                  </a:cubicBezTo>
                  <a:cubicBezTo>
                    <a:pt x="696" y="446"/>
                    <a:pt x="883" y="128"/>
                    <a:pt x="883" y="128"/>
                  </a:cubicBez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4" name="Freeform 11">
              <a:extLst>
                <a:ext uri="{FF2B5EF4-FFF2-40B4-BE49-F238E27FC236}">
                  <a16:creationId xmlns:a16="http://schemas.microsoft.com/office/drawing/2014/main" id="{674AAE9C-FACC-4205-A988-C5BB0447E005}"/>
                </a:ext>
              </a:extLst>
            </p:cNvPr>
            <p:cNvSpPr>
              <a:spLocks/>
            </p:cNvSpPr>
            <p:nvPr userDrawn="1"/>
          </p:nvSpPr>
          <p:spPr bwMode="auto">
            <a:xfrm>
              <a:off x="3109913" y="344488"/>
              <a:ext cx="944563" cy="1433513"/>
            </a:xfrm>
            <a:custGeom>
              <a:avLst/>
              <a:gdLst>
                <a:gd name="T0" fmla="*/ 307 w 554"/>
                <a:gd name="T1" fmla="*/ 0 h 840"/>
                <a:gd name="T2" fmla="*/ 53 w 554"/>
                <a:gd name="T3" fmla="*/ 382 h 840"/>
                <a:gd name="T4" fmla="*/ 36 w 554"/>
                <a:gd name="T5" fmla="*/ 840 h 840"/>
                <a:gd name="T6" fmla="*/ 476 w 554"/>
                <a:gd name="T7" fmla="*/ 521 h 840"/>
                <a:gd name="T8" fmla="*/ 307 w 554"/>
                <a:gd name="T9" fmla="*/ 0 h 840"/>
              </a:gdLst>
              <a:ahLst/>
              <a:cxnLst>
                <a:cxn ang="0">
                  <a:pos x="T0" y="T1"/>
                </a:cxn>
                <a:cxn ang="0">
                  <a:pos x="T2" y="T3"/>
                </a:cxn>
                <a:cxn ang="0">
                  <a:pos x="T4" y="T5"/>
                </a:cxn>
                <a:cxn ang="0">
                  <a:pos x="T6" y="T7"/>
                </a:cxn>
                <a:cxn ang="0">
                  <a:pos x="T8" y="T9"/>
                </a:cxn>
              </a:cxnLst>
              <a:rect l="0" t="0" r="r" b="b"/>
              <a:pathLst>
                <a:path w="554" h="840">
                  <a:moveTo>
                    <a:pt x="307" y="0"/>
                  </a:moveTo>
                  <a:cubicBezTo>
                    <a:pt x="191" y="97"/>
                    <a:pt x="103" y="229"/>
                    <a:pt x="53" y="382"/>
                  </a:cubicBezTo>
                  <a:cubicBezTo>
                    <a:pt x="2" y="536"/>
                    <a:pt x="0" y="688"/>
                    <a:pt x="36" y="840"/>
                  </a:cubicBezTo>
                  <a:cubicBezTo>
                    <a:pt x="36" y="840"/>
                    <a:pt x="397" y="761"/>
                    <a:pt x="476" y="521"/>
                  </a:cubicBezTo>
                  <a:cubicBezTo>
                    <a:pt x="554" y="280"/>
                    <a:pt x="307" y="0"/>
                    <a:pt x="307" y="0"/>
                  </a:cubicBezTo>
                  <a:close/>
                </a:path>
              </a:pathLst>
            </a:custGeom>
            <a:solidFill>
              <a:srgbClr val="EE8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5" name="Freeform 12">
              <a:extLst>
                <a:ext uri="{FF2B5EF4-FFF2-40B4-BE49-F238E27FC236}">
                  <a16:creationId xmlns:a16="http://schemas.microsoft.com/office/drawing/2014/main" id="{5B993F7E-820A-471F-9A4B-597A45937BAA}"/>
                </a:ext>
              </a:extLst>
            </p:cNvPr>
            <p:cNvSpPr>
              <a:spLocks/>
            </p:cNvSpPr>
            <p:nvPr userDrawn="1"/>
          </p:nvSpPr>
          <p:spPr bwMode="auto">
            <a:xfrm>
              <a:off x="3236913" y="1722438"/>
              <a:ext cx="1274763" cy="1141413"/>
            </a:xfrm>
            <a:custGeom>
              <a:avLst/>
              <a:gdLst>
                <a:gd name="T0" fmla="*/ 0 w 748"/>
                <a:gd name="T1" fmla="*/ 148 h 669"/>
                <a:gd name="T2" fmla="*/ 281 w 748"/>
                <a:gd name="T3" fmla="*/ 509 h 669"/>
                <a:gd name="T4" fmla="*/ 712 w 748"/>
                <a:gd name="T5" fmla="*/ 669 h 669"/>
                <a:gd name="T6" fmla="*/ 544 w 748"/>
                <a:gd name="T7" fmla="*/ 150 h 669"/>
                <a:gd name="T8" fmla="*/ 0 w 748"/>
                <a:gd name="T9" fmla="*/ 148 h 669"/>
              </a:gdLst>
              <a:ahLst/>
              <a:cxnLst>
                <a:cxn ang="0">
                  <a:pos x="T0" y="T1"/>
                </a:cxn>
                <a:cxn ang="0">
                  <a:pos x="T2" y="T3"/>
                </a:cxn>
                <a:cxn ang="0">
                  <a:pos x="T4" y="T5"/>
                </a:cxn>
                <a:cxn ang="0">
                  <a:pos x="T6" y="T7"/>
                </a:cxn>
                <a:cxn ang="0">
                  <a:pos x="T8" y="T9"/>
                </a:cxn>
              </a:cxnLst>
              <a:rect l="0" t="0" r="r" b="b"/>
              <a:pathLst>
                <a:path w="748" h="669">
                  <a:moveTo>
                    <a:pt x="0" y="148"/>
                  </a:moveTo>
                  <a:cubicBezTo>
                    <a:pt x="59" y="290"/>
                    <a:pt x="153" y="413"/>
                    <a:pt x="281" y="509"/>
                  </a:cubicBezTo>
                  <a:cubicBezTo>
                    <a:pt x="411" y="605"/>
                    <a:pt x="568" y="660"/>
                    <a:pt x="712" y="669"/>
                  </a:cubicBezTo>
                  <a:cubicBezTo>
                    <a:pt x="712" y="669"/>
                    <a:pt x="748" y="299"/>
                    <a:pt x="544" y="150"/>
                  </a:cubicBezTo>
                  <a:cubicBezTo>
                    <a:pt x="339" y="0"/>
                    <a:pt x="0" y="148"/>
                    <a:pt x="0" y="148"/>
                  </a:cubicBezTo>
                  <a:close/>
                </a:path>
              </a:pathLst>
            </a:custGeom>
            <a:solidFill>
              <a:srgbClr val="DF0A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6" name="Freeform 13">
              <a:extLst>
                <a:ext uri="{FF2B5EF4-FFF2-40B4-BE49-F238E27FC236}">
                  <a16:creationId xmlns:a16="http://schemas.microsoft.com/office/drawing/2014/main" id="{63ED4010-B12C-489D-AAE3-5F2C39B91DCA}"/>
                </a:ext>
              </a:extLst>
            </p:cNvPr>
            <p:cNvSpPr>
              <a:spLocks/>
            </p:cNvSpPr>
            <p:nvPr userDrawn="1"/>
          </p:nvSpPr>
          <p:spPr bwMode="auto">
            <a:xfrm>
              <a:off x="4616451" y="1719263"/>
              <a:ext cx="1277938" cy="1144588"/>
            </a:xfrm>
            <a:custGeom>
              <a:avLst/>
              <a:gdLst>
                <a:gd name="T0" fmla="*/ 40 w 750"/>
                <a:gd name="T1" fmla="*/ 671 h 671"/>
                <a:gd name="T2" fmla="*/ 469 w 750"/>
                <a:gd name="T3" fmla="*/ 509 h 671"/>
                <a:gd name="T4" fmla="*/ 750 w 750"/>
                <a:gd name="T5" fmla="*/ 145 h 671"/>
                <a:gd name="T6" fmla="*/ 203 w 750"/>
                <a:gd name="T7" fmla="*/ 152 h 671"/>
                <a:gd name="T8" fmla="*/ 40 w 750"/>
                <a:gd name="T9" fmla="*/ 671 h 671"/>
              </a:gdLst>
              <a:ahLst/>
              <a:cxnLst>
                <a:cxn ang="0">
                  <a:pos x="T0" y="T1"/>
                </a:cxn>
                <a:cxn ang="0">
                  <a:pos x="T2" y="T3"/>
                </a:cxn>
                <a:cxn ang="0">
                  <a:pos x="T4" y="T5"/>
                </a:cxn>
                <a:cxn ang="0">
                  <a:pos x="T6" y="T7"/>
                </a:cxn>
                <a:cxn ang="0">
                  <a:pos x="T8" y="T9"/>
                </a:cxn>
              </a:cxnLst>
              <a:rect l="0" t="0" r="r" b="b"/>
              <a:pathLst>
                <a:path w="750" h="671">
                  <a:moveTo>
                    <a:pt x="40" y="671"/>
                  </a:moveTo>
                  <a:cubicBezTo>
                    <a:pt x="202" y="655"/>
                    <a:pt x="338" y="604"/>
                    <a:pt x="469" y="509"/>
                  </a:cubicBezTo>
                  <a:cubicBezTo>
                    <a:pt x="595" y="417"/>
                    <a:pt x="692" y="288"/>
                    <a:pt x="750" y="145"/>
                  </a:cubicBezTo>
                  <a:cubicBezTo>
                    <a:pt x="750" y="145"/>
                    <a:pt x="407" y="0"/>
                    <a:pt x="203" y="152"/>
                  </a:cubicBezTo>
                  <a:cubicBezTo>
                    <a:pt x="0" y="303"/>
                    <a:pt x="40" y="671"/>
                    <a:pt x="40" y="671"/>
                  </a:cubicBezTo>
                  <a:close/>
                </a:path>
              </a:pathLst>
            </a:custGeom>
            <a:solidFill>
              <a:srgbClr val="3B5F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47" name="Freeform 14">
              <a:extLst>
                <a:ext uri="{FF2B5EF4-FFF2-40B4-BE49-F238E27FC236}">
                  <a16:creationId xmlns:a16="http://schemas.microsoft.com/office/drawing/2014/main" id="{5C9451EA-9DF0-4A1C-BBFA-B34AB6F948AE}"/>
                </a:ext>
              </a:extLst>
            </p:cNvPr>
            <p:cNvSpPr>
              <a:spLocks/>
            </p:cNvSpPr>
            <p:nvPr userDrawn="1"/>
          </p:nvSpPr>
          <p:spPr bwMode="auto">
            <a:xfrm>
              <a:off x="5075238" y="347663"/>
              <a:ext cx="941388" cy="1433513"/>
            </a:xfrm>
            <a:custGeom>
              <a:avLst/>
              <a:gdLst>
                <a:gd name="T0" fmla="*/ 517 w 552"/>
                <a:gd name="T1" fmla="*/ 840 h 840"/>
                <a:gd name="T2" fmla="*/ 501 w 552"/>
                <a:gd name="T3" fmla="*/ 381 h 840"/>
                <a:gd name="T4" fmla="*/ 248 w 552"/>
                <a:gd name="T5" fmla="*/ 0 h 840"/>
                <a:gd name="T6" fmla="*/ 78 w 552"/>
                <a:gd name="T7" fmla="*/ 518 h 840"/>
                <a:gd name="T8" fmla="*/ 517 w 552"/>
                <a:gd name="T9" fmla="*/ 840 h 840"/>
              </a:gdLst>
              <a:ahLst/>
              <a:cxnLst>
                <a:cxn ang="0">
                  <a:pos x="T0" y="T1"/>
                </a:cxn>
                <a:cxn ang="0">
                  <a:pos x="T2" y="T3"/>
                </a:cxn>
                <a:cxn ang="0">
                  <a:pos x="T4" y="T5"/>
                </a:cxn>
                <a:cxn ang="0">
                  <a:pos x="T6" y="T7"/>
                </a:cxn>
                <a:cxn ang="0">
                  <a:pos x="T8" y="T9"/>
                </a:cxn>
              </a:cxnLst>
              <a:rect l="0" t="0" r="r" b="b"/>
              <a:pathLst>
                <a:path w="552" h="840">
                  <a:moveTo>
                    <a:pt x="517" y="840"/>
                  </a:moveTo>
                  <a:cubicBezTo>
                    <a:pt x="552" y="694"/>
                    <a:pt x="551" y="535"/>
                    <a:pt x="501" y="381"/>
                  </a:cubicBezTo>
                  <a:cubicBezTo>
                    <a:pt x="452" y="228"/>
                    <a:pt x="363" y="100"/>
                    <a:pt x="248" y="0"/>
                  </a:cubicBezTo>
                  <a:cubicBezTo>
                    <a:pt x="248" y="0"/>
                    <a:pt x="0" y="277"/>
                    <a:pt x="78" y="518"/>
                  </a:cubicBezTo>
                  <a:cubicBezTo>
                    <a:pt x="156" y="759"/>
                    <a:pt x="517" y="840"/>
                    <a:pt x="517" y="840"/>
                  </a:cubicBezTo>
                  <a:close/>
                </a:path>
              </a:pathLst>
            </a:custGeom>
            <a:solidFill>
              <a:srgbClr val="009E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1183326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xte avec puces + encadré ver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rgbClr val="00AC8C"/>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9" name="Espace réservé du texte 11">
            <a:extLst>
              <a:ext uri="{FF2B5EF4-FFF2-40B4-BE49-F238E27FC236}">
                <a16:creationId xmlns:a16="http://schemas.microsoft.com/office/drawing/2014/main" id="{B76A196E-5088-4B4E-92C2-649AB0227B7C}"/>
              </a:ext>
            </a:extLst>
          </p:cNvPr>
          <p:cNvSpPr>
            <a:spLocks noGrp="1"/>
          </p:cNvSpPr>
          <p:nvPr>
            <p:ph type="body" sz="quarter" idx="16" hasCustomPrompt="1"/>
          </p:nvPr>
        </p:nvSpPr>
        <p:spPr bwMode="gray">
          <a:xfrm>
            <a:off x="6224589" y="2489200"/>
            <a:ext cx="2919412" cy="2914651"/>
          </a:xfrm>
          <a:solidFill>
            <a:srgbClr val="00AC8C"/>
          </a:solidFill>
        </p:spPr>
        <p:txBody>
          <a:bodyPr lIns="432000" rIns="432000" anchor="ctr"/>
          <a:lstStyle>
            <a:lvl1pPr>
              <a:defRPr>
                <a:solidFill>
                  <a:schemeClr val="bg1"/>
                </a:solidFill>
              </a:defRPr>
            </a:lvl1pPr>
            <a:lvl2pPr>
              <a:defRPr/>
            </a:lvl2pPr>
            <a:lvl3pPr>
              <a:defRPr baseline="0"/>
            </a:lvl3pPr>
            <a:lvl4pPr>
              <a:defRPr/>
            </a:lvl4pPr>
            <a:lvl5pPr>
              <a:defRPr/>
            </a:lvl5pPr>
          </a:lstStyle>
          <a:p>
            <a:pPr lvl="0"/>
            <a:r>
              <a:rPr lang="fr-FR" dirty="0"/>
              <a:t>Texte de niveau 1</a:t>
            </a:r>
          </a:p>
        </p:txBody>
      </p:sp>
    </p:spTree>
    <p:extLst>
      <p:ext uri="{BB962C8B-B14F-4D97-AF65-F5344CB8AC3E}">
        <p14:creationId xmlns:p14="http://schemas.microsoft.com/office/powerpoint/2010/main" val="2825455021"/>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xtes 3 colonnes avec numérotation">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bg2"/>
                </a:solidFill>
              </a:defRPr>
            </a:lvl1pPr>
          </a:lstStyle>
          <a:p>
            <a:r>
              <a:rPr lang="fr-FR" dirty="0"/>
              <a:t>Titre</a:t>
            </a:r>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303728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21" name="Espace réservé du texte 8">
            <a:extLst>
              <a:ext uri="{FF2B5EF4-FFF2-40B4-BE49-F238E27FC236}">
                <a16:creationId xmlns:a16="http://schemas.microsoft.com/office/drawing/2014/main" id="{939A8464-1CD5-4A4C-95AC-760B43B84196}"/>
              </a:ext>
            </a:extLst>
          </p:cNvPr>
          <p:cNvSpPr>
            <a:spLocks noGrp="1"/>
          </p:cNvSpPr>
          <p:nvPr>
            <p:ph type="body" sz="quarter" idx="20" hasCustomPrompt="1"/>
          </p:nvPr>
        </p:nvSpPr>
        <p:spPr>
          <a:xfrm>
            <a:off x="363604" y="2472137"/>
            <a:ext cx="566400" cy="283200"/>
          </a:xfrm>
          <a:blipFill>
            <a:blip r:embed="rId2">
              <a:extLst>
                <a:ext uri="{96DAC541-7B7A-43D3-8B79-37D633B846F1}">
                  <asvg:svgBlip xmlns:asvg="http://schemas.microsoft.com/office/drawing/2016/SVG/main" xmlns=""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
        <p:nvSpPr>
          <p:cNvPr id="22" name="Espace réservé du texte 8">
            <a:extLst>
              <a:ext uri="{FF2B5EF4-FFF2-40B4-BE49-F238E27FC236}">
                <a16:creationId xmlns:a16="http://schemas.microsoft.com/office/drawing/2014/main" id="{939A8464-1CD5-4A4C-95AC-760B43B84196}"/>
              </a:ext>
            </a:extLst>
          </p:cNvPr>
          <p:cNvSpPr>
            <a:spLocks noGrp="1"/>
          </p:cNvSpPr>
          <p:nvPr>
            <p:ph type="body" sz="quarter" idx="21" hasCustomPrompt="1"/>
          </p:nvPr>
        </p:nvSpPr>
        <p:spPr>
          <a:xfrm>
            <a:off x="3311999" y="2460627"/>
            <a:ext cx="566400" cy="283200"/>
          </a:xfrm>
          <a:blipFill>
            <a:blip r:embed="rId2">
              <a:extLst>
                <a:ext uri="{96DAC541-7B7A-43D3-8B79-37D633B846F1}">
                  <asvg:svgBlip xmlns:asvg="http://schemas.microsoft.com/office/drawing/2016/SVG/main" xmlns=""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
        <p:nvSpPr>
          <p:cNvPr id="23" name="Espace réservé du texte 8">
            <a:extLst>
              <a:ext uri="{FF2B5EF4-FFF2-40B4-BE49-F238E27FC236}">
                <a16:creationId xmlns:a16="http://schemas.microsoft.com/office/drawing/2014/main" id="{939A8464-1CD5-4A4C-95AC-760B43B84196}"/>
              </a:ext>
            </a:extLst>
          </p:cNvPr>
          <p:cNvSpPr>
            <a:spLocks noGrp="1"/>
          </p:cNvSpPr>
          <p:nvPr>
            <p:ph type="body" sz="quarter" idx="22" hasCustomPrompt="1"/>
          </p:nvPr>
        </p:nvSpPr>
        <p:spPr>
          <a:xfrm>
            <a:off x="6264000" y="2472137"/>
            <a:ext cx="566400" cy="283200"/>
          </a:xfrm>
          <a:blipFill>
            <a:blip r:embed="rId2">
              <a:extLst>
                <a:ext uri="{96DAC541-7B7A-43D3-8B79-37D633B846F1}">
                  <asvg:svgBlip xmlns:asvg="http://schemas.microsoft.com/office/drawing/2016/SVG/main" xmlns="" r:embed="rId3"/>
                </a:ext>
              </a:extLst>
            </a:blip>
            <a:stretch>
              <a:fillRect/>
            </a:stretch>
          </a:blipFill>
        </p:spPr>
        <p:txBody>
          <a:bodyPr anchor="ctr"/>
          <a:lstStyle>
            <a:lvl1pPr algn="ctr">
              <a:defRPr sz="1867" b="1">
                <a:solidFill>
                  <a:schemeClr val="bg1"/>
                </a:solidFill>
              </a:defRPr>
            </a:lvl1pPr>
            <a:lvl2pPr>
              <a:buNone/>
              <a:defRPr/>
            </a:lvl2pPr>
          </a:lstStyle>
          <a:p>
            <a:pPr lvl="0"/>
            <a:r>
              <a:rPr lang="fr-FR" dirty="0"/>
              <a:t>#</a:t>
            </a:r>
          </a:p>
        </p:txBody>
      </p:sp>
    </p:spTree>
    <p:extLst>
      <p:ext uri="{BB962C8B-B14F-4D97-AF65-F5344CB8AC3E}">
        <p14:creationId xmlns:p14="http://schemas.microsoft.com/office/powerpoint/2010/main" val="3325576854"/>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exte et chiffres clé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solidFill>
                  <a:schemeClr val="accent2"/>
                </a:solidFill>
              </a:defRPr>
            </a:lvl1pPr>
          </a:lstStyle>
          <a:p>
            <a:r>
              <a:rPr lang="fr-FR" dirty="0" smtClean="0"/>
              <a:t>Titre de partie</a:t>
            </a:r>
            <a:endParaRPr lang="fr-FR" dirty="0"/>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1" b="1"/>
            </a:lvl1pPr>
            <a:lvl2pPr marL="107997" indent="-107997" algn="r">
              <a:spcBef>
                <a:spcPts val="0"/>
              </a:spcBef>
              <a:spcAft>
                <a:spcPts val="0"/>
              </a:spcAft>
              <a:buFont typeface="+mj-lt"/>
              <a:buAutoNum type="alphaLcPeriod"/>
              <a:defRPr sz="751"/>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17176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8" name="Espace réservé du texte 22">
            <a:extLst>
              <a:ext uri="{FF2B5EF4-FFF2-40B4-BE49-F238E27FC236}">
                <a16:creationId xmlns:a16="http://schemas.microsoft.com/office/drawing/2014/main" id="{DD40D948-456D-4C32-B89C-3DB79A2D5CEA}"/>
              </a:ext>
            </a:extLst>
          </p:cNvPr>
          <p:cNvSpPr>
            <a:spLocks noGrp="1"/>
          </p:cNvSpPr>
          <p:nvPr>
            <p:ph type="body" sz="quarter" idx="20" hasCustomPrompt="1"/>
          </p:nvPr>
        </p:nvSpPr>
        <p:spPr>
          <a:xfrm>
            <a:off x="499199" y="4453600"/>
            <a:ext cx="2241600" cy="1113600"/>
          </a:xfrm>
          <a:blipFill>
            <a:blip r:embed="rId2">
              <a:extLst>
                <a:ext uri="{96DAC541-7B7A-43D3-8B79-37D633B846F1}">
                  <asvg:svgBlip xmlns:asvg="http://schemas.microsoft.com/office/drawing/2016/SVG/main" xmlns=""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smtClean="0"/>
              <a:t># %</a:t>
            </a:r>
            <a:endParaRPr lang="fr-FR" dirty="0"/>
          </a:p>
          <a:p>
            <a:pPr lvl="1"/>
            <a:r>
              <a:rPr lang="fr-FR" dirty="0"/>
              <a:t>Deuxième niveau</a:t>
            </a:r>
          </a:p>
        </p:txBody>
      </p:sp>
      <p:sp>
        <p:nvSpPr>
          <p:cNvPr id="19" name="Espace réservé du texte 22">
            <a:extLst>
              <a:ext uri="{FF2B5EF4-FFF2-40B4-BE49-F238E27FC236}">
                <a16:creationId xmlns:a16="http://schemas.microsoft.com/office/drawing/2014/main" id="{DD40D948-456D-4C32-B89C-3DB79A2D5CEA}"/>
              </a:ext>
            </a:extLst>
          </p:cNvPr>
          <p:cNvSpPr>
            <a:spLocks noGrp="1"/>
          </p:cNvSpPr>
          <p:nvPr>
            <p:ph type="body" sz="quarter" idx="21" hasCustomPrompt="1"/>
          </p:nvPr>
        </p:nvSpPr>
        <p:spPr>
          <a:xfrm>
            <a:off x="3451199" y="4453600"/>
            <a:ext cx="2241600" cy="1113600"/>
          </a:xfrm>
          <a:blipFill>
            <a:blip r:embed="rId2">
              <a:extLst>
                <a:ext uri="{96DAC541-7B7A-43D3-8B79-37D633B846F1}">
                  <asvg:svgBlip xmlns:asvg="http://schemas.microsoft.com/office/drawing/2016/SVG/main" xmlns=""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smtClean="0"/>
              <a:t># %</a:t>
            </a:r>
            <a:endParaRPr lang="fr-FR" dirty="0"/>
          </a:p>
          <a:p>
            <a:pPr lvl="1"/>
            <a:r>
              <a:rPr lang="fr-FR" dirty="0"/>
              <a:t>Deuxième niveau</a:t>
            </a:r>
          </a:p>
        </p:txBody>
      </p:sp>
      <p:sp>
        <p:nvSpPr>
          <p:cNvPr id="20" name="Espace réservé du texte 22">
            <a:extLst>
              <a:ext uri="{FF2B5EF4-FFF2-40B4-BE49-F238E27FC236}">
                <a16:creationId xmlns:a16="http://schemas.microsoft.com/office/drawing/2014/main" id="{DD40D948-456D-4C32-B89C-3DB79A2D5CEA}"/>
              </a:ext>
            </a:extLst>
          </p:cNvPr>
          <p:cNvSpPr>
            <a:spLocks noGrp="1"/>
          </p:cNvSpPr>
          <p:nvPr>
            <p:ph type="body" sz="quarter" idx="22" hasCustomPrompt="1"/>
          </p:nvPr>
        </p:nvSpPr>
        <p:spPr>
          <a:xfrm>
            <a:off x="6400755" y="4456991"/>
            <a:ext cx="2241600" cy="1113600"/>
          </a:xfrm>
          <a:blipFill>
            <a:blip r:embed="rId2">
              <a:extLst>
                <a:ext uri="{96DAC541-7B7A-43D3-8B79-37D633B846F1}">
                  <asvg:svgBlip xmlns:asvg="http://schemas.microsoft.com/office/drawing/2016/SVG/main" xmlns="" r:embed="rId3"/>
                </a:ext>
              </a:extLst>
            </a:blip>
            <a:stretch>
              <a:fillRect/>
            </a:stretch>
          </a:blipFill>
        </p:spPr>
        <p:txBody>
          <a:bodyPr anchor="ctr"/>
          <a:lstStyle>
            <a:lvl1pPr marL="0" indent="0" algn="ctr">
              <a:spcAft>
                <a:spcPts val="0"/>
              </a:spcAft>
              <a:defRPr sz="3333" b="1">
                <a:solidFill>
                  <a:schemeClr val="bg1"/>
                </a:solidFill>
              </a:defRPr>
            </a:lvl1pPr>
            <a:lvl2pPr marL="0" indent="0" algn="ctr">
              <a:spcBef>
                <a:spcPts val="0"/>
              </a:spcBef>
              <a:spcAft>
                <a:spcPts val="0"/>
              </a:spcAft>
              <a:buNone/>
              <a:defRPr sz="1400">
                <a:solidFill>
                  <a:schemeClr val="bg1"/>
                </a:solidFill>
              </a:defRPr>
            </a:lvl2pPr>
            <a:lvl3pPr algn="ctr">
              <a:defRPr/>
            </a:lvl3pPr>
            <a:lvl4pPr algn="ctr">
              <a:defRPr/>
            </a:lvl4pPr>
            <a:lvl5pPr algn="ctr">
              <a:defRPr/>
            </a:lvl5pPr>
          </a:lstStyle>
          <a:p>
            <a:pPr lvl="0"/>
            <a:r>
              <a:rPr lang="fr-FR" dirty="0" smtClean="0"/>
              <a:t># %</a:t>
            </a:r>
            <a:endParaRPr lang="fr-FR" dirty="0"/>
          </a:p>
          <a:p>
            <a:pPr lvl="1"/>
            <a:r>
              <a:rPr lang="fr-FR" dirty="0"/>
              <a:t>Deuxième niveau</a:t>
            </a:r>
          </a:p>
        </p:txBody>
      </p:sp>
    </p:spTree>
    <p:extLst>
      <p:ext uri="{BB962C8B-B14F-4D97-AF65-F5344CB8AC3E}">
        <p14:creationId xmlns:p14="http://schemas.microsoft.com/office/powerpoint/2010/main" val="3914992619"/>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pic>
        <p:nvPicPr>
          <p:cNvPr id="3" name="Imag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60350"/>
            <a:ext cx="44640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23528" y="3356992"/>
            <a:ext cx="7772400" cy="1470025"/>
          </a:xfrm>
          <a:prstGeom prst="rect">
            <a:avLst/>
          </a:prstGeom>
        </p:spPr>
        <p:txBody>
          <a:bodyPr/>
          <a:lstStyle>
            <a:lvl1pPr algn="l">
              <a:defRPr sz="4000">
                <a:latin typeface="Marianne ExtraBold" panose="02000000000000000000" pitchFamily="50" charset="0"/>
              </a:defRPr>
            </a:lvl1pPr>
          </a:lstStyle>
          <a:p>
            <a:r>
              <a:rPr lang="fr-FR" smtClean="0"/>
              <a:t>Modifiez le style du titre</a:t>
            </a:r>
            <a:endParaRPr lang="fr-FR" dirty="0"/>
          </a:p>
        </p:txBody>
      </p:sp>
      <p:sp>
        <p:nvSpPr>
          <p:cNvPr id="4" name="Rectangle 4"/>
          <p:cNvSpPr>
            <a:spLocks noGrp="1" noChangeArrowheads="1"/>
          </p:cNvSpPr>
          <p:nvPr>
            <p:ph type="dt" sz="half" idx="10"/>
          </p:nvPr>
        </p:nvSpPr>
        <p:spPr/>
        <p:txBody>
          <a:bodyPr/>
          <a:lstStyle>
            <a:lvl1pPr>
              <a:defRPr/>
            </a:lvl1pPr>
          </a:lstStyle>
          <a:p>
            <a:pPr>
              <a:defRPr/>
            </a:pPr>
            <a:fld id="{BA50C7EE-CF46-4F2A-B8AB-AF1C4FAFFA7B}" type="datetime1">
              <a:rPr lang="fr-FR"/>
              <a:pPr>
                <a:defRPr/>
              </a:pPr>
              <a:t>25/10/2021</a:t>
            </a:fld>
            <a:endParaRPr lang="fr-FR" dirty="0"/>
          </a:p>
        </p:txBody>
      </p:sp>
    </p:spTree>
    <p:extLst>
      <p:ext uri="{BB962C8B-B14F-4D97-AF65-F5344CB8AC3E}">
        <p14:creationId xmlns:p14="http://schemas.microsoft.com/office/powerpoint/2010/main" val="2312008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3985" y="956785"/>
            <a:ext cx="8928992" cy="562074"/>
          </a:xfrm>
          <a:prstGeom prst="rect">
            <a:avLst/>
          </a:prstGeom>
        </p:spPr>
        <p:txBody>
          <a:bodyPr/>
          <a:lstStyle>
            <a:lvl1pPr algn="l">
              <a:defRPr sz="3600">
                <a:solidFill>
                  <a:schemeClr val="accent4">
                    <a:lumMod val="75000"/>
                  </a:schemeClr>
                </a:solidFill>
              </a:defRPr>
            </a:lvl1pPr>
          </a:lstStyle>
          <a:p>
            <a:r>
              <a:rPr lang="fr-FR" smtClean="0"/>
              <a:t>Modifiez le style du titre</a:t>
            </a:r>
            <a:endParaRPr lang="fr-FR" dirty="0"/>
          </a:p>
        </p:txBody>
      </p:sp>
      <p:sp>
        <p:nvSpPr>
          <p:cNvPr id="3" name="Espace réservé du contenu 2"/>
          <p:cNvSpPr>
            <a:spLocks noGrp="1"/>
          </p:cNvSpPr>
          <p:nvPr>
            <p:ph idx="1"/>
          </p:nvPr>
        </p:nvSpPr>
        <p:spPr>
          <a:xfrm>
            <a:off x="98511" y="1655783"/>
            <a:ext cx="8934465" cy="4995048"/>
          </a:xfrm>
          <a:prstGeom prst="rect">
            <a:avLst/>
          </a:prstGeom>
        </p:spPr>
        <p:txBody>
          <a:bodyPr/>
          <a:lstStyle>
            <a:lvl1pPr>
              <a:buClr>
                <a:schemeClr val="accent3">
                  <a:lumMod val="75000"/>
                </a:schemeClr>
              </a:buClr>
              <a:defRPr sz="2400"/>
            </a:lvl1pPr>
            <a:lvl2pPr>
              <a:buClr>
                <a:schemeClr val="accent2">
                  <a:lumMod val="75000"/>
                </a:schemeClr>
              </a:buClr>
              <a:defRPr sz="2000"/>
            </a:lvl2pPr>
            <a:lvl3pPr>
              <a:buClr>
                <a:schemeClr val="accent1">
                  <a:lumMod val="75000"/>
                </a:schemeClr>
              </a:buClr>
              <a:defRPr sz="1800"/>
            </a:lvl3pPr>
            <a:lvl4pPr>
              <a:buClr>
                <a:schemeClr val="accent5">
                  <a:lumMod val="75000"/>
                </a:schemeClr>
              </a:buClr>
              <a:defRPr sz="1600"/>
            </a:lvl4pPr>
            <a:lvl5pPr marL="2057400" indent="-228600">
              <a:buClr>
                <a:schemeClr val="accent6">
                  <a:lumMod val="75000"/>
                </a:schemeClr>
              </a:buClr>
              <a:buFont typeface="Wingdings" panose="05000000000000000000" pitchFamily="2" charset="2"/>
              <a:buChar char="Ø"/>
              <a:defRPr sz="14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smtClean="0"/>
          </a:p>
        </p:txBody>
      </p:sp>
      <p:sp>
        <p:nvSpPr>
          <p:cNvPr id="6" name="Rectangle 4"/>
          <p:cNvSpPr>
            <a:spLocks noGrp="1" noChangeArrowheads="1"/>
          </p:cNvSpPr>
          <p:nvPr>
            <p:ph type="dt" sz="half" idx="10"/>
          </p:nvPr>
        </p:nvSpPr>
        <p:spPr>
          <a:xfrm>
            <a:off x="26988" y="6524625"/>
            <a:ext cx="1376362" cy="252413"/>
          </a:xfrm>
        </p:spPr>
        <p:txBody>
          <a:bodyPr/>
          <a:lstStyle>
            <a:lvl1pPr>
              <a:defRPr sz="1100">
                <a:latin typeface="Marianne Thin" panose="02000000000000000000" pitchFamily="50" charset="0"/>
              </a:defRPr>
            </a:lvl1pPr>
          </a:lstStyle>
          <a:p>
            <a:pPr>
              <a:defRPr/>
            </a:pPr>
            <a:fld id="{F7D94C20-DE68-4011-9EE4-C6F162469AED}" type="datetime1">
              <a:rPr lang="fr-FR"/>
              <a:pPr>
                <a:defRPr/>
              </a:pPr>
              <a:t>25/10/2021</a:t>
            </a:fld>
            <a:endParaRPr lang="fr-FR" dirty="0"/>
          </a:p>
        </p:txBody>
      </p:sp>
      <p:sp>
        <p:nvSpPr>
          <p:cNvPr id="7" name="Rectangle 5"/>
          <p:cNvSpPr>
            <a:spLocks noGrp="1" noChangeArrowheads="1"/>
          </p:cNvSpPr>
          <p:nvPr>
            <p:ph type="ftr" sz="quarter" idx="11"/>
          </p:nvPr>
        </p:nvSpPr>
        <p:spPr/>
        <p:txBody>
          <a:bodyPr/>
          <a:lstStyle>
            <a:lvl1pPr>
              <a:defRPr sz="1100">
                <a:latin typeface="Marianne Thin" panose="02000000000000000000" pitchFamily="50" charset="0"/>
              </a:defRPr>
            </a:lvl1pPr>
          </a:lstStyle>
          <a:p>
            <a:pPr>
              <a:defRPr/>
            </a:pPr>
            <a:endParaRPr lang="fr-FR"/>
          </a:p>
        </p:txBody>
      </p:sp>
      <p:sp>
        <p:nvSpPr>
          <p:cNvPr id="8" name="Rectangle 6"/>
          <p:cNvSpPr>
            <a:spLocks noGrp="1" noChangeArrowheads="1"/>
          </p:cNvSpPr>
          <p:nvPr>
            <p:ph type="sldNum" sz="quarter" idx="12"/>
          </p:nvPr>
        </p:nvSpPr>
        <p:spPr/>
        <p:txBody>
          <a:bodyPr/>
          <a:lstStyle>
            <a:lvl1pPr algn="r">
              <a:defRPr sz="1100">
                <a:latin typeface="Marianne Thin" panose="02000000000000000000" pitchFamily="50" charset="0"/>
              </a:defRPr>
            </a:lvl1pPr>
          </a:lstStyle>
          <a:p>
            <a:pPr>
              <a:defRPr/>
            </a:pPr>
            <a:fld id="{1842EB0C-BEDD-4A41-A267-CBC8038786D5}" type="slidenum">
              <a:rPr lang="fr-FR"/>
              <a:pPr>
                <a:defRPr/>
              </a:pPr>
              <a:t>‹N°›</a:t>
            </a:fld>
            <a:endParaRPr lang="fr-FR" dirty="0"/>
          </a:p>
        </p:txBody>
      </p:sp>
    </p:spTree>
    <p:extLst>
      <p:ext uri="{BB962C8B-B14F-4D97-AF65-F5344CB8AC3E}">
        <p14:creationId xmlns:p14="http://schemas.microsoft.com/office/powerpoint/2010/main" val="1323932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CB697-CF50-4E00-917C-19354D00F778}" type="datetime1">
              <a:rPr lang="fr-FR" smtClean="0"/>
              <a:t>25/10/2021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44D545-D9ED-4194-920E-92BE5CA6C852}" type="slidenum">
              <a:rPr lang="fr-FR" smtClean="0"/>
              <a:t>‹N°›</a:t>
            </a:fld>
            <a:endParaRPr lang="fr-FR"/>
          </a:p>
        </p:txBody>
      </p:sp>
    </p:spTree>
    <p:extLst>
      <p:ext uri="{BB962C8B-B14F-4D97-AF65-F5344CB8AC3E}">
        <p14:creationId xmlns:p14="http://schemas.microsoft.com/office/powerpoint/2010/main" val="240336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538667"/>
            <a:ext cx="8424000" cy="960000"/>
          </a:xfrm>
        </p:spPr>
        <p:txBody>
          <a:bodyPr/>
          <a:lstStyle>
            <a:lvl1pPr>
              <a:defRPr/>
            </a:lvl1pPr>
          </a:lstStyle>
          <a:p>
            <a:r>
              <a:rPr lang="fr-FR" dirty="0" smtClean="0"/>
              <a:t>Sommaire</a:t>
            </a:r>
            <a:endParaRPr lang="fr-FR" dirty="0"/>
          </a:p>
        </p:txBody>
      </p:sp>
      <p:sp>
        <p:nvSpPr>
          <p:cNvPr id="3" name="Espace réservé de la date 2"/>
          <p:cNvSpPr>
            <a:spLocks noGrp="1"/>
          </p:cNvSpPr>
          <p:nvPr>
            <p:ph type="dt" sz="half" idx="10"/>
          </p:nvPr>
        </p:nvSpPr>
        <p:spPr bwMode="gray"/>
        <p:txBody>
          <a:body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p>
            <a:pPr>
              <a:defRPr/>
            </a:pPr>
            <a:endParaRPr lang="fr-FR"/>
          </a:p>
        </p:txBody>
      </p:sp>
      <p:sp>
        <p:nvSpPr>
          <p:cNvPr id="5" name="Espace réservé du numéro de diapositive 4"/>
          <p:cNvSpPr>
            <a:spLocks noGrp="1"/>
          </p:cNvSpPr>
          <p:nvPr>
            <p:ph type="sldNum" sz="quarter" idx="12"/>
          </p:nvPr>
        </p:nvSpPr>
        <p:spPr bwMode="gray"/>
        <p:txBody>
          <a:bodyPr/>
          <a:lstStyle/>
          <a:p>
            <a:pPr>
              <a:defRPr/>
            </a:pPr>
            <a:fld id="{4D349F51-42DE-4B29-8A81-5C4FEEDF73FE}" type="slidenum">
              <a:rPr lang="fr-FR" smtClean="0"/>
              <a:pPr>
                <a:defRPr/>
              </a:pPr>
              <a:t>‹N°›</a:t>
            </a:fld>
            <a:endParaRPr lang="fr-FR" dirty="0"/>
          </a:p>
        </p:txBody>
      </p:sp>
      <p:sp>
        <p:nvSpPr>
          <p:cNvPr id="8" name="Espace réservé du texte 7"/>
          <p:cNvSpPr>
            <a:spLocks noGrp="1"/>
          </p:cNvSpPr>
          <p:nvPr>
            <p:ph type="body" sz="quarter" idx="13" hasCustomPrompt="1"/>
          </p:nvPr>
        </p:nvSpPr>
        <p:spPr bwMode="gray">
          <a:xfrm>
            <a:off x="359999" y="2522624"/>
            <a:ext cx="2520000" cy="3374400"/>
          </a:xfrm>
        </p:spPr>
        <p:txBody>
          <a:bodyPr/>
          <a:lstStyle>
            <a:lvl1pPr marL="143996" indent="-143996">
              <a:spcBef>
                <a:spcPts val="400"/>
              </a:spcBef>
              <a:spcAft>
                <a:spcPts val="800"/>
              </a:spcAft>
              <a:buFont typeface="+mj-lt"/>
              <a:buAutoNum type="arabicPeriod"/>
              <a:defRPr b="1">
                <a:solidFill>
                  <a:schemeClr val="tx2"/>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solidFill>
                  <a:schemeClr val="accent2"/>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solidFill>
                  <a:schemeClr val="accent3"/>
                </a:solidFill>
              </a:defRPr>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126606841"/>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 de titre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41" name="Groupe 40"/>
          <p:cNvGrpSpPr/>
          <p:nvPr/>
        </p:nvGrpSpPr>
        <p:grpSpPr>
          <a:xfrm>
            <a:off x="594819" y="2497345"/>
            <a:ext cx="8163975" cy="2355065"/>
            <a:chOff x="1377472" y="1840117"/>
            <a:chExt cx="6122981" cy="1766299"/>
          </a:xfrm>
          <a:solidFill>
            <a:srgbClr val="5770BE"/>
          </a:solidFill>
        </p:grpSpPr>
        <p:sp>
          <p:nvSpPr>
            <p:cNvPr id="42" name="Forme libre : forme 12">
              <a:extLst>
                <a:ext uri="{FF2B5EF4-FFF2-40B4-BE49-F238E27FC236}">
                  <a16:creationId xmlns:a16="http://schemas.microsoft.com/office/drawing/2014/main" id="{19526F4F-A482-4075-A175-93D5B6F1862F}"/>
                </a:ext>
              </a:extLst>
            </p:cNvPr>
            <p:cNvSpPr/>
            <p:nvPr userDrawn="1"/>
          </p:nvSpPr>
          <p:spPr>
            <a:xfrm rot="11486177">
              <a:off x="6838012"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3" name="Forme libre : forme 12">
              <a:extLst>
                <a:ext uri="{FF2B5EF4-FFF2-40B4-BE49-F238E27FC236}">
                  <a16:creationId xmlns:a16="http://schemas.microsoft.com/office/drawing/2014/main" id="{19526F4F-A482-4075-A175-93D5B6F1862F}"/>
                </a:ext>
              </a:extLst>
            </p:cNvPr>
            <p:cNvSpPr/>
            <p:nvPr userDrawn="1"/>
          </p:nvSpPr>
          <p:spPr>
            <a:xfrm rot="11486177">
              <a:off x="2147603"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4" name="Forme libre : forme 12">
              <a:extLst>
                <a:ext uri="{FF2B5EF4-FFF2-40B4-BE49-F238E27FC236}">
                  <a16:creationId xmlns:a16="http://schemas.microsoft.com/office/drawing/2014/main" id="{19526F4F-A482-4075-A175-93D5B6F1862F}"/>
                </a:ext>
              </a:extLst>
            </p:cNvPr>
            <p:cNvSpPr/>
            <p:nvPr userDrawn="1"/>
          </p:nvSpPr>
          <p:spPr>
            <a:xfrm rot="11486177">
              <a:off x="3320205"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5" name="Forme libre : forme 12">
              <a:extLst>
                <a:ext uri="{FF2B5EF4-FFF2-40B4-BE49-F238E27FC236}">
                  <a16:creationId xmlns:a16="http://schemas.microsoft.com/office/drawing/2014/main" id="{19526F4F-A482-4075-A175-93D5B6F1862F}"/>
                </a:ext>
              </a:extLst>
            </p:cNvPr>
            <p:cNvSpPr/>
            <p:nvPr userDrawn="1"/>
          </p:nvSpPr>
          <p:spPr>
            <a:xfrm rot="11486177">
              <a:off x="4492807"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6" name="Forme libre : forme 12">
              <a:extLst>
                <a:ext uri="{FF2B5EF4-FFF2-40B4-BE49-F238E27FC236}">
                  <a16:creationId xmlns:a16="http://schemas.microsoft.com/office/drawing/2014/main" id="{19526F4F-A482-4075-A175-93D5B6F1862F}"/>
                </a:ext>
              </a:extLst>
            </p:cNvPr>
            <p:cNvSpPr/>
            <p:nvPr userDrawn="1"/>
          </p:nvSpPr>
          <p:spPr>
            <a:xfrm rot="11486177">
              <a:off x="5665409"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7" name="Forme libre : forme 12">
              <a:extLst>
                <a:ext uri="{FF2B5EF4-FFF2-40B4-BE49-F238E27FC236}">
                  <a16:creationId xmlns:a16="http://schemas.microsoft.com/office/drawing/2014/main" id="{19526F4F-A482-4075-A175-93D5B6F1862F}"/>
                </a:ext>
              </a:extLst>
            </p:cNvPr>
            <p:cNvSpPr/>
            <p:nvPr userDrawn="1"/>
          </p:nvSpPr>
          <p:spPr>
            <a:xfrm rot="7676354">
              <a:off x="6282402"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8" name="Forme libre : forme 12">
              <a:extLst>
                <a:ext uri="{FF2B5EF4-FFF2-40B4-BE49-F238E27FC236}">
                  <a16:creationId xmlns:a16="http://schemas.microsoft.com/office/drawing/2014/main" id="{19526F4F-A482-4075-A175-93D5B6F1862F}"/>
                </a:ext>
              </a:extLst>
            </p:cNvPr>
            <p:cNvSpPr/>
            <p:nvPr userDrawn="1"/>
          </p:nvSpPr>
          <p:spPr>
            <a:xfrm rot="7676354">
              <a:off x="1612866"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49" name="Forme libre : forme 12">
              <a:extLst>
                <a:ext uri="{FF2B5EF4-FFF2-40B4-BE49-F238E27FC236}">
                  <a16:creationId xmlns:a16="http://schemas.microsoft.com/office/drawing/2014/main" id="{19526F4F-A482-4075-A175-93D5B6F1862F}"/>
                </a:ext>
              </a:extLst>
            </p:cNvPr>
            <p:cNvSpPr/>
            <p:nvPr userDrawn="1"/>
          </p:nvSpPr>
          <p:spPr>
            <a:xfrm rot="7676354">
              <a:off x="5115018"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50" name="Forme libre : forme 12">
              <a:extLst>
                <a:ext uri="{FF2B5EF4-FFF2-40B4-BE49-F238E27FC236}">
                  <a16:creationId xmlns:a16="http://schemas.microsoft.com/office/drawing/2014/main" id="{19526F4F-A482-4075-A175-93D5B6F1862F}"/>
                </a:ext>
              </a:extLst>
            </p:cNvPr>
            <p:cNvSpPr/>
            <p:nvPr userDrawn="1"/>
          </p:nvSpPr>
          <p:spPr>
            <a:xfrm rot="7676354">
              <a:off x="3947634"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51" name="Forme libre : forme 12">
              <a:extLst>
                <a:ext uri="{FF2B5EF4-FFF2-40B4-BE49-F238E27FC236}">
                  <a16:creationId xmlns:a16="http://schemas.microsoft.com/office/drawing/2014/main" id="{19526F4F-A482-4075-A175-93D5B6F1862F}"/>
                </a:ext>
              </a:extLst>
            </p:cNvPr>
            <p:cNvSpPr/>
            <p:nvPr userDrawn="1"/>
          </p:nvSpPr>
          <p:spPr>
            <a:xfrm rot="7676354">
              <a:off x="2780250"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
        <p:nvSpPr>
          <p:cNvPr id="3" name="Espace réservé de la date 2"/>
          <p:cNvSpPr>
            <a:spLocks noGrp="1"/>
          </p:cNvSpPr>
          <p:nvPr>
            <p:ph type="dt" sz="half" idx="10"/>
          </p:nvPr>
        </p:nvSpPr>
        <p:spPr bwMode="gray"/>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lvl1pPr>
              <a:defRPr>
                <a:solidFill>
                  <a:schemeClr val="bg1"/>
                </a:solidFill>
              </a:defRPr>
            </a:lvl1pPr>
          </a:lstStyle>
          <a:p>
            <a:pPr>
              <a:defRPr/>
            </a:pPr>
            <a:endParaRPr lang="fr-FR"/>
          </a:p>
        </p:txBody>
      </p:sp>
      <p:sp>
        <p:nvSpPr>
          <p:cNvPr id="5" name="Espace réservé du numéro de diapositive 4"/>
          <p:cNvSpPr>
            <a:spLocks noGrp="1"/>
          </p:cNvSpPr>
          <p:nvPr>
            <p:ph type="sldNum" sz="quarter" idx="12"/>
          </p:nvPr>
        </p:nvSpPr>
        <p:spPr bwMode="gray"/>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Tree>
    <p:extLst>
      <p:ext uri="{BB962C8B-B14F-4D97-AF65-F5344CB8AC3E}">
        <p14:creationId xmlns:p14="http://schemas.microsoft.com/office/powerpoint/2010/main" val="295749784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po de titre 2">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FF9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3"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38"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39"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0"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14A9D647-00F2-4C4B-BEB2-D75043DB8D0E}"/>
              </a:ext>
            </a:extLst>
          </p:cNvPr>
          <p:cNvGrpSpPr/>
          <p:nvPr/>
        </p:nvGrpSpPr>
        <p:grpSpPr>
          <a:xfrm>
            <a:off x="4834841" y="1700147"/>
            <a:ext cx="3394929" cy="3339213"/>
            <a:chOff x="2019290" y="61899"/>
            <a:chExt cx="5102087" cy="5018353"/>
          </a:xfrm>
          <a:solidFill>
            <a:srgbClr val="5770BE"/>
          </a:solidFill>
        </p:grpSpPr>
        <p:sp>
          <p:nvSpPr>
            <p:cNvPr id="36" name="Forme libre : forme 13">
              <a:extLst>
                <a:ext uri="{FF2B5EF4-FFF2-40B4-BE49-F238E27FC236}">
                  <a16:creationId xmlns:a16="http://schemas.microsoft.com/office/drawing/2014/main" id="{0A3EC673-E299-4D73-87EC-841B629A6F7B}"/>
                </a:ext>
              </a:extLst>
            </p:cNvPr>
            <p:cNvSpPr/>
            <p:nvPr/>
          </p:nvSpPr>
          <p:spPr>
            <a:xfrm>
              <a:off x="3946207" y="61899"/>
              <a:ext cx="1278731" cy="636387"/>
            </a:xfrm>
            <a:custGeom>
              <a:avLst/>
              <a:gdLst>
                <a:gd name="connsiteX0" fmla="*/ 636651 w 1278731"/>
                <a:gd name="connsiteY0" fmla="*/ 636378 h 636387"/>
                <a:gd name="connsiteX1" fmla="*/ 1278731 w 1278731"/>
                <a:gd name="connsiteY1" fmla="*/ 184226 h 636387"/>
                <a:gd name="connsiteX2" fmla="*/ 637127 w 1278731"/>
                <a:gd name="connsiteY2" fmla="*/ 13 h 636387"/>
                <a:gd name="connsiteX3" fmla="*/ 0 w 1278731"/>
                <a:gd name="connsiteY3" fmla="*/ 174987 h 636387"/>
                <a:gd name="connsiteX4" fmla="*/ 636651 w 1278731"/>
                <a:gd name="connsiteY4" fmla="*/ 636378 h 636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731" h="636387">
                  <a:moveTo>
                    <a:pt x="636651" y="636378"/>
                  </a:moveTo>
                  <a:cubicBezTo>
                    <a:pt x="994505" y="638759"/>
                    <a:pt x="1259015" y="216516"/>
                    <a:pt x="1278731" y="184226"/>
                  </a:cubicBezTo>
                  <a:cubicBezTo>
                    <a:pt x="1092422" y="68402"/>
                    <a:pt x="872681" y="1060"/>
                    <a:pt x="637127" y="13"/>
                  </a:cubicBezTo>
                  <a:cubicBezTo>
                    <a:pt x="404146" y="-1035"/>
                    <a:pt x="186023" y="63068"/>
                    <a:pt x="0" y="174987"/>
                  </a:cubicBezTo>
                  <a:cubicBezTo>
                    <a:pt x="15145" y="200609"/>
                    <a:pt x="275558" y="633997"/>
                    <a:pt x="636651" y="636378"/>
                  </a:cubicBezTo>
                  <a:close/>
                </a:path>
              </a:pathLst>
            </a:custGeom>
            <a:grpFill/>
            <a:ln w="9525" cap="flat">
              <a:noFill/>
              <a:prstDash val="solid"/>
              <a:miter/>
            </a:ln>
          </p:spPr>
          <p:txBody>
            <a:bodyPr rtlCol="0" anchor="ctr"/>
            <a:lstStyle/>
            <a:p>
              <a:endParaRPr lang="fr-FR" sz="1800"/>
            </a:p>
          </p:txBody>
        </p:sp>
        <p:sp>
          <p:nvSpPr>
            <p:cNvPr id="41" name="Forme libre : forme 15">
              <a:extLst>
                <a:ext uri="{FF2B5EF4-FFF2-40B4-BE49-F238E27FC236}">
                  <a16:creationId xmlns:a16="http://schemas.microsoft.com/office/drawing/2014/main" id="{CF3A35DC-7A8C-4C7B-88C4-1FD4E5E65E5A}"/>
                </a:ext>
              </a:extLst>
            </p:cNvPr>
            <p:cNvSpPr/>
            <p:nvPr/>
          </p:nvSpPr>
          <p:spPr>
            <a:xfrm>
              <a:off x="2019290" y="1219294"/>
              <a:ext cx="690590" cy="1213103"/>
            </a:xfrm>
            <a:custGeom>
              <a:avLst/>
              <a:gdLst>
                <a:gd name="connsiteX0" fmla="*/ 666569 w 690590"/>
                <a:gd name="connsiteY0" fmla="*/ 750189 h 1213103"/>
                <a:gd name="connsiteX1" fmla="*/ 435207 w 690590"/>
                <a:gd name="connsiteY1" fmla="*/ 0 h 1213103"/>
                <a:gd name="connsiteX2" fmla="*/ 10 w 690590"/>
                <a:gd name="connsiteY2" fmla="*/ 932021 h 1213103"/>
                <a:gd name="connsiteX3" fmla="*/ 31157 w 690590"/>
                <a:gd name="connsiteY3" fmla="*/ 1213104 h 1213103"/>
                <a:gd name="connsiteX4" fmla="*/ 666569 w 690590"/>
                <a:gd name="connsiteY4" fmla="*/ 750189 h 121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90" h="1213103">
                  <a:moveTo>
                    <a:pt x="666569" y="750189"/>
                  </a:moveTo>
                  <a:cubicBezTo>
                    <a:pt x="779060" y="411575"/>
                    <a:pt x="461401" y="30575"/>
                    <a:pt x="435207" y="0"/>
                  </a:cubicBezTo>
                  <a:cubicBezTo>
                    <a:pt x="170412" y="223933"/>
                    <a:pt x="1629" y="558070"/>
                    <a:pt x="10" y="932021"/>
                  </a:cubicBezTo>
                  <a:cubicBezTo>
                    <a:pt x="-371" y="1028700"/>
                    <a:pt x="10392" y="1122712"/>
                    <a:pt x="31157" y="1213104"/>
                  </a:cubicBezTo>
                  <a:cubicBezTo>
                    <a:pt x="60970" y="1206532"/>
                    <a:pt x="552841" y="1092613"/>
                    <a:pt x="666569" y="750189"/>
                  </a:cubicBezTo>
                  <a:close/>
                </a:path>
              </a:pathLst>
            </a:custGeom>
            <a:grpFill/>
            <a:ln w="9525" cap="flat">
              <a:noFill/>
              <a:prstDash val="solid"/>
              <a:miter/>
            </a:ln>
          </p:spPr>
          <p:txBody>
            <a:bodyPr rtlCol="0" anchor="ctr"/>
            <a:lstStyle/>
            <a:p>
              <a:endParaRPr lang="fr-FR" sz="1800"/>
            </a:p>
          </p:txBody>
        </p:sp>
        <p:sp>
          <p:nvSpPr>
            <p:cNvPr id="42" name="Forme libre : forme 16">
              <a:extLst>
                <a:ext uri="{FF2B5EF4-FFF2-40B4-BE49-F238E27FC236}">
                  <a16:creationId xmlns:a16="http://schemas.microsoft.com/office/drawing/2014/main" id="{5D2C7748-445A-4908-A98D-8C1800ABBEA7}"/>
                </a:ext>
              </a:extLst>
            </p:cNvPr>
            <p:cNvSpPr/>
            <p:nvPr/>
          </p:nvSpPr>
          <p:spPr>
            <a:xfrm>
              <a:off x="2496692" y="4219701"/>
              <a:ext cx="1029858" cy="848932"/>
            </a:xfrm>
            <a:custGeom>
              <a:avLst/>
              <a:gdLst>
                <a:gd name="connsiteX0" fmla="*/ 782003 w 1029858"/>
                <a:gd name="connsiteY0" fmla="*/ 100934 h 848932"/>
                <a:gd name="connsiteX1" fmla="*/ 0 w 1029858"/>
                <a:gd name="connsiteY1" fmla="*/ 87980 h 848932"/>
                <a:gd name="connsiteX2" fmla="*/ 1025843 w 1029858"/>
                <a:gd name="connsiteY2" fmla="*/ 848932 h 848932"/>
                <a:gd name="connsiteX3" fmla="*/ 782003 w 1029858"/>
                <a:gd name="connsiteY3" fmla="*/ 100934 h 848932"/>
              </a:gdLst>
              <a:ahLst/>
              <a:cxnLst>
                <a:cxn ang="0">
                  <a:pos x="connsiteX0" y="connsiteY0"/>
                </a:cxn>
                <a:cxn ang="0">
                  <a:pos x="connsiteX1" y="connsiteY1"/>
                </a:cxn>
                <a:cxn ang="0">
                  <a:pos x="connsiteX2" y="connsiteY2"/>
                </a:cxn>
                <a:cxn ang="0">
                  <a:pos x="connsiteX3" y="connsiteY3"/>
                </a:cxn>
              </a:cxnLst>
              <a:rect l="l" t="t" r="r" b="b"/>
              <a:pathLst>
                <a:path w="1029858" h="848932">
                  <a:moveTo>
                    <a:pt x="782003" y="100934"/>
                  </a:moveTo>
                  <a:cubicBezTo>
                    <a:pt x="500824" y="-106140"/>
                    <a:pt x="53912" y="65977"/>
                    <a:pt x="0" y="87980"/>
                  </a:cubicBezTo>
                  <a:cubicBezTo>
                    <a:pt x="168783" y="504127"/>
                    <a:pt x="559403" y="806927"/>
                    <a:pt x="1025843" y="848932"/>
                  </a:cubicBezTo>
                  <a:cubicBezTo>
                    <a:pt x="1028033" y="826358"/>
                    <a:pt x="1074896" y="316770"/>
                    <a:pt x="782003" y="100934"/>
                  </a:cubicBezTo>
                  <a:close/>
                </a:path>
              </a:pathLst>
            </a:custGeom>
            <a:grpFill/>
            <a:ln w="9525" cap="flat">
              <a:noFill/>
              <a:prstDash val="solid"/>
              <a:miter/>
            </a:ln>
          </p:spPr>
          <p:txBody>
            <a:bodyPr rtlCol="0" anchor="ctr"/>
            <a:lstStyle/>
            <a:p>
              <a:endParaRPr lang="fr-FR" sz="1800"/>
            </a:p>
          </p:txBody>
        </p:sp>
        <p:sp>
          <p:nvSpPr>
            <p:cNvPr id="43" name="Forme libre : forme 17">
              <a:extLst>
                <a:ext uri="{FF2B5EF4-FFF2-40B4-BE49-F238E27FC236}">
                  <a16:creationId xmlns:a16="http://schemas.microsoft.com/office/drawing/2014/main" id="{D5AF26B3-A801-478A-995F-0DB30CC90980}"/>
                </a:ext>
              </a:extLst>
            </p:cNvPr>
            <p:cNvSpPr/>
            <p:nvPr/>
          </p:nvSpPr>
          <p:spPr>
            <a:xfrm>
              <a:off x="5578922" y="4238632"/>
              <a:ext cx="1038571" cy="841620"/>
            </a:xfrm>
            <a:custGeom>
              <a:avLst/>
              <a:gdLst>
                <a:gd name="connsiteX0" fmla="*/ 256474 w 1038571"/>
                <a:gd name="connsiteY0" fmla="*/ 96385 h 841620"/>
                <a:gd name="connsiteX1" fmla="*/ 2918 w 1038571"/>
                <a:gd name="connsiteY1" fmla="*/ 841621 h 841620"/>
                <a:gd name="connsiteX2" fmla="*/ 1038572 w 1038571"/>
                <a:gd name="connsiteY2" fmla="*/ 93623 h 841620"/>
                <a:gd name="connsiteX3" fmla="*/ 256474 w 1038571"/>
                <a:gd name="connsiteY3" fmla="*/ 96385 h 841620"/>
              </a:gdLst>
              <a:ahLst/>
              <a:cxnLst>
                <a:cxn ang="0">
                  <a:pos x="connsiteX0" y="connsiteY0"/>
                </a:cxn>
                <a:cxn ang="0">
                  <a:pos x="connsiteX1" y="connsiteY1"/>
                </a:cxn>
                <a:cxn ang="0">
                  <a:pos x="connsiteX2" y="connsiteY2"/>
                </a:cxn>
                <a:cxn ang="0">
                  <a:pos x="connsiteX3" y="connsiteY3"/>
                </a:cxn>
              </a:cxnLst>
              <a:rect l="l" t="t" r="r" b="b"/>
              <a:pathLst>
                <a:path w="1038571" h="841620">
                  <a:moveTo>
                    <a:pt x="256474" y="96385"/>
                  </a:moveTo>
                  <a:cubicBezTo>
                    <a:pt x="-42040" y="310221"/>
                    <a:pt x="1680" y="828095"/>
                    <a:pt x="2918" y="841621"/>
                  </a:cubicBezTo>
                  <a:cubicBezTo>
                    <a:pt x="470215" y="805521"/>
                    <a:pt x="864550" y="507484"/>
                    <a:pt x="1038572" y="93623"/>
                  </a:cubicBezTo>
                  <a:cubicBezTo>
                    <a:pt x="984660" y="70953"/>
                    <a:pt x="540224" y="-106879"/>
                    <a:pt x="256474" y="96385"/>
                  </a:cubicBezTo>
                  <a:close/>
                </a:path>
              </a:pathLst>
            </a:custGeom>
            <a:grpFill/>
            <a:ln w="9525" cap="flat">
              <a:noFill/>
              <a:prstDash val="solid"/>
              <a:miter/>
            </a:ln>
          </p:spPr>
          <p:txBody>
            <a:bodyPr rtlCol="0" anchor="ctr"/>
            <a:lstStyle/>
            <a:p>
              <a:endParaRPr lang="fr-FR" sz="1800"/>
            </a:p>
          </p:txBody>
        </p:sp>
        <p:sp>
          <p:nvSpPr>
            <p:cNvPr id="44" name="Forme libre : forme 18">
              <a:extLst>
                <a:ext uri="{FF2B5EF4-FFF2-40B4-BE49-F238E27FC236}">
                  <a16:creationId xmlns:a16="http://schemas.microsoft.com/office/drawing/2014/main" id="{D7071253-7A44-447C-B7DF-70C0E1AD248E}"/>
                </a:ext>
              </a:extLst>
            </p:cNvPr>
            <p:cNvSpPr/>
            <p:nvPr/>
          </p:nvSpPr>
          <p:spPr>
            <a:xfrm>
              <a:off x="6435072" y="1236916"/>
              <a:ext cx="686305" cy="1214342"/>
            </a:xfrm>
            <a:custGeom>
              <a:avLst/>
              <a:gdLst>
                <a:gd name="connsiteX0" fmla="*/ 22020 w 686305"/>
                <a:gd name="connsiteY0" fmla="*/ 742855 h 1214342"/>
                <a:gd name="connsiteX1" fmla="*/ 652766 w 686305"/>
                <a:gd name="connsiteY1" fmla="*/ 1214342 h 1214342"/>
                <a:gd name="connsiteX2" fmla="*/ 655338 w 686305"/>
                <a:gd name="connsiteY2" fmla="*/ 1205008 h 1214342"/>
                <a:gd name="connsiteX3" fmla="*/ 686294 w 686305"/>
                <a:gd name="connsiteY3" fmla="*/ 935355 h 1214342"/>
                <a:gd name="connsiteX4" fmla="*/ 259574 w 686305"/>
                <a:gd name="connsiteY4" fmla="*/ 0 h 1214342"/>
                <a:gd name="connsiteX5" fmla="*/ 22020 w 686305"/>
                <a:gd name="connsiteY5" fmla="*/ 742855 h 121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6305" h="1214342">
                  <a:moveTo>
                    <a:pt x="22020" y="742855"/>
                  </a:moveTo>
                  <a:cubicBezTo>
                    <a:pt x="134701" y="1097471"/>
                    <a:pt x="652766" y="1214342"/>
                    <a:pt x="652766" y="1214342"/>
                  </a:cubicBezTo>
                  <a:cubicBezTo>
                    <a:pt x="653718" y="1211199"/>
                    <a:pt x="654480" y="1208056"/>
                    <a:pt x="655338" y="1205008"/>
                  </a:cubicBezTo>
                  <a:cubicBezTo>
                    <a:pt x="675149" y="1118235"/>
                    <a:pt x="685913" y="1028033"/>
                    <a:pt x="686294" y="935355"/>
                  </a:cubicBezTo>
                  <a:cubicBezTo>
                    <a:pt x="687913" y="561594"/>
                    <a:pt x="522178" y="226219"/>
                    <a:pt x="259574" y="0"/>
                  </a:cubicBezTo>
                  <a:cubicBezTo>
                    <a:pt x="215378" y="51530"/>
                    <a:pt x="-82278" y="414242"/>
                    <a:pt x="22020" y="742855"/>
                  </a:cubicBezTo>
                  <a:close/>
                </a:path>
              </a:pathLst>
            </a:custGeom>
            <a:grp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214435748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apo de titre 3">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37"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38"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39"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43" name="Groupe 42">
            <a:extLst>
              <a:ext uri="{FF2B5EF4-FFF2-40B4-BE49-F238E27FC236}">
                <a16:creationId xmlns:a16="http://schemas.microsoft.com/office/drawing/2014/main" id="{EF6742AF-C8D3-4ECE-A715-D2E9132A76D7}"/>
              </a:ext>
            </a:extLst>
          </p:cNvPr>
          <p:cNvGrpSpPr/>
          <p:nvPr/>
        </p:nvGrpSpPr>
        <p:grpSpPr>
          <a:xfrm>
            <a:off x="4995278" y="2383665"/>
            <a:ext cx="3589316" cy="1769235"/>
            <a:chOff x="1876472" y="1243012"/>
            <a:chExt cx="5386683" cy="2655188"/>
          </a:xfrm>
          <a:solidFill>
            <a:srgbClr val="5770BE"/>
          </a:solidFill>
        </p:grpSpPr>
        <p:sp>
          <p:nvSpPr>
            <p:cNvPr id="44"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5"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6"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7"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389911223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apo de titre 4">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18" name="Groupe 17"/>
          <p:cNvGrpSpPr/>
          <p:nvPr/>
        </p:nvGrpSpPr>
        <p:grpSpPr>
          <a:xfrm>
            <a:off x="594819" y="2497345"/>
            <a:ext cx="8163975" cy="2355065"/>
            <a:chOff x="1377472" y="1840117"/>
            <a:chExt cx="6122981" cy="1766299"/>
          </a:xfrm>
          <a:solidFill>
            <a:schemeClr val="accent2"/>
          </a:solidFill>
        </p:grpSpPr>
        <p:sp>
          <p:nvSpPr>
            <p:cNvPr id="26" name="Forme libre : forme 12">
              <a:extLst>
                <a:ext uri="{FF2B5EF4-FFF2-40B4-BE49-F238E27FC236}">
                  <a16:creationId xmlns:a16="http://schemas.microsoft.com/office/drawing/2014/main" id="{19526F4F-A482-4075-A175-93D5B6F1862F}"/>
                </a:ext>
              </a:extLst>
            </p:cNvPr>
            <p:cNvSpPr/>
            <p:nvPr userDrawn="1"/>
          </p:nvSpPr>
          <p:spPr>
            <a:xfrm rot="11486177">
              <a:off x="6838012"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1" name="Forme libre : forme 12">
              <a:extLst>
                <a:ext uri="{FF2B5EF4-FFF2-40B4-BE49-F238E27FC236}">
                  <a16:creationId xmlns:a16="http://schemas.microsoft.com/office/drawing/2014/main" id="{19526F4F-A482-4075-A175-93D5B6F1862F}"/>
                </a:ext>
              </a:extLst>
            </p:cNvPr>
            <p:cNvSpPr/>
            <p:nvPr userDrawn="1"/>
          </p:nvSpPr>
          <p:spPr>
            <a:xfrm rot="11486177">
              <a:off x="2147603"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2" name="Forme libre : forme 12">
              <a:extLst>
                <a:ext uri="{FF2B5EF4-FFF2-40B4-BE49-F238E27FC236}">
                  <a16:creationId xmlns:a16="http://schemas.microsoft.com/office/drawing/2014/main" id="{19526F4F-A482-4075-A175-93D5B6F1862F}"/>
                </a:ext>
              </a:extLst>
            </p:cNvPr>
            <p:cNvSpPr/>
            <p:nvPr userDrawn="1"/>
          </p:nvSpPr>
          <p:spPr>
            <a:xfrm rot="11486177">
              <a:off x="3320205"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3" name="Forme libre : forme 12">
              <a:extLst>
                <a:ext uri="{FF2B5EF4-FFF2-40B4-BE49-F238E27FC236}">
                  <a16:creationId xmlns:a16="http://schemas.microsoft.com/office/drawing/2014/main" id="{19526F4F-A482-4075-A175-93D5B6F1862F}"/>
                </a:ext>
              </a:extLst>
            </p:cNvPr>
            <p:cNvSpPr/>
            <p:nvPr userDrawn="1"/>
          </p:nvSpPr>
          <p:spPr>
            <a:xfrm rot="11486177">
              <a:off x="4492807"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4" name="Forme libre : forme 12">
              <a:extLst>
                <a:ext uri="{FF2B5EF4-FFF2-40B4-BE49-F238E27FC236}">
                  <a16:creationId xmlns:a16="http://schemas.microsoft.com/office/drawing/2014/main" id="{19526F4F-A482-4075-A175-93D5B6F1862F}"/>
                </a:ext>
              </a:extLst>
            </p:cNvPr>
            <p:cNvSpPr/>
            <p:nvPr userDrawn="1"/>
          </p:nvSpPr>
          <p:spPr>
            <a:xfrm rot="11486177">
              <a:off x="5665409" y="2473186"/>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5" name="Forme libre : forme 12">
              <a:extLst>
                <a:ext uri="{FF2B5EF4-FFF2-40B4-BE49-F238E27FC236}">
                  <a16:creationId xmlns:a16="http://schemas.microsoft.com/office/drawing/2014/main" id="{19526F4F-A482-4075-A175-93D5B6F1862F}"/>
                </a:ext>
              </a:extLst>
            </p:cNvPr>
            <p:cNvSpPr/>
            <p:nvPr userDrawn="1"/>
          </p:nvSpPr>
          <p:spPr>
            <a:xfrm rot="7676354">
              <a:off x="6282402"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6" name="Forme libre : forme 12">
              <a:extLst>
                <a:ext uri="{FF2B5EF4-FFF2-40B4-BE49-F238E27FC236}">
                  <a16:creationId xmlns:a16="http://schemas.microsoft.com/office/drawing/2014/main" id="{19526F4F-A482-4075-A175-93D5B6F1862F}"/>
                </a:ext>
              </a:extLst>
            </p:cNvPr>
            <p:cNvSpPr/>
            <p:nvPr userDrawn="1"/>
          </p:nvSpPr>
          <p:spPr>
            <a:xfrm rot="7676354">
              <a:off x="1612866"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7" name="Forme libre : forme 12">
              <a:extLst>
                <a:ext uri="{FF2B5EF4-FFF2-40B4-BE49-F238E27FC236}">
                  <a16:creationId xmlns:a16="http://schemas.microsoft.com/office/drawing/2014/main" id="{19526F4F-A482-4075-A175-93D5B6F1862F}"/>
                </a:ext>
              </a:extLst>
            </p:cNvPr>
            <p:cNvSpPr/>
            <p:nvPr userDrawn="1"/>
          </p:nvSpPr>
          <p:spPr>
            <a:xfrm rot="7676354">
              <a:off x="5115018"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8" name="Forme libre : forme 12">
              <a:extLst>
                <a:ext uri="{FF2B5EF4-FFF2-40B4-BE49-F238E27FC236}">
                  <a16:creationId xmlns:a16="http://schemas.microsoft.com/office/drawing/2014/main" id="{19526F4F-A482-4075-A175-93D5B6F1862F}"/>
                </a:ext>
              </a:extLst>
            </p:cNvPr>
            <p:cNvSpPr/>
            <p:nvPr userDrawn="1"/>
          </p:nvSpPr>
          <p:spPr>
            <a:xfrm rot="7676354">
              <a:off x="3947634"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sp>
          <p:nvSpPr>
            <p:cNvPr id="39" name="Forme libre : forme 12">
              <a:extLst>
                <a:ext uri="{FF2B5EF4-FFF2-40B4-BE49-F238E27FC236}">
                  <a16:creationId xmlns:a16="http://schemas.microsoft.com/office/drawing/2014/main" id="{19526F4F-A482-4075-A175-93D5B6F1862F}"/>
                </a:ext>
              </a:extLst>
            </p:cNvPr>
            <p:cNvSpPr/>
            <p:nvPr userDrawn="1"/>
          </p:nvSpPr>
          <p:spPr>
            <a:xfrm rot="7676354">
              <a:off x="2780250" y="1604723"/>
              <a:ext cx="662441" cy="1133230"/>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
        <p:nvSpPr>
          <p:cNvPr id="3" name="Espace réservé de la date 2"/>
          <p:cNvSpPr>
            <a:spLocks noGrp="1"/>
          </p:cNvSpPr>
          <p:nvPr>
            <p:ph type="dt" sz="half" idx="10"/>
          </p:nvPr>
        </p:nvSpPr>
        <p:spPr bwMode="gray"/>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4" name="Espace réservé du pied de page 3"/>
          <p:cNvSpPr>
            <a:spLocks noGrp="1"/>
          </p:cNvSpPr>
          <p:nvPr>
            <p:ph type="ftr" sz="quarter" idx="11"/>
          </p:nvPr>
        </p:nvSpPr>
        <p:spPr bwMode="gray"/>
        <p:txBody>
          <a:bodyPr/>
          <a:lstStyle>
            <a:lvl1pPr>
              <a:defRPr>
                <a:solidFill>
                  <a:schemeClr val="bg1"/>
                </a:solidFill>
              </a:defRPr>
            </a:lvl1pPr>
          </a:lstStyle>
          <a:p>
            <a:pPr>
              <a:defRPr/>
            </a:pPr>
            <a:endParaRPr lang="fr-FR"/>
          </a:p>
        </p:txBody>
      </p:sp>
      <p:sp>
        <p:nvSpPr>
          <p:cNvPr id="5" name="Espace réservé du numéro de diapositive 4"/>
          <p:cNvSpPr>
            <a:spLocks noGrp="1"/>
          </p:cNvSpPr>
          <p:nvPr>
            <p:ph type="sldNum" sz="quarter" idx="12"/>
          </p:nvPr>
        </p:nvSpPr>
        <p:spPr bwMode="gray"/>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Tree>
    <p:extLst>
      <p:ext uri="{BB962C8B-B14F-4D97-AF65-F5344CB8AC3E}">
        <p14:creationId xmlns:p14="http://schemas.microsoft.com/office/powerpoint/2010/main" val="31785138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apo de titre 5">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2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43"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44"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5"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EF6742AF-C8D3-4ECE-A715-D2E9132A76D7}"/>
              </a:ext>
            </a:extLst>
          </p:cNvPr>
          <p:cNvGrpSpPr/>
          <p:nvPr/>
        </p:nvGrpSpPr>
        <p:grpSpPr>
          <a:xfrm>
            <a:off x="5000957" y="2383665"/>
            <a:ext cx="3589316" cy="1769235"/>
            <a:chOff x="1876472" y="1243012"/>
            <a:chExt cx="5386683" cy="2655188"/>
          </a:xfrm>
          <a:solidFill>
            <a:srgbClr val="5770BE"/>
          </a:solidFill>
        </p:grpSpPr>
        <p:sp>
          <p:nvSpPr>
            <p:cNvPr id="46" name="Forme libre : forme 7">
              <a:extLst>
                <a:ext uri="{FF2B5EF4-FFF2-40B4-BE49-F238E27FC236}">
                  <a16:creationId xmlns:a16="http://schemas.microsoft.com/office/drawing/2014/main" id="{E89B02AF-DB8F-42C4-A8A6-230344B46333}"/>
                </a:ext>
              </a:extLst>
            </p:cNvPr>
            <p:cNvSpPr/>
            <p:nvPr/>
          </p:nvSpPr>
          <p:spPr>
            <a:xfrm>
              <a:off x="5656023" y="229428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0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1" y="1257586"/>
                    <a:pt x="252143" y="1289495"/>
                  </a:cubicBezTo>
                  <a:cubicBezTo>
                    <a:pt x="438166" y="1143857"/>
                    <a:pt x="587423" y="946595"/>
                    <a:pt x="675434" y="708850"/>
                  </a:cubicBezTo>
                  <a:cubicBezTo>
                    <a:pt x="762493" y="473678"/>
                    <a:pt x="778399" y="229457"/>
                    <a:pt x="733918" y="0"/>
                  </a:cubicBezTo>
                  <a:cubicBezTo>
                    <a:pt x="702390" y="5715"/>
                    <a:pt x="168038" y="108966"/>
                    <a:pt x="32211" y="473202"/>
                  </a:cubicBezTo>
                  <a:close/>
                </a:path>
              </a:pathLst>
            </a:custGeom>
            <a:grpFill/>
            <a:ln w="9525" cap="flat">
              <a:noFill/>
              <a:prstDash val="solid"/>
              <a:miter/>
            </a:ln>
          </p:spPr>
          <p:txBody>
            <a:bodyPr rtlCol="0" anchor="ctr"/>
            <a:lstStyle/>
            <a:p>
              <a:endParaRPr lang="fr-FR" sz="3200"/>
            </a:p>
          </p:txBody>
        </p:sp>
        <p:sp>
          <p:nvSpPr>
            <p:cNvPr id="47" name="Forme libre : forme 10">
              <a:extLst>
                <a:ext uri="{FF2B5EF4-FFF2-40B4-BE49-F238E27FC236}">
                  <a16:creationId xmlns:a16="http://schemas.microsoft.com/office/drawing/2014/main" id="{68B4B2E3-6F03-4BD4-BB28-FCDF5C00B34A}"/>
                </a:ext>
              </a:extLst>
            </p:cNvPr>
            <p:cNvSpPr/>
            <p:nvPr/>
          </p:nvSpPr>
          <p:spPr>
            <a:xfrm>
              <a:off x="6505177" y="2608706"/>
              <a:ext cx="757978" cy="1289494"/>
            </a:xfrm>
            <a:custGeom>
              <a:avLst/>
              <a:gdLst>
                <a:gd name="connsiteX0" fmla="*/ 32211 w 757978"/>
                <a:gd name="connsiteY0" fmla="*/ 473202 h 1289494"/>
                <a:gd name="connsiteX1" fmla="*/ 252143 w 757978"/>
                <a:gd name="connsiteY1" fmla="*/ 1289495 h 1289494"/>
                <a:gd name="connsiteX2" fmla="*/ 675434 w 757978"/>
                <a:gd name="connsiteY2" fmla="*/ 708851 h 1289494"/>
                <a:gd name="connsiteX3" fmla="*/ 733918 w 757978"/>
                <a:gd name="connsiteY3" fmla="*/ 0 h 1289494"/>
                <a:gd name="connsiteX4" fmla="*/ 32211 w 757978"/>
                <a:gd name="connsiteY4" fmla="*/ 473202 h 1289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7978" h="1289494">
                  <a:moveTo>
                    <a:pt x="32211" y="473202"/>
                  </a:moveTo>
                  <a:cubicBezTo>
                    <a:pt x="-102377" y="834104"/>
                    <a:pt x="226712" y="1257586"/>
                    <a:pt x="252143" y="1289495"/>
                  </a:cubicBezTo>
                  <a:cubicBezTo>
                    <a:pt x="438167" y="1143857"/>
                    <a:pt x="587423" y="946594"/>
                    <a:pt x="675434" y="708851"/>
                  </a:cubicBezTo>
                  <a:cubicBezTo>
                    <a:pt x="762493" y="473678"/>
                    <a:pt x="778399" y="229457"/>
                    <a:pt x="733918" y="0"/>
                  </a:cubicBezTo>
                  <a:cubicBezTo>
                    <a:pt x="702485" y="5810"/>
                    <a:pt x="168037" y="109061"/>
                    <a:pt x="32211" y="473202"/>
                  </a:cubicBezTo>
                  <a:close/>
                </a:path>
              </a:pathLst>
            </a:custGeom>
            <a:grpFill/>
            <a:ln w="9525" cap="flat">
              <a:noFill/>
              <a:prstDash val="solid"/>
              <a:miter/>
            </a:ln>
          </p:spPr>
          <p:txBody>
            <a:bodyPr rtlCol="0" anchor="ctr"/>
            <a:lstStyle/>
            <a:p>
              <a:endParaRPr lang="fr-FR" sz="3200"/>
            </a:p>
          </p:txBody>
        </p:sp>
        <p:sp>
          <p:nvSpPr>
            <p:cNvPr id="48" name="Forme libre : forme 11">
              <a:extLst>
                <a:ext uri="{FF2B5EF4-FFF2-40B4-BE49-F238E27FC236}">
                  <a16:creationId xmlns:a16="http://schemas.microsoft.com/office/drawing/2014/main" id="{99B404BE-FE54-428A-911D-CAC51B52FD2D}"/>
                </a:ext>
              </a:extLst>
            </p:cNvPr>
            <p:cNvSpPr/>
            <p:nvPr/>
          </p:nvSpPr>
          <p:spPr>
            <a:xfrm>
              <a:off x="2704671" y="1549717"/>
              <a:ext cx="755433" cy="1292256"/>
            </a:xfrm>
            <a:custGeom>
              <a:avLst/>
              <a:gdLst>
                <a:gd name="connsiteX0" fmla="*/ 724043 w 755433"/>
                <a:gd name="connsiteY0" fmla="*/ 816102 h 1292256"/>
                <a:gd name="connsiteX1" fmla="*/ 25574 w 755433"/>
                <a:gd name="connsiteY1" fmla="*/ 1292257 h 1292256"/>
                <a:gd name="connsiteX2" fmla="*/ 82534 w 755433"/>
                <a:gd name="connsiteY2" fmla="*/ 575977 h 1292256"/>
                <a:gd name="connsiteX3" fmla="*/ 499824 w 755433"/>
                <a:gd name="connsiteY3" fmla="*/ 0 h 1292256"/>
                <a:gd name="connsiteX4" fmla="*/ 724043 w 755433"/>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33" h="1292256">
                  <a:moveTo>
                    <a:pt x="724043" y="816102"/>
                  </a:moveTo>
                  <a:cubicBezTo>
                    <a:pt x="591074" y="1177671"/>
                    <a:pt x="65579" y="1284637"/>
                    <a:pt x="25574" y="1292257"/>
                  </a:cubicBezTo>
                  <a:cubicBezTo>
                    <a:pt x="-20717" y="1060609"/>
                    <a:pt x="-5572" y="813721"/>
                    <a:pt x="82534" y="575977"/>
                  </a:cubicBezTo>
                  <a:cubicBezTo>
                    <a:pt x="169592" y="340805"/>
                    <a:pt x="316658" y="145161"/>
                    <a:pt x="499824" y="0"/>
                  </a:cubicBezTo>
                  <a:cubicBezTo>
                    <a:pt x="519922" y="24860"/>
                    <a:pt x="858250" y="451295"/>
                    <a:pt x="724043" y="816102"/>
                  </a:cubicBezTo>
                  <a:close/>
                </a:path>
              </a:pathLst>
            </a:custGeom>
            <a:grpFill/>
            <a:ln w="9525" cap="flat">
              <a:noFill/>
              <a:prstDash val="solid"/>
              <a:miter/>
            </a:ln>
          </p:spPr>
          <p:txBody>
            <a:bodyPr rtlCol="0" anchor="ctr"/>
            <a:lstStyle/>
            <a:p>
              <a:endParaRPr lang="fr-FR" sz="3200"/>
            </a:p>
          </p:txBody>
        </p:sp>
        <p:sp>
          <p:nvSpPr>
            <p:cNvPr id="49" name="Forme libre : forme 12">
              <a:extLst>
                <a:ext uri="{FF2B5EF4-FFF2-40B4-BE49-F238E27FC236}">
                  <a16:creationId xmlns:a16="http://schemas.microsoft.com/office/drawing/2014/main" id="{19526F4F-A482-4075-A175-93D5B6F1862F}"/>
                </a:ext>
              </a:extLst>
            </p:cNvPr>
            <p:cNvSpPr/>
            <p:nvPr/>
          </p:nvSpPr>
          <p:spPr>
            <a:xfrm>
              <a:off x="1876472" y="1243012"/>
              <a:ext cx="755400" cy="1292255"/>
            </a:xfrm>
            <a:custGeom>
              <a:avLst/>
              <a:gdLst>
                <a:gd name="connsiteX0" fmla="*/ 724043 w 755400"/>
                <a:gd name="connsiteY0" fmla="*/ 816102 h 1292256"/>
                <a:gd name="connsiteX1" fmla="*/ 25574 w 755400"/>
                <a:gd name="connsiteY1" fmla="*/ 1292257 h 1292256"/>
                <a:gd name="connsiteX2" fmla="*/ 82534 w 755400"/>
                <a:gd name="connsiteY2" fmla="*/ 575977 h 1292256"/>
                <a:gd name="connsiteX3" fmla="*/ 499824 w 755400"/>
                <a:gd name="connsiteY3" fmla="*/ 0 h 1292256"/>
                <a:gd name="connsiteX4" fmla="*/ 724043 w 755400"/>
                <a:gd name="connsiteY4" fmla="*/ 816102 h 129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400" h="1292256">
                  <a:moveTo>
                    <a:pt x="724043" y="816102"/>
                  </a:moveTo>
                  <a:cubicBezTo>
                    <a:pt x="591074" y="1177671"/>
                    <a:pt x="65579" y="1284637"/>
                    <a:pt x="25574" y="1292257"/>
                  </a:cubicBezTo>
                  <a:cubicBezTo>
                    <a:pt x="-20717" y="1060609"/>
                    <a:pt x="-5572" y="813721"/>
                    <a:pt x="82534" y="575977"/>
                  </a:cubicBezTo>
                  <a:cubicBezTo>
                    <a:pt x="169592" y="340805"/>
                    <a:pt x="316563" y="145161"/>
                    <a:pt x="499824" y="0"/>
                  </a:cubicBezTo>
                  <a:cubicBezTo>
                    <a:pt x="519922" y="24860"/>
                    <a:pt x="858155" y="451295"/>
                    <a:pt x="724043" y="816102"/>
                  </a:cubicBezTo>
                  <a:close/>
                </a:path>
              </a:pathLst>
            </a:custGeom>
            <a:grp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573576195"/>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po de titre 6">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4FA19FF-F3CF-4EE4-ADCA-0EC71FA192A8}"/>
              </a:ext>
            </a:extLst>
          </p:cNvPr>
          <p:cNvSpPr/>
          <p:nvPr/>
        </p:nvSpPr>
        <p:spPr>
          <a:xfrm>
            <a:off x="-2904" y="984000"/>
            <a:ext cx="9146904" cy="5874000"/>
          </a:xfrm>
          <a:prstGeom prst="rect">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nvGrpSpPr>
          <p:cNvPr id="24" name="Groupe 23">
            <a:extLst>
              <a:ext uri="{FF2B5EF4-FFF2-40B4-BE49-F238E27FC236}">
                <a16:creationId xmlns:a16="http://schemas.microsoft.com/office/drawing/2014/main" id="{98AE072A-0DE3-445C-991B-1FF54D483686}"/>
              </a:ext>
            </a:extLst>
          </p:cNvPr>
          <p:cNvGrpSpPr/>
          <p:nvPr/>
        </p:nvGrpSpPr>
        <p:grpSpPr>
          <a:xfrm>
            <a:off x="8505826" y="240140"/>
            <a:ext cx="271463" cy="502176"/>
            <a:chOff x="2719388" y="0"/>
            <a:chExt cx="3708400" cy="5145088"/>
          </a:xfrm>
          <a:solidFill>
            <a:schemeClr val="bg1"/>
          </a:solidFill>
        </p:grpSpPr>
        <p:sp>
          <p:nvSpPr>
            <p:cNvPr id="25" name="Freeform 5">
              <a:extLst>
                <a:ext uri="{FF2B5EF4-FFF2-40B4-BE49-F238E27FC236}">
                  <a16:creationId xmlns:a16="http://schemas.microsoft.com/office/drawing/2014/main" id="{96EAAAE4-81CD-4923-9B00-96AA869903B0}"/>
                </a:ext>
              </a:extLst>
            </p:cNvPr>
            <p:cNvSpPr>
              <a:spLocks/>
            </p:cNvSpPr>
            <p:nvPr userDrawn="1"/>
          </p:nvSpPr>
          <p:spPr bwMode="auto">
            <a:xfrm>
              <a:off x="3552825" y="4416425"/>
              <a:ext cx="658813" cy="723900"/>
            </a:xfrm>
            <a:custGeom>
              <a:avLst/>
              <a:gdLst>
                <a:gd name="T0" fmla="*/ 258 w 434"/>
                <a:gd name="T1" fmla="*/ 0 h 477"/>
                <a:gd name="T2" fmla="*/ 92 w 434"/>
                <a:gd name="T3" fmla="*/ 67 h 477"/>
                <a:gd name="T4" fmla="*/ 92 w 434"/>
                <a:gd name="T5" fmla="*/ 0 h 477"/>
                <a:gd name="T6" fmla="*/ 0 w 434"/>
                <a:gd name="T7" fmla="*/ 0 h 477"/>
                <a:gd name="T8" fmla="*/ 0 w 434"/>
                <a:gd name="T9" fmla="*/ 477 h 477"/>
                <a:gd name="T10" fmla="*/ 92 w 434"/>
                <a:gd name="T11" fmla="*/ 477 h 477"/>
                <a:gd name="T12" fmla="*/ 92 w 434"/>
                <a:gd name="T13" fmla="*/ 187 h 477"/>
                <a:gd name="T14" fmla="*/ 241 w 434"/>
                <a:gd name="T15" fmla="*/ 76 h 477"/>
                <a:gd name="T16" fmla="*/ 342 w 434"/>
                <a:gd name="T17" fmla="*/ 161 h 477"/>
                <a:gd name="T18" fmla="*/ 342 w 434"/>
                <a:gd name="T19" fmla="*/ 161 h 477"/>
                <a:gd name="T20" fmla="*/ 342 w 434"/>
                <a:gd name="T21" fmla="*/ 477 h 477"/>
                <a:gd name="T22" fmla="*/ 434 w 434"/>
                <a:gd name="T23" fmla="*/ 477 h 477"/>
                <a:gd name="T24" fmla="*/ 434 w 434"/>
                <a:gd name="T25" fmla="*/ 161 h 477"/>
                <a:gd name="T26" fmla="*/ 258 w 434"/>
                <a:gd name="T27"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4" h="477">
                  <a:moveTo>
                    <a:pt x="258" y="0"/>
                  </a:moveTo>
                  <a:cubicBezTo>
                    <a:pt x="144" y="0"/>
                    <a:pt x="93" y="65"/>
                    <a:pt x="92" y="67"/>
                  </a:cubicBezTo>
                  <a:cubicBezTo>
                    <a:pt x="92" y="0"/>
                    <a:pt x="92" y="0"/>
                    <a:pt x="92" y="0"/>
                  </a:cubicBezTo>
                  <a:cubicBezTo>
                    <a:pt x="0" y="0"/>
                    <a:pt x="0" y="0"/>
                    <a:pt x="0" y="0"/>
                  </a:cubicBezTo>
                  <a:cubicBezTo>
                    <a:pt x="0" y="477"/>
                    <a:pt x="0" y="477"/>
                    <a:pt x="0" y="477"/>
                  </a:cubicBezTo>
                  <a:cubicBezTo>
                    <a:pt x="92" y="477"/>
                    <a:pt x="92" y="477"/>
                    <a:pt x="92" y="477"/>
                  </a:cubicBezTo>
                  <a:cubicBezTo>
                    <a:pt x="92" y="187"/>
                    <a:pt x="92" y="187"/>
                    <a:pt x="92" y="187"/>
                  </a:cubicBezTo>
                  <a:cubicBezTo>
                    <a:pt x="94" y="117"/>
                    <a:pt x="182" y="76"/>
                    <a:pt x="241" y="76"/>
                  </a:cubicBezTo>
                  <a:cubicBezTo>
                    <a:pt x="285" y="76"/>
                    <a:pt x="342" y="107"/>
                    <a:pt x="342" y="161"/>
                  </a:cubicBezTo>
                  <a:cubicBezTo>
                    <a:pt x="342" y="161"/>
                    <a:pt x="342" y="161"/>
                    <a:pt x="342" y="161"/>
                  </a:cubicBezTo>
                  <a:cubicBezTo>
                    <a:pt x="342" y="477"/>
                    <a:pt x="342" y="477"/>
                    <a:pt x="342" y="477"/>
                  </a:cubicBezTo>
                  <a:cubicBezTo>
                    <a:pt x="434" y="477"/>
                    <a:pt x="434" y="477"/>
                    <a:pt x="434" y="477"/>
                  </a:cubicBezTo>
                  <a:cubicBezTo>
                    <a:pt x="434" y="161"/>
                    <a:pt x="434" y="161"/>
                    <a:pt x="434" y="161"/>
                  </a:cubicBezTo>
                  <a:cubicBezTo>
                    <a:pt x="434" y="54"/>
                    <a:pt x="355" y="0"/>
                    <a:pt x="2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6" name="Freeform 6">
              <a:extLst>
                <a:ext uri="{FF2B5EF4-FFF2-40B4-BE49-F238E27FC236}">
                  <a16:creationId xmlns:a16="http://schemas.microsoft.com/office/drawing/2014/main" id="{0BCD58C1-66D1-49A9-817D-EA1CCE188603}"/>
                </a:ext>
              </a:extLst>
            </p:cNvPr>
            <p:cNvSpPr>
              <a:spLocks/>
            </p:cNvSpPr>
            <p:nvPr userDrawn="1"/>
          </p:nvSpPr>
          <p:spPr bwMode="auto">
            <a:xfrm>
              <a:off x="5826125" y="4405313"/>
              <a:ext cx="601663" cy="738188"/>
            </a:xfrm>
            <a:custGeom>
              <a:avLst/>
              <a:gdLst>
                <a:gd name="T0" fmla="*/ 245 w 396"/>
                <a:gd name="T1" fmla="*/ 201 h 486"/>
                <a:gd name="T2" fmla="*/ 245 w 396"/>
                <a:gd name="T3" fmla="*/ 201 h 486"/>
                <a:gd name="T4" fmla="*/ 162 w 396"/>
                <a:gd name="T5" fmla="*/ 201 h 486"/>
                <a:gd name="T6" fmla="*/ 93 w 396"/>
                <a:gd name="T7" fmla="*/ 140 h 486"/>
                <a:gd name="T8" fmla="*/ 192 w 396"/>
                <a:gd name="T9" fmla="*/ 81 h 486"/>
                <a:gd name="T10" fmla="*/ 336 w 396"/>
                <a:gd name="T11" fmla="*/ 107 h 486"/>
                <a:gd name="T12" fmla="*/ 368 w 396"/>
                <a:gd name="T13" fmla="*/ 33 h 486"/>
                <a:gd name="T14" fmla="*/ 201 w 396"/>
                <a:gd name="T15" fmla="*/ 0 h 486"/>
                <a:gd name="T16" fmla="*/ 5 w 396"/>
                <a:gd name="T17" fmla="*/ 142 h 486"/>
                <a:gd name="T18" fmla="*/ 152 w 396"/>
                <a:gd name="T19" fmla="*/ 285 h 486"/>
                <a:gd name="T20" fmla="*/ 152 w 396"/>
                <a:gd name="T21" fmla="*/ 285 h 486"/>
                <a:gd name="T22" fmla="*/ 235 w 396"/>
                <a:gd name="T23" fmla="*/ 285 h 486"/>
                <a:gd name="T24" fmla="*/ 304 w 396"/>
                <a:gd name="T25" fmla="*/ 346 h 486"/>
                <a:gd name="T26" fmla="*/ 204 w 396"/>
                <a:gd name="T27" fmla="*/ 405 h 486"/>
                <a:gd name="T28" fmla="*/ 44 w 396"/>
                <a:gd name="T29" fmla="*/ 372 h 486"/>
                <a:gd name="T30" fmla="*/ 13 w 396"/>
                <a:gd name="T31" fmla="*/ 446 h 486"/>
                <a:gd name="T32" fmla="*/ 195 w 396"/>
                <a:gd name="T33" fmla="*/ 486 h 486"/>
                <a:gd name="T34" fmla="*/ 391 w 396"/>
                <a:gd name="T35" fmla="*/ 345 h 486"/>
                <a:gd name="T36" fmla="*/ 245 w 396"/>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 h="486">
                  <a:moveTo>
                    <a:pt x="245" y="201"/>
                  </a:moveTo>
                  <a:cubicBezTo>
                    <a:pt x="245" y="201"/>
                    <a:pt x="245" y="201"/>
                    <a:pt x="245" y="201"/>
                  </a:cubicBezTo>
                  <a:cubicBezTo>
                    <a:pt x="162" y="201"/>
                    <a:pt x="162" y="201"/>
                    <a:pt x="162" y="201"/>
                  </a:cubicBezTo>
                  <a:cubicBezTo>
                    <a:pt x="115" y="201"/>
                    <a:pt x="91" y="183"/>
                    <a:pt x="93" y="140"/>
                  </a:cubicBezTo>
                  <a:cubicBezTo>
                    <a:pt x="95" y="95"/>
                    <a:pt x="144" y="81"/>
                    <a:pt x="192" y="81"/>
                  </a:cubicBezTo>
                  <a:cubicBezTo>
                    <a:pt x="261" y="81"/>
                    <a:pt x="312" y="98"/>
                    <a:pt x="336" y="107"/>
                  </a:cubicBezTo>
                  <a:cubicBezTo>
                    <a:pt x="368" y="33"/>
                    <a:pt x="368" y="33"/>
                    <a:pt x="368" y="33"/>
                  </a:cubicBezTo>
                  <a:cubicBezTo>
                    <a:pt x="341" y="21"/>
                    <a:pt x="282" y="0"/>
                    <a:pt x="201" y="0"/>
                  </a:cubicBezTo>
                  <a:cubicBezTo>
                    <a:pt x="121" y="0"/>
                    <a:pt x="10" y="32"/>
                    <a:pt x="5" y="142"/>
                  </a:cubicBezTo>
                  <a:cubicBezTo>
                    <a:pt x="0" y="248"/>
                    <a:pt x="74" y="283"/>
                    <a:pt x="152" y="285"/>
                  </a:cubicBezTo>
                  <a:cubicBezTo>
                    <a:pt x="152" y="285"/>
                    <a:pt x="152" y="285"/>
                    <a:pt x="152" y="285"/>
                  </a:cubicBezTo>
                  <a:cubicBezTo>
                    <a:pt x="235" y="285"/>
                    <a:pt x="235" y="285"/>
                    <a:pt x="235" y="285"/>
                  </a:cubicBezTo>
                  <a:cubicBezTo>
                    <a:pt x="281" y="285"/>
                    <a:pt x="306" y="303"/>
                    <a:pt x="304" y="346"/>
                  </a:cubicBezTo>
                  <a:cubicBezTo>
                    <a:pt x="302" y="391"/>
                    <a:pt x="253" y="405"/>
                    <a:pt x="204" y="405"/>
                  </a:cubicBezTo>
                  <a:cubicBezTo>
                    <a:pt x="106" y="405"/>
                    <a:pt x="44" y="372"/>
                    <a:pt x="44" y="372"/>
                  </a:cubicBezTo>
                  <a:cubicBezTo>
                    <a:pt x="13" y="446"/>
                    <a:pt x="13" y="446"/>
                    <a:pt x="13" y="446"/>
                  </a:cubicBezTo>
                  <a:cubicBezTo>
                    <a:pt x="13" y="446"/>
                    <a:pt x="83" y="486"/>
                    <a:pt x="195" y="486"/>
                  </a:cubicBezTo>
                  <a:cubicBezTo>
                    <a:pt x="276" y="486"/>
                    <a:pt x="387" y="454"/>
                    <a:pt x="391" y="345"/>
                  </a:cubicBezTo>
                  <a:cubicBezTo>
                    <a:pt x="396" y="238"/>
                    <a:pt x="322" y="203"/>
                    <a:pt x="245"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7" name="Freeform 7">
              <a:extLst>
                <a:ext uri="{FF2B5EF4-FFF2-40B4-BE49-F238E27FC236}">
                  <a16:creationId xmlns:a16="http://schemas.microsoft.com/office/drawing/2014/main" id="{1AE8DB6E-B1F5-4293-BB50-9FC333A20607}"/>
                </a:ext>
              </a:extLst>
            </p:cNvPr>
            <p:cNvSpPr>
              <a:spLocks noEditPoints="1"/>
            </p:cNvSpPr>
            <p:nvPr userDrawn="1"/>
          </p:nvSpPr>
          <p:spPr bwMode="auto">
            <a:xfrm>
              <a:off x="5026025" y="4402138"/>
              <a:ext cx="700088" cy="742950"/>
            </a:xfrm>
            <a:custGeom>
              <a:avLst/>
              <a:gdLst>
                <a:gd name="T0" fmla="*/ 234 w 460"/>
                <a:gd name="T1" fmla="*/ 0 h 489"/>
                <a:gd name="T2" fmla="*/ 0 w 460"/>
                <a:gd name="T3" fmla="*/ 249 h 489"/>
                <a:gd name="T4" fmla="*/ 256 w 460"/>
                <a:gd name="T5" fmla="*/ 489 h 489"/>
                <a:gd name="T6" fmla="*/ 437 w 460"/>
                <a:gd name="T7" fmla="*/ 449 h 489"/>
                <a:gd name="T8" fmla="*/ 403 w 460"/>
                <a:gd name="T9" fmla="*/ 378 h 489"/>
                <a:gd name="T10" fmla="*/ 253 w 460"/>
                <a:gd name="T11" fmla="*/ 408 h 489"/>
                <a:gd name="T12" fmla="*/ 96 w 460"/>
                <a:gd name="T13" fmla="*/ 285 h 489"/>
                <a:gd name="T14" fmla="*/ 367 w 460"/>
                <a:gd name="T15" fmla="*/ 285 h 489"/>
                <a:gd name="T16" fmla="*/ 460 w 460"/>
                <a:gd name="T17" fmla="*/ 285 h 489"/>
                <a:gd name="T18" fmla="*/ 460 w 460"/>
                <a:gd name="T19" fmla="*/ 243 h 489"/>
                <a:gd name="T20" fmla="*/ 234 w 460"/>
                <a:gd name="T21" fmla="*/ 0 h 489"/>
                <a:gd name="T22" fmla="*/ 97 w 460"/>
                <a:gd name="T23" fmla="*/ 209 h 489"/>
                <a:gd name="T24" fmla="*/ 238 w 460"/>
                <a:gd name="T25" fmla="*/ 79 h 489"/>
                <a:gd name="T26" fmla="*/ 366 w 460"/>
                <a:gd name="T27" fmla="*/ 209 h 489"/>
                <a:gd name="T28" fmla="*/ 97 w 460"/>
                <a:gd name="T29" fmla="*/ 20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0" h="489">
                  <a:moveTo>
                    <a:pt x="234" y="0"/>
                  </a:moveTo>
                  <a:cubicBezTo>
                    <a:pt x="101" y="0"/>
                    <a:pt x="0" y="77"/>
                    <a:pt x="0" y="249"/>
                  </a:cubicBezTo>
                  <a:cubicBezTo>
                    <a:pt x="0" y="421"/>
                    <a:pt x="127" y="489"/>
                    <a:pt x="256" y="489"/>
                  </a:cubicBezTo>
                  <a:cubicBezTo>
                    <a:pt x="375" y="489"/>
                    <a:pt x="437" y="449"/>
                    <a:pt x="437" y="449"/>
                  </a:cubicBezTo>
                  <a:cubicBezTo>
                    <a:pt x="403" y="378"/>
                    <a:pt x="403" y="378"/>
                    <a:pt x="403" y="378"/>
                  </a:cubicBezTo>
                  <a:cubicBezTo>
                    <a:pt x="403" y="378"/>
                    <a:pt x="357" y="408"/>
                    <a:pt x="253" y="408"/>
                  </a:cubicBezTo>
                  <a:cubicBezTo>
                    <a:pt x="182" y="408"/>
                    <a:pt x="106" y="386"/>
                    <a:pt x="96" y="285"/>
                  </a:cubicBezTo>
                  <a:cubicBezTo>
                    <a:pt x="367" y="285"/>
                    <a:pt x="367" y="285"/>
                    <a:pt x="367" y="285"/>
                  </a:cubicBezTo>
                  <a:cubicBezTo>
                    <a:pt x="460" y="285"/>
                    <a:pt x="460" y="285"/>
                    <a:pt x="460" y="285"/>
                  </a:cubicBezTo>
                  <a:cubicBezTo>
                    <a:pt x="460" y="243"/>
                    <a:pt x="460" y="243"/>
                    <a:pt x="460" y="243"/>
                  </a:cubicBezTo>
                  <a:cubicBezTo>
                    <a:pt x="460" y="87"/>
                    <a:pt x="388" y="0"/>
                    <a:pt x="234" y="0"/>
                  </a:cubicBezTo>
                  <a:close/>
                  <a:moveTo>
                    <a:pt x="97" y="209"/>
                  </a:moveTo>
                  <a:cubicBezTo>
                    <a:pt x="108" y="108"/>
                    <a:pt x="159" y="79"/>
                    <a:pt x="238" y="79"/>
                  </a:cubicBezTo>
                  <a:cubicBezTo>
                    <a:pt x="322" y="79"/>
                    <a:pt x="360" y="119"/>
                    <a:pt x="366" y="209"/>
                  </a:cubicBezTo>
                  <a:lnTo>
                    <a:pt x="97" y="2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8" name="Freeform 8">
              <a:extLst>
                <a:ext uri="{FF2B5EF4-FFF2-40B4-BE49-F238E27FC236}">
                  <a16:creationId xmlns:a16="http://schemas.microsoft.com/office/drawing/2014/main" id="{7EC8E473-602C-4ABE-8E74-27DE0B256877}"/>
                </a:ext>
              </a:extLst>
            </p:cNvPr>
            <p:cNvSpPr>
              <a:spLocks/>
            </p:cNvSpPr>
            <p:nvPr userDrawn="1"/>
          </p:nvSpPr>
          <p:spPr bwMode="auto">
            <a:xfrm>
              <a:off x="4335463" y="4405313"/>
              <a:ext cx="600075" cy="738188"/>
            </a:xfrm>
            <a:custGeom>
              <a:avLst/>
              <a:gdLst>
                <a:gd name="T0" fmla="*/ 244 w 395"/>
                <a:gd name="T1" fmla="*/ 201 h 486"/>
                <a:gd name="T2" fmla="*/ 244 w 395"/>
                <a:gd name="T3" fmla="*/ 201 h 486"/>
                <a:gd name="T4" fmla="*/ 161 w 395"/>
                <a:gd name="T5" fmla="*/ 201 h 486"/>
                <a:gd name="T6" fmla="*/ 92 w 395"/>
                <a:gd name="T7" fmla="*/ 140 h 486"/>
                <a:gd name="T8" fmla="*/ 191 w 395"/>
                <a:gd name="T9" fmla="*/ 81 h 486"/>
                <a:gd name="T10" fmla="*/ 336 w 395"/>
                <a:gd name="T11" fmla="*/ 107 h 486"/>
                <a:gd name="T12" fmla="*/ 367 w 395"/>
                <a:gd name="T13" fmla="*/ 33 h 486"/>
                <a:gd name="T14" fmla="*/ 201 w 395"/>
                <a:gd name="T15" fmla="*/ 0 h 486"/>
                <a:gd name="T16" fmla="*/ 4 w 395"/>
                <a:gd name="T17" fmla="*/ 142 h 486"/>
                <a:gd name="T18" fmla="*/ 151 w 395"/>
                <a:gd name="T19" fmla="*/ 285 h 486"/>
                <a:gd name="T20" fmla="*/ 151 w 395"/>
                <a:gd name="T21" fmla="*/ 285 h 486"/>
                <a:gd name="T22" fmla="*/ 234 w 395"/>
                <a:gd name="T23" fmla="*/ 285 h 486"/>
                <a:gd name="T24" fmla="*/ 303 w 395"/>
                <a:gd name="T25" fmla="*/ 346 h 486"/>
                <a:gd name="T26" fmla="*/ 203 w 395"/>
                <a:gd name="T27" fmla="*/ 405 h 486"/>
                <a:gd name="T28" fmla="*/ 44 w 395"/>
                <a:gd name="T29" fmla="*/ 372 h 486"/>
                <a:gd name="T30" fmla="*/ 12 w 395"/>
                <a:gd name="T31" fmla="*/ 446 h 486"/>
                <a:gd name="T32" fmla="*/ 194 w 395"/>
                <a:gd name="T33" fmla="*/ 486 h 486"/>
                <a:gd name="T34" fmla="*/ 391 w 395"/>
                <a:gd name="T35" fmla="*/ 345 h 486"/>
                <a:gd name="T36" fmla="*/ 244 w 395"/>
                <a:gd name="T37" fmla="*/ 20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486">
                  <a:moveTo>
                    <a:pt x="244" y="201"/>
                  </a:moveTo>
                  <a:cubicBezTo>
                    <a:pt x="244" y="201"/>
                    <a:pt x="244" y="201"/>
                    <a:pt x="244" y="201"/>
                  </a:cubicBezTo>
                  <a:cubicBezTo>
                    <a:pt x="161" y="201"/>
                    <a:pt x="161" y="201"/>
                    <a:pt x="161" y="201"/>
                  </a:cubicBezTo>
                  <a:cubicBezTo>
                    <a:pt x="115" y="201"/>
                    <a:pt x="90" y="183"/>
                    <a:pt x="92" y="140"/>
                  </a:cubicBezTo>
                  <a:cubicBezTo>
                    <a:pt x="94" y="95"/>
                    <a:pt x="143" y="81"/>
                    <a:pt x="191" y="81"/>
                  </a:cubicBezTo>
                  <a:cubicBezTo>
                    <a:pt x="260" y="81"/>
                    <a:pt x="311" y="98"/>
                    <a:pt x="336" y="107"/>
                  </a:cubicBezTo>
                  <a:cubicBezTo>
                    <a:pt x="367" y="33"/>
                    <a:pt x="367" y="33"/>
                    <a:pt x="367" y="33"/>
                  </a:cubicBezTo>
                  <a:cubicBezTo>
                    <a:pt x="341" y="21"/>
                    <a:pt x="282" y="0"/>
                    <a:pt x="201" y="0"/>
                  </a:cubicBezTo>
                  <a:cubicBezTo>
                    <a:pt x="120" y="0"/>
                    <a:pt x="9" y="32"/>
                    <a:pt x="4" y="142"/>
                  </a:cubicBezTo>
                  <a:cubicBezTo>
                    <a:pt x="0" y="248"/>
                    <a:pt x="74" y="283"/>
                    <a:pt x="151" y="285"/>
                  </a:cubicBezTo>
                  <a:cubicBezTo>
                    <a:pt x="151" y="285"/>
                    <a:pt x="151" y="285"/>
                    <a:pt x="151" y="285"/>
                  </a:cubicBezTo>
                  <a:cubicBezTo>
                    <a:pt x="234" y="285"/>
                    <a:pt x="234" y="285"/>
                    <a:pt x="234" y="285"/>
                  </a:cubicBezTo>
                  <a:cubicBezTo>
                    <a:pt x="280" y="285"/>
                    <a:pt x="305" y="303"/>
                    <a:pt x="303" y="346"/>
                  </a:cubicBezTo>
                  <a:cubicBezTo>
                    <a:pt x="301" y="391"/>
                    <a:pt x="252" y="405"/>
                    <a:pt x="203" y="405"/>
                  </a:cubicBezTo>
                  <a:cubicBezTo>
                    <a:pt x="105" y="405"/>
                    <a:pt x="44" y="372"/>
                    <a:pt x="44" y="372"/>
                  </a:cubicBezTo>
                  <a:cubicBezTo>
                    <a:pt x="12" y="446"/>
                    <a:pt x="12" y="446"/>
                    <a:pt x="12" y="446"/>
                  </a:cubicBezTo>
                  <a:cubicBezTo>
                    <a:pt x="12" y="446"/>
                    <a:pt x="83" y="486"/>
                    <a:pt x="194" y="486"/>
                  </a:cubicBezTo>
                  <a:cubicBezTo>
                    <a:pt x="275" y="486"/>
                    <a:pt x="386" y="454"/>
                    <a:pt x="391" y="345"/>
                  </a:cubicBezTo>
                  <a:cubicBezTo>
                    <a:pt x="395" y="238"/>
                    <a:pt x="321" y="203"/>
                    <a:pt x="244" y="2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29" name="Freeform 9">
              <a:extLst>
                <a:ext uri="{FF2B5EF4-FFF2-40B4-BE49-F238E27FC236}">
                  <a16:creationId xmlns:a16="http://schemas.microsoft.com/office/drawing/2014/main" id="{64FE414C-3DB9-4FE9-B834-0A39C9D48ABF}"/>
                </a:ext>
              </a:extLst>
            </p:cNvPr>
            <p:cNvSpPr>
              <a:spLocks noEditPoints="1"/>
            </p:cNvSpPr>
            <p:nvPr userDrawn="1"/>
          </p:nvSpPr>
          <p:spPr bwMode="auto">
            <a:xfrm>
              <a:off x="2719388" y="4406900"/>
              <a:ext cx="671513" cy="735013"/>
            </a:xfrm>
            <a:custGeom>
              <a:avLst/>
              <a:gdLst>
                <a:gd name="T0" fmla="*/ 220 w 442"/>
                <a:gd name="T1" fmla="*/ 0 h 484"/>
                <a:gd name="T2" fmla="*/ 39 w 442"/>
                <a:gd name="T3" fmla="*/ 30 h 484"/>
                <a:gd name="T4" fmla="*/ 75 w 442"/>
                <a:gd name="T5" fmla="*/ 104 h 484"/>
                <a:gd name="T6" fmla="*/ 230 w 442"/>
                <a:gd name="T7" fmla="*/ 81 h 484"/>
                <a:gd name="T8" fmla="*/ 350 w 442"/>
                <a:gd name="T9" fmla="*/ 168 h 484"/>
                <a:gd name="T10" fmla="*/ 350 w 442"/>
                <a:gd name="T11" fmla="*/ 196 h 484"/>
                <a:gd name="T12" fmla="*/ 168 w 442"/>
                <a:gd name="T13" fmla="*/ 196 h 484"/>
                <a:gd name="T14" fmla="*/ 0 w 442"/>
                <a:gd name="T15" fmla="*/ 339 h 484"/>
                <a:gd name="T16" fmla="*/ 181 w 442"/>
                <a:gd name="T17" fmla="*/ 484 h 484"/>
                <a:gd name="T18" fmla="*/ 350 w 442"/>
                <a:gd name="T19" fmla="*/ 417 h 484"/>
                <a:gd name="T20" fmla="*/ 350 w 442"/>
                <a:gd name="T21" fmla="*/ 484 h 484"/>
                <a:gd name="T22" fmla="*/ 442 w 442"/>
                <a:gd name="T23" fmla="*/ 484 h 484"/>
                <a:gd name="T24" fmla="*/ 442 w 442"/>
                <a:gd name="T25" fmla="*/ 142 h 484"/>
                <a:gd name="T26" fmla="*/ 220 w 442"/>
                <a:gd name="T27" fmla="*/ 0 h 484"/>
                <a:gd name="T28" fmla="*/ 350 w 442"/>
                <a:gd name="T29" fmla="*/ 295 h 484"/>
                <a:gd name="T30" fmla="*/ 198 w 442"/>
                <a:gd name="T31" fmla="*/ 407 h 484"/>
                <a:gd name="T32" fmla="*/ 95 w 442"/>
                <a:gd name="T33" fmla="*/ 338 h 484"/>
                <a:gd name="T34" fmla="*/ 173 w 442"/>
                <a:gd name="T35" fmla="*/ 269 h 484"/>
                <a:gd name="T36" fmla="*/ 350 w 442"/>
                <a:gd name="T37" fmla="*/ 269 h 484"/>
                <a:gd name="T38" fmla="*/ 350 w 442"/>
                <a:gd name="T39" fmla="*/ 295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484">
                  <a:moveTo>
                    <a:pt x="220" y="0"/>
                  </a:moveTo>
                  <a:cubicBezTo>
                    <a:pt x="135" y="0"/>
                    <a:pt x="72" y="18"/>
                    <a:pt x="39" y="30"/>
                  </a:cubicBezTo>
                  <a:cubicBezTo>
                    <a:pt x="75" y="104"/>
                    <a:pt x="75" y="104"/>
                    <a:pt x="75" y="104"/>
                  </a:cubicBezTo>
                  <a:cubicBezTo>
                    <a:pt x="105" y="95"/>
                    <a:pt x="159" y="81"/>
                    <a:pt x="230" y="81"/>
                  </a:cubicBezTo>
                  <a:cubicBezTo>
                    <a:pt x="285" y="81"/>
                    <a:pt x="350" y="96"/>
                    <a:pt x="350" y="168"/>
                  </a:cubicBezTo>
                  <a:cubicBezTo>
                    <a:pt x="350" y="168"/>
                    <a:pt x="350" y="194"/>
                    <a:pt x="350" y="196"/>
                  </a:cubicBezTo>
                  <a:cubicBezTo>
                    <a:pt x="168" y="196"/>
                    <a:pt x="168" y="196"/>
                    <a:pt x="168" y="196"/>
                  </a:cubicBezTo>
                  <a:cubicBezTo>
                    <a:pt x="75" y="196"/>
                    <a:pt x="0" y="229"/>
                    <a:pt x="0" y="339"/>
                  </a:cubicBezTo>
                  <a:cubicBezTo>
                    <a:pt x="0" y="438"/>
                    <a:pt x="81" y="484"/>
                    <a:pt x="181" y="484"/>
                  </a:cubicBezTo>
                  <a:cubicBezTo>
                    <a:pt x="298" y="484"/>
                    <a:pt x="350" y="417"/>
                    <a:pt x="350" y="417"/>
                  </a:cubicBezTo>
                  <a:cubicBezTo>
                    <a:pt x="350" y="484"/>
                    <a:pt x="350" y="484"/>
                    <a:pt x="350" y="484"/>
                  </a:cubicBezTo>
                  <a:cubicBezTo>
                    <a:pt x="442" y="484"/>
                    <a:pt x="442" y="484"/>
                    <a:pt x="442" y="484"/>
                  </a:cubicBezTo>
                  <a:cubicBezTo>
                    <a:pt x="442" y="142"/>
                    <a:pt x="442" y="142"/>
                    <a:pt x="442" y="142"/>
                  </a:cubicBezTo>
                  <a:cubicBezTo>
                    <a:pt x="437" y="32"/>
                    <a:pt x="311" y="0"/>
                    <a:pt x="220" y="0"/>
                  </a:cubicBezTo>
                  <a:close/>
                  <a:moveTo>
                    <a:pt x="350" y="295"/>
                  </a:moveTo>
                  <a:cubicBezTo>
                    <a:pt x="350" y="366"/>
                    <a:pt x="258" y="407"/>
                    <a:pt x="198" y="407"/>
                  </a:cubicBezTo>
                  <a:cubicBezTo>
                    <a:pt x="153" y="407"/>
                    <a:pt x="95" y="392"/>
                    <a:pt x="95" y="338"/>
                  </a:cubicBezTo>
                  <a:cubicBezTo>
                    <a:pt x="95" y="284"/>
                    <a:pt x="126" y="269"/>
                    <a:pt x="173" y="269"/>
                  </a:cubicBezTo>
                  <a:cubicBezTo>
                    <a:pt x="350" y="269"/>
                    <a:pt x="350" y="269"/>
                    <a:pt x="350" y="269"/>
                  </a:cubicBezTo>
                  <a:lnTo>
                    <a:pt x="350" y="2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0" name="Freeform 10">
              <a:extLst>
                <a:ext uri="{FF2B5EF4-FFF2-40B4-BE49-F238E27FC236}">
                  <a16:creationId xmlns:a16="http://schemas.microsoft.com/office/drawing/2014/main" id="{CCE5207A-3E84-4DC4-A07C-47027DA0FFA6}"/>
                </a:ext>
              </a:extLst>
            </p:cNvPr>
            <p:cNvSpPr>
              <a:spLocks/>
            </p:cNvSpPr>
            <p:nvPr userDrawn="1"/>
          </p:nvSpPr>
          <p:spPr bwMode="auto">
            <a:xfrm>
              <a:off x="3625850" y="0"/>
              <a:ext cx="1914525" cy="965200"/>
            </a:xfrm>
            <a:custGeom>
              <a:avLst/>
              <a:gdLst>
                <a:gd name="T0" fmla="*/ 1260 w 1260"/>
                <a:gd name="T1" fmla="*/ 183 h 636"/>
                <a:gd name="T2" fmla="*/ 632 w 1260"/>
                <a:gd name="T3" fmla="*/ 0 h 636"/>
                <a:gd name="T4" fmla="*/ 0 w 1260"/>
                <a:gd name="T5" fmla="*/ 174 h 636"/>
                <a:gd name="T6" fmla="*/ 630 w 1260"/>
                <a:gd name="T7" fmla="*/ 635 h 636"/>
                <a:gd name="T8" fmla="*/ 1260 w 1260"/>
                <a:gd name="T9" fmla="*/ 183 h 636"/>
              </a:gdLst>
              <a:ahLst/>
              <a:cxnLst>
                <a:cxn ang="0">
                  <a:pos x="T0" y="T1"/>
                </a:cxn>
                <a:cxn ang="0">
                  <a:pos x="T2" y="T3"/>
                </a:cxn>
                <a:cxn ang="0">
                  <a:pos x="T4" y="T5"/>
                </a:cxn>
                <a:cxn ang="0">
                  <a:pos x="T6" y="T7"/>
                </a:cxn>
                <a:cxn ang="0">
                  <a:pos x="T8" y="T9"/>
                </a:cxn>
              </a:cxnLst>
              <a:rect l="0" t="0" r="r" b="b"/>
              <a:pathLst>
                <a:path w="1260" h="636">
                  <a:moveTo>
                    <a:pt x="1260" y="183"/>
                  </a:moveTo>
                  <a:cubicBezTo>
                    <a:pt x="1088" y="73"/>
                    <a:pt x="862" y="0"/>
                    <a:pt x="632" y="0"/>
                  </a:cubicBezTo>
                  <a:cubicBezTo>
                    <a:pt x="418" y="0"/>
                    <a:pt x="197" y="52"/>
                    <a:pt x="0" y="174"/>
                  </a:cubicBezTo>
                  <a:cubicBezTo>
                    <a:pt x="0" y="174"/>
                    <a:pt x="269" y="634"/>
                    <a:pt x="630" y="635"/>
                  </a:cubicBezTo>
                  <a:cubicBezTo>
                    <a:pt x="992" y="636"/>
                    <a:pt x="1260" y="183"/>
                    <a:pt x="1260"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1" name="Freeform 11">
              <a:extLst>
                <a:ext uri="{FF2B5EF4-FFF2-40B4-BE49-F238E27FC236}">
                  <a16:creationId xmlns:a16="http://schemas.microsoft.com/office/drawing/2014/main" id="{77B6E331-2620-41C0-B97C-1B12164FD9AD}"/>
                </a:ext>
              </a:extLst>
            </p:cNvPr>
            <p:cNvSpPr>
              <a:spLocks/>
            </p:cNvSpPr>
            <p:nvPr userDrawn="1"/>
          </p:nvSpPr>
          <p:spPr bwMode="auto">
            <a:xfrm>
              <a:off x="2722563" y="436563"/>
              <a:ext cx="1201738" cy="1819275"/>
            </a:xfrm>
            <a:custGeom>
              <a:avLst/>
              <a:gdLst>
                <a:gd name="T0" fmla="*/ 438 w 791"/>
                <a:gd name="T1" fmla="*/ 0 h 1198"/>
                <a:gd name="T2" fmla="*/ 75 w 791"/>
                <a:gd name="T3" fmla="*/ 545 h 1198"/>
                <a:gd name="T4" fmla="*/ 52 w 791"/>
                <a:gd name="T5" fmla="*/ 1198 h 1198"/>
                <a:gd name="T6" fmla="*/ 679 w 791"/>
                <a:gd name="T7" fmla="*/ 742 h 1198"/>
                <a:gd name="T8" fmla="*/ 438 w 791"/>
                <a:gd name="T9" fmla="*/ 0 h 1198"/>
              </a:gdLst>
              <a:ahLst/>
              <a:cxnLst>
                <a:cxn ang="0">
                  <a:pos x="T0" y="T1"/>
                </a:cxn>
                <a:cxn ang="0">
                  <a:pos x="T2" y="T3"/>
                </a:cxn>
                <a:cxn ang="0">
                  <a:pos x="T4" y="T5"/>
                </a:cxn>
                <a:cxn ang="0">
                  <a:pos x="T6" y="T7"/>
                </a:cxn>
                <a:cxn ang="0">
                  <a:pos x="T8" y="T9"/>
                </a:cxn>
              </a:cxnLst>
              <a:rect l="0" t="0" r="r" b="b"/>
              <a:pathLst>
                <a:path w="791" h="1198">
                  <a:moveTo>
                    <a:pt x="438" y="0"/>
                  </a:moveTo>
                  <a:cubicBezTo>
                    <a:pt x="273" y="139"/>
                    <a:pt x="147" y="326"/>
                    <a:pt x="75" y="545"/>
                  </a:cubicBezTo>
                  <a:cubicBezTo>
                    <a:pt x="4" y="764"/>
                    <a:pt x="0" y="981"/>
                    <a:pt x="52" y="1198"/>
                  </a:cubicBezTo>
                  <a:cubicBezTo>
                    <a:pt x="52" y="1198"/>
                    <a:pt x="566" y="1086"/>
                    <a:pt x="679" y="742"/>
                  </a:cubicBezTo>
                  <a:cubicBezTo>
                    <a:pt x="791" y="399"/>
                    <a:pt x="438" y="0"/>
                    <a:pt x="4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2" name="Freeform 12">
              <a:extLst>
                <a:ext uri="{FF2B5EF4-FFF2-40B4-BE49-F238E27FC236}">
                  <a16:creationId xmlns:a16="http://schemas.microsoft.com/office/drawing/2014/main" id="{DA1FDC7C-42C8-4041-B97D-F2CA92B55788}"/>
                </a:ext>
              </a:extLst>
            </p:cNvPr>
            <p:cNvSpPr>
              <a:spLocks/>
            </p:cNvSpPr>
            <p:nvPr userDrawn="1"/>
          </p:nvSpPr>
          <p:spPr bwMode="auto">
            <a:xfrm>
              <a:off x="2882900" y="2185988"/>
              <a:ext cx="1622425" cy="1447800"/>
            </a:xfrm>
            <a:custGeom>
              <a:avLst/>
              <a:gdLst>
                <a:gd name="T0" fmla="*/ 0 w 1067"/>
                <a:gd name="T1" fmla="*/ 211 h 954"/>
                <a:gd name="T2" fmla="*/ 401 w 1067"/>
                <a:gd name="T3" fmla="*/ 726 h 954"/>
                <a:gd name="T4" fmla="*/ 1016 w 1067"/>
                <a:gd name="T5" fmla="*/ 954 h 954"/>
                <a:gd name="T6" fmla="*/ 775 w 1067"/>
                <a:gd name="T7" fmla="*/ 213 h 954"/>
                <a:gd name="T8" fmla="*/ 0 w 1067"/>
                <a:gd name="T9" fmla="*/ 211 h 954"/>
              </a:gdLst>
              <a:ahLst/>
              <a:cxnLst>
                <a:cxn ang="0">
                  <a:pos x="T0" y="T1"/>
                </a:cxn>
                <a:cxn ang="0">
                  <a:pos x="T2" y="T3"/>
                </a:cxn>
                <a:cxn ang="0">
                  <a:pos x="T4" y="T5"/>
                </a:cxn>
                <a:cxn ang="0">
                  <a:pos x="T6" y="T7"/>
                </a:cxn>
                <a:cxn ang="0">
                  <a:pos x="T8" y="T9"/>
                </a:cxn>
              </a:cxnLst>
              <a:rect l="0" t="0" r="r" b="b"/>
              <a:pathLst>
                <a:path w="1067" h="954">
                  <a:moveTo>
                    <a:pt x="0" y="211"/>
                  </a:moveTo>
                  <a:cubicBezTo>
                    <a:pt x="84" y="414"/>
                    <a:pt x="218" y="590"/>
                    <a:pt x="401" y="726"/>
                  </a:cubicBezTo>
                  <a:cubicBezTo>
                    <a:pt x="586" y="863"/>
                    <a:pt x="810" y="941"/>
                    <a:pt x="1016" y="954"/>
                  </a:cubicBezTo>
                  <a:cubicBezTo>
                    <a:pt x="1016" y="954"/>
                    <a:pt x="1067" y="426"/>
                    <a:pt x="775" y="213"/>
                  </a:cubicBezTo>
                  <a:cubicBezTo>
                    <a:pt x="483" y="0"/>
                    <a:pt x="0" y="211"/>
                    <a:pt x="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3" name="Freeform 13">
              <a:extLst>
                <a:ext uri="{FF2B5EF4-FFF2-40B4-BE49-F238E27FC236}">
                  <a16:creationId xmlns:a16="http://schemas.microsoft.com/office/drawing/2014/main" id="{B7F7052C-55C2-4219-9B97-3B0041EC6A8C}"/>
                </a:ext>
              </a:extLst>
            </p:cNvPr>
            <p:cNvSpPr>
              <a:spLocks/>
            </p:cNvSpPr>
            <p:nvPr userDrawn="1"/>
          </p:nvSpPr>
          <p:spPr bwMode="auto">
            <a:xfrm>
              <a:off x="4635500" y="2182813"/>
              <a:ext cx="1627188" cy="1450975"/>
            </a:xfrm>
            <a:custGeom>
              <a:avLst/>
              <a:gdLst>
                <a:gd name="T0" fmla="*/ 58 w 1071"/>
                <a:gd name="T1" fmla="*/ 956 h 956"/>
                <a:gd name="T2" fmla="*/ 669 w 1071"/>
                <a:gd name="T3" fmla="*/ 725 h 956"/>
                <a:gd name="T4" fmla="*/ 1071 w 1071"/>
                <a:gd name="T5" fmla="*/ 207 h 956"/>
                <a:gd name="T6" fmla="*/ 291 w 1071"/>
                <a:gd name="T7" fmla="*/ 215 h 956"/>
                <a:gd name="T8" fmla="*/ 58 w 1071"/>
                <a:gd name="T9" fmla="*/ 956 h 956"/>
              </a:gdLst>
              <a:ahLst/>
              <a:cxnLst>
                <a:cxn ang="0">
                  <a:pos x="T0" y="T1"/>
                </a:cxn>
                <a:cxn ang="0">
                  <a:pos x="T2" y="T3"/>
                </a:cxn>
                <a:cxn ang="0">
                  <a:pos x="T4" y="T5"/>
                </a:cxn>
                <a:cxn ang="0">
                  <a:pos x="T6" y="T7"/>
                </a:cxn>
                <a:cxn ang="0">
                  <a:pos x="T8" y="T9"/>
                </a:cxn>
              </a:cxnLst>
              <a:rect l="0" t="0" r="r" b="b"/>
              <a:pathLst>
                <a:path w="1071" h="956">
                  <a:moveTo>
                    <a:pt x="58" y="956"/>
                  </a:moveTo>
                  <a:cubicBezTo>
                    <a:pt x="289" y="933"/>
                    <a:pt x="482" y="860"/>
                    <a:pt x="669" y="725"/>
                  </a:cubicBezTo>
                  <a:cubicBezTo>
                    <a:pt x="850" y="594"/>
                    <a:pt x="987" y="409"/>
                    <a:pt x="1071" y="207"/>
                  </a:cubicBezTo>
                  <a:cubicBezTo>
                    <a:pt x="1071" y="207"/>
                    <a:pt x="581" y="0"/>
                    <a:pt x="291" y="215"/>
                  </a:cubicBezTo>
                  <a:cubicBezTo>
                    <a:pt x="0" y="431"/>
                    <a:pt x="58" y="956"/>
                    <a:pt x="58" y="9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sp>
          <p:nvSpPr>
            <p:cNvPr id="34" name="Freeform 14">
              <a:extLst>
                <a:ext uri="{FF2B5EF4-FFF2-40B4-BE49-F238E27FC236}">
                  <a16:creationId xmlns:a16="http://schemas.microsoft.com/office/drawing/2014/main" id="{CD66E80E-6FF0-460D-B6F3-3BFD4976318D}"/>
                </a:ext>
              </a:extLst>
            </p:cNvPr>
            <p:cNvSpPr>
              <a:spLocks/>
            </p:cNvSpPr>
            <p:nvPr userDrawn="1"/>
          </p:nvSpPr>
          <p:spPr bwMode="auto">
            <a:xfrm>
              <a:off x="5219700" y="439738"/>
              <a:ext cx="1195388" cy="1819275"/>
            </a:xfrm>
            <a:custGeom>
              <a:avLst/>
              <a:gdLst>
                <a:gd name="T0" fmla="*/ 737 w 787"/>
                <a:gd name="T1" fmla="*/ 1198 h 1198"/>
                <a:gd name="T2" fmla="*/ 715 w 787"/>
                <a:gd name="T3" fmla="*/ 544 h 1198"/>
                <a:gd name="T4" fmla="*/ 355 w 787"/>
                <a:gd name="T5" fmla="*/ 0 h 1198"/>
                <a:gd name="T6" fmla="*/ 111 w 787"/>
                <a:gd name="T7" fmla="*/ 739 h 1198"/>
                <a:gd name="T8" fmla="*/ 737 w 787"/>
                <a:gd name="T9" fmla="*/ 1198 h 1198"/>
              </a:gdLst>
              <a:ahLst/>
              <a:cxnLst>
                <a:cxn ang="0">
                  <a:pos x="T0" y="T1"/>
                </a:cxn>
                <a:cxn ang="0">
                  <a:pos x="T2" y="T3"/>
                </a:cxn>
                <a:cxn ang="0">
                  <a:pos x="T4" y="T5"/>
                </a:cxn>
                <a:cxn ang="0">
                  <a:pos x="T6" y="T7"/>
                </a:cxn>
                <a:cxn ang="0">
                  <a:pos x="T8" y="T9"/>
                </a:cxn>
              </a:cxnLst>
              <a:rect l="0" t="0" r="r" b="b"/>
              <a:pathLst>
                <a:path w="787" h="1198">
                  <a:moveTo>
                    <a:pt x="737" y="1198"/>
                  </a:moveTo>
                  <a:cubicBezTo>
                    <a:pt x="787" y="991"/>
                    <a:pt x="786" y="764"/>
                    <a:pt x="715" y="544"/>
                  </a:cubicBezTo>
                  <a:cubicBezTo>
                    <a:pt x="645" y="325"/>
                    <a:pt x="518" y="144"/>
                    <a:pt x="355" y="0"/>
                  </a:cubicBezTo>
                  <a:cubicBezTo>
                    <a:pt x="355" y="0"/>
                    <a:pt x="0" y="395"/>
                    <a:pt x="111" y="739"/>
                  </a:cubicBezTo>
                  <a:cubicBezTo>
                    <a:pt x="222" y="1083"/>
                    <a:pt x="737" y="1198"/>
                    <a:pt x="737" y="1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800"/>
            </a:p>
          </p:txBody>
        </p:sp>
      </p:grpSp>
      <p:sp>
        <p:nvSpPr>
          <p:cNvPr id="23"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5990" indent="-395990">
              <a:buFont typeface="+mj-lt"/>
              <a:buNone/>
              <a:defRPr sz="3251">
                <a:solidFill>
                  <a:schemeClr val="bg1"/>
                </a:solidFill>
              </a:defRPr>
            </a:lvl1pPr>
          </a:lstStyle>
          <a:p>
            <a:r>
              <a:rPr lang="fr-FR" dirty="0" smtClean="0"/>
              <a:t>1. Titre de partie</a:t>
            </a:r>
            <a:endParaRPr lang="fr-FR" dirty="0"/>
          </a:p>
        </p:txBody>
      </p:sp>
      <p:sp>
        <p:nvSpPr>
          <p:cNvPr id="38" name="Espace réservé de la date 2"/>
          <p:cNvSpPr>
            <a:spLocks noGrp="1"/>
          </p:cNvSpPr>
          <p:nvPr>
            <p:ph type="dt" sz="half" idx="10"/>
          </p:nvPr>
        </p:nvSpPr>
        <p:spPr bwMode="gray">
          <a:xfrm>
            <a:off x="7614000" y="6378000"/>
            <a:ext cx="1170000" cy="480000"/>
          </a:xfrm>
        </p:spPr>
        <p:txBody>
          <a:bodyPr/>
          <a:lstStyle>
            <a:lvl1pPr>
              <a:defRPr>
                <a:solidFill>
                  <a:schemeClr val="bg1"/>
                </a:solidFill>
              </a:defRPr>
            </a:lvl1pPr>
          </a:lstStyle>
          <a:p>
            <a:pPr>
              <a:defRPr/>
            </a:pPr>
            <a:fld id="{EC3BD6C2-C2F8-49BB-BA8D-B7F04BD044F3}" type="datetime1">
              <a:rPr lang="fr-FR" smtClean="0"/>
              <a:pPr>
                <a:defRPr/>
              </a:pPr>
              <a:t>25/10/2021</a:t>
            </a:fld>
            <a:endParaRPr lang="fr-FR" dirty="0"/>
          </a:p>
        </p:txBody>
      </p:sp>
      <p:sp>
        <p:nvSpPr>
          <p:cNvPr id="39" name="Espace réservé du pied de page 3"/>
          <p:cNvSpPr>
            <a:spLocks noGrp="1"/>
          </p:cNvSpPr>
          <p:nvPr>
            <p:ph type="ftr" sz="quarter" idx="11"/>
          </p:nvPr>
        </p:nvSpPr>
        <p:spPr bwMode="gray">
          <a:xfrm>
            <a:off x="360000" y="6378000"/>
            <a:ext cx="5904000" cy="480000"/>
          </a:xfrm>
        </p:spPr>
        <p:txBody>
          <a:bodyPr/>
          <a:lstStyle>
            <a:lvl1pPr>
              <a:defRPr>
                <a:solidFill>
                  <a:schemeClr val="bg1"/>
                </a:solidFill>
              </a:defRPr>
            </a:lvl1pPr>
          </a:lstStyle>
          <a:p>
            <a:pPr>
              <a:defRPr/>
            </a:pPr>
            <a:endParaRPr lang="fr-FR"/>
          </a:p>
        </p:txBody>
      </p:sp>
      <p:sp>
        <p:nvSpPr>
          <p:cNvPr id="40" name="Espace réservé du numéro de diapositive 4"/>
          <p:cNvSpPr>
            <a:spLocks noGrp="1"/>
          </p:cNvSpPr>
          <p:nvPr>
            <p:ph type="sldNum" sz="quarter" idx="12"/>
          </p:nvPr>
        </p:nvSpPr>
        <p:spPr bwMode="gray">
          <a:xfrm>
            <a:off x="6264000" y="6378000"/>
            <a:ext cx="1350000" cy="480000"/>
          </a:xfrm>
        </p:spPr>
        <p:txBody>
          <a:bodyPr/>
          <a:lstStyle>
            <a:lvl1pPr>
              <a:defRPr>
                <a:solidFill>
                  <a:schemeClr val="bg1"/>
                </a:solidFill>
              </a:defRPr>
            </a:lvl1pPr>
          </a:lstStyle>
          <a:p>
            <a:pPr>
              <a:defRPr/>
            </a:pPr>
            <a:fld id="{4D349F51-42DE-4B29-8A81-5C4FEEDF73FE}" type="slidenum">
              <a:rPr lang="fr-FR" smtClean="0"/>
              <a:pPr>
                <a:defRPr/>
              </a:pPr>
              <a:t>‹N°›</a:t>
            </a:fld>
            <a:endParaRPr lang="fr-FR" dirty="0"/>
          </a:p>
        </p:txBody>
      </p:sp>
      <p:grpSp>
        <p:nvGrpSpPr>
          <p:cNvPr id="35" name="Groupe 34">
            <a:extLst>
              <a:ext uri="{FF2B5EF4-FFF2-40B4-BE49-F238E27FC236}">
                <a16:creationId xmlns:a16="http://schemas.microsoft.com/office/drawing/2014/main" id="{14A9D647-00F2-4C4B-BEB2-D75043DB8D0E}"/>
              </a:ext>
            </a:extLst>
          </p:cNvPr>
          <p:cNvGrpSpPr/>
          <p:nvPr/>
        </p:nvGrpSpPr>
        <p:grpSpPr>
          <a:xfrm>
            <a:off x="4834841" y="1700147"/>
            <a:ext cx="3394929" cy="3339213"/>
            <a:chOff x="2019290" y="61899"/>
            <a:chExt cx="5102087" cy="5018353"/>
          </a:xfrm>
          <a:solidFill>
            <a:srgbClr val="FF9940"/>
          </a:solidFill>
        </p:grpSpPr>
        <p:sp>
          <p:nvSpPr>
            <p:cNvPr id="36" name="Forme libre : forme 13">
              <a:extLst>
                <a:ext uri="{FF2B5EF4-FFF2-40B4-BE49-F238E27FC236}">
                  <a16:creationId xmlns:a16="http://schemas.microsoft.com/office/drawing/2014/main" id="{0A3EC673-E299-4D73-87EC-841B629A6F7B}"/>
                </a:ext>
              </a:extLst>
            </p:cNvPr>
            <p:cNvSpPr/>
            <p:nvPr/>
          </p:nvSpPr>
          <p:spPr>
            <a:xfrm>
              <a:off x="3946207" y="61899"/>
              <a:ext cx="1278731" cy="636387"/>
            </a:xfrm>
            <a:custGeom>
              <a:avLst/>
              <a:gdLst>
                <a:gd name="connsiteX0" fmla="*/ 636651 w 1278731"/>
                <a:gd name="connsiteY0" fmla="*/ 636378 h 636387"/>
                <a:gd name="connsiteX1" fmla="*/ 1278731 w 1278731"/>
                <a:gd name="connsiteY1" fmla="*/ 184226 h 636387"/>
                <a:gd name="connsiteX2" fmla="*/ 637127 w 1278731"/>
                <a:gd name="connsiteY2" fmla="*/ 13 h 636387"/>
                <a:gd name="connsiteX3" fmla="*/ 0 w 1278731"/>
                <a:gd name="connsiteY3" fmla="*/ 174987 h 636387"/>
                <a:gd name="connsiteX4" fmla="*/ 636651 w 1278731"/>
                <a:gd name="connsiteY4" fmla="*/ 636378 h 636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8731" h="636387">
                  <a:moveTo>
                    <a:pt x="636651" y="636378"/>
                  </a:moveTo>
                  <a:cubicBezTo>
                    <a:pt x="994505" y="638759"/>
                    <a:pt x="1259015" y="216516"/>
                    <a:pt x="1278731" y="184226"/>
                  </a:cubicBezTo>
                  <a:cubicBezTo>
                    <a:pt x="1092422" y="68402"/>
                    <a:pt x="872681" y="1060"/>
                    <a:pt x="637127" y="13"/>
                  </a:cubicBezTo>
                  <a:cubicBezTo>
                    <a:pt x="404146" y="-1035"/>
                    <a:pt x="186023" y="63068"/>
                    <a:pt x="0" y="174987"/>
                  </a:cubicBezTo>
                  <a:cubicBezTo>
                    <a:pt x="15145" y="200609"/>
                    <a:pt x="275558" y="633997"/>
                    <a:pt x="636651" y="636378"/>
                  </a:cubicBezTo>
                  <a:close/>
                </a:path>
              </a:pathLst>
            </a:custGeom>
            <a:grpFill/>
            <a:ln w="9525" cap="flat">
              <a:noFill/>
              <a:prstDash val="solid"/>
              <a:miter/>
            </a:ln>
          </p:spPr>
          <p:txBody>
            <a:bodyPr rtlCol="0" anchor="ctr"/>
            <a:lstStyle/>
            <a:p>
              <a:endParaRPr lang="fr-FR" sz="1800"/>
            </a:p>
          </p:txBody>
        </p:sp>
        <p:sp>
          <p:nvSpPr>
            <p:cNvPr id="41" name="Forme libre : forme 15">
              <a:extLst>
                <a:ext uri="{FF2B5EF4-FFF2-40B4-BE49-F238E27FC236}">
                  <a16:creationId xmlns:a16="http://schemas.microsoft.com/office/drawing/2014/main" id="{CF3A35DC-7A8C-4C7B-88C4-1FD4E5E65E5A}"/>
                </a:ext>
              </a:extLst>
            </p:cNvPr>
            <p:cNvSpPr/>
            <p:nvPr/>
          </p:nvSpPr>
          <p:spPr>
            <a:xfrm>
              <a:off x="2019290" y="1219294"/>
              <a:ext cx="690590" cy="1213103"/>
            </a:xfrm>
            <a:custGeom>
              <a:avLst/>
              <a:gdLst>
                <a:gd name="connsiteX0" fmla="*/ 666569 w 690590"/>
                <a:gd name="connsiteY0" fmla="*/ 750189 h 1213103"/>
                <a:gd name="connsiteX1" fmla="*/ 435207 w 690590"/>
                <a:gd name="connsiteY1" fmla="*/ 0 h 1213103"/>
                <a:gd name="connsiteX2" fmla="*/ 10 w 690590"/>
                <a:gd name="connsiteY2" fmla="*/ 932021 h 1213103"/>
                <a:gd name="connsiteX3" fmla="*/ 31157 w 690590"/>
                <a:gd name="connsiteY3" fmla="*/ 1213104 h 1213103"/>
                <a:gd name="connsiteX4" fmla="*/ 666569 w 690590"/>
                <a:gd name="connsiteY4" fmla="*/ 750189 h 1213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90" h="1213103">
                  <a:moveTo>
                    <a:pt x="666569" y="750189"/>
                  </a:moveTo>
                  <a:cubicBezTo>
                    <a:pt x="779060" y="411575"/>
                    <a:pt x="461401" y="30575"/>
                    <a:pt x="435207" y="0"/>
                  </a:cubicBezTo>
                  <a:cubicBezTo>
                    <a:pt x="170412" y="223933"/>
                    <a:pt x="1629" y="558070"/>
                    <a:pt x="10" y="932021"/>
                  </a:cubicBezTo>
                  <a:cubicBezTo>
                    <a:pt x="-371" y="1028700"/>
                    <a:pt x="10392" y="1122712"/>
                    <a:pt x="31157" y="1213104"/>
                  </a:cubicBezTo>
                  <a:cubicBezTo>
                    <a:pt x="60970" y="1206532"/>
                    <a:pt x="552841" y="1092613"/>
                    <a:pt x="666569" y="750189"/>
                  </a:cubicBezTo>
                  <a:close/>
                </a:path>
              </a:pathLst>
            </a:custGeom>
            <a:grpFill/>
            <a:ln w="9525" cap="flat">
              <a:noFill/>
              <a:prstDash val="solid"/>
              <a:miter/>
            </a:ln>
          </p:spPr>
          <p:txBody>
            <a:bodyPr rtlCol="0" anchor="ctr"/>
            <a:lstStyle/>
            <a:p>
              <a:endParaRPr lang="fr-FR" sz="1800"/>
            </a:p>
          </p:txBody>
        </p:sp>
        <p:sp>
          <p:nvSpPr>
            <p:cNvPr id="42" name="Forme libre : forme 16">
              <a:extLst>
                <a:ext uri="{FF2B5EF4-FFF2-40B4-BE49-F238E27FC236}">
                  <a16:creationId xmlns:a16="http://schemas.microsoft.com/office/drawing/2014/main" id="{5D2C7748-445A-4908-A98D-8C1800ABBEA7}"/>
                </a:ext>
              </a:extLst>
            </p:cNvPr>
            <p:cNvSpPr/>
            <p:nvPr/>
          </p:nvSpPr>
          <p:spPr>
            <a:xfrm>
              <a:off x="2496692" y="4219701"/>
              <a:ext cx="1029858" cy="848932"/>
            </a:xfrm>
            <a:custGeom>
              <a:avLst/>
              <a:gdLst>
                <a:gd name="connsiteX0" fmla="*/ 782003 w 1029858"/>
                <a:gd name="connsiteY0" fmla="*/ 100934 h 848932"/>
                <a:gd name="connsiteX1" fmla="*/ 0 w 1029858"/>
                <a:gd name="connsiteY1" fmla="*/ 87980 h 848932"/>
                <a:gd name="connsiteX2" fmla="*/ 1025843 w 1029858"/>
                <a:gd name="connsiteY2" fmla="*/ 848932 h 848932"/>
                <a:gd name="connsiteX3" fmla="*/ 782003 w 1029858"/>
                <a:gd name="connsiteY3" fmla="*/ 100934 h 848932"/>
              </a:gdLst>
              <a:ahLst/>
              <a:cxnLst>
                <a:cxn ang="0">
                  <a:pos x="connsiteX0" y="connsiteY0"/>
                </a:cxn>
                <a:cxn ang="0">
                  <a:pos x="connsiteX1" y="connsiteY1"/>
                </a:cxn>
                <a:cxn ang="0">
                  <a:pos x="connsiteX2" y="connsiteY2"/>
                </a:cxn>
                <a:cxn ang="0">
                  <a:pos x="connsiteX3" y="connsiteY3"/>
                </a:cxn>
              </a:cxnLst>
              <a:rect l="l" t="t" r="r" b="b"/>
              <a:pathLst>
                <a:path w="1029858" h="848932">
                  <a:moveTo>
                    <a:pt x="782003" y="100934"/>
                  </a:moveTo>
                  <a:cubicBezTo>
                    <a:pt x="500824" y="-106140"/>
                    <a:pt x="53912" y="65977"/>
                    <a:pt x="0" y="87980"/>
                  </a:cubicBezTo>
                  <a:cubicBezTo>
                    <a:pt x="168783" y="504127"/>
                    <a:pt x="559403" y="806927"/>
                    <a:pt x="1025843" y="848932"/>
                  </a:cubicBezTo>
                  <a:cubicBezTo>
                    <a:pt x="1028033" y="826358"/>
                    <a:pt x="1074896" y="316770"/>
                    <a:pt x="782003" y="100934"/>
                  </a:cubicBezTo>
                  <a:close/>
                </a:path>
              </a:pathLst>
            </a:custGeom>
            <a:grpFill/>
            <a:ln w="9525" cap="flat">
              <a:noFill/>
              <a:prstDash val="solid"/>
              <a:miter/>
            </a:ln>
          </p:spPr>
          <p:txBody>
            <a:bodyPr rtlCol="0" anchor="ctr"/>
            <a:lstStyle/>
            <a:p>
              <a:endParaRPr lang="fr-FR" sz="1800"/>
            </a:p>
          </p:txBody>
        </p:sp>
        <p:sp>
          <p:nvSpPr>
            <p:cNvPr id="43" name="Forme libre : forme 17">
              <a:extLst>
                <a:ext uri="{FF2B5EF4-FFF2-40B4-BE49-F238E27FC236}">
                  <a16:creationId xmlns:a16="http://schemas.microsoft.com/office/drawing/2014/main" id="{D5AF26B3-A801-478A-995F-0DB30CC90980}"/>
                </a:ext>
              </a:extLst>
            </p:cNvPr>
            <p:cNvSpPr/>
            <p:nvPr/>
          </p:nvSpPr>
          <p:spPr>
            <a:xfrm>
              <a:off x="5578922" y="4238632"/>
              <a:ext cx="1038571" cy="841620"/>
            </a:xfrm>
            <a:custGeom>
              <a:avLst/>
              <a:gdLst>
                <a:gd name="connsiteX0" fmla="*/ 256474 w 1038571"/>
                <a:gd name="connsiteY0" fmla="*/ 96385 h 841620"/>
                <a:gd name="connsiteX1" fmla="*/ 2918 w 1038571"/>
                <a:gd name="connsiteY1" fmla="*/ 841621 h 841620"/>
                <a:gd name="connsiteX2" fmla="*/ 1038572 w 1038571"/>
                <a:gd name="connsiteY2" fmla="*/ 93623 h 841620"/>
                <a:gd name="connsiteX3" fmla="*/ 256474 w 1038571"/>
                <a:gd name="connsiteY3" fmla="*/ 96385 h 841620"/>
              </a:gdLst>
              <a:ahLst/>
              <a:cxnLst>
                <a:cxn ang="0">
                  <a:pos x="connsiteX0" y="connsiteY0"/>
                </a:cxn>
                <a:cxn ang="0">
                  <a:pos x="connsiteX1" y="connsiteY1"/>
                </a:cxn>
                <a:cxn ang="0">
                  <a:pos x="connsiteX2" y="connsiteY2"/>
                </a:cxn>
                <a:cxn ang="0">
                  <a:pos x="connsiteX3" y="connsiteY3"/>
                </a:cxn>
              </a:cxnLst>
              <a:rect l="l" t="t" r="r" b="b"/>
              <a:pathLst>
                <a:path w="1038571" h="841620">
                  <a:moveTo>
                    <a:pt x="256474" y="96385"/>
                  </a:moveTo>
                  <a:cubicBezTo>
                    <a:pt x="-42040" y="310221"/>
                    <a:pt x="1680" y="828095"/>
                    <a:pt x="2918" y="841621"/>
                  </a:cubicBezTo>
                  <a:cubicBezTo>
                    <a:pt x="470215" y="805521"/>
                    <a:pt x="864550" y="507484"/>
                    <a:pt x="1038572" y="93623"/>
                  </a:cubicBezTo>
                  <a:cubicBezTo>
                    <a:pt x="984660" y="70953"/>
                    <a:pt x="540224" y="-106879"/>
                    <a:pt x="256474" y="96385"/>
                  </a:cubicBezTo>
                  <a:close/>
                </a:path>
              </a:pathLst>
            </a:custGeom>
            <a:grpFill/>
            <a:ln w="9525" cap="flat">
              <a:noFill/>
              <a:prstDash val="solid"/>
              <a:miter/>
            </a:ln>
          </p:spPr>
          <p:txBody>
            <a:bodyPr rtlCol="0" anchor="ctr"/>
            <a:lstStyle/>
            <a:p>
              <a:endParaRPr lang="fr-FR" sz="1800"/>
            </a:p>
          </p:txBody>
        </p:sp>
        <p:sp>
          <p:nvSpPr>
            <p:cNvPr id="44" name="Forme libre : forme 18">
              <a:extLst>
                <a:ext uri="{FF2B5EF4-FFF2-40B4-BE49-F238E27FC236}">
                  <a16:creationId xmlns:a16="http://schemas.microsoft.com/office/drawing/2014/main" id="{D7071253-7A44-447C-B7DF-70C0E1AD248E}"/>
                </a:ext>
              </a:extLst>
            </p:cNvPr>
            <p:cNvSpPr/>
            <p:nvPr/>
          </p:nvSpPr>
          <p:spPr>
            <a:xfrm>
              <a:off x="6435072" y="1236916"/>
              <a:ext cx="686305" cy="1214342"/>
            </a:xfrm>
            <a:custGeom>
              <a:avLst/>
              <a:gdLst>
                <a:gd name="connsiteX0" fmla="*/ 22020 w 686305"/>
                <a:gd name="connsiteY0" fmla="*/ 742855 h 1214342"/>
                <a:gd name="connsiteX1" fmla="*/ 652766 w 686305"/>
                <a:gd name="connsiteY1" fmla="*/ 1214342 h 1214342"/>
                <a:gd name="connsiteX2" fmla="*/ 655338 w 686305"/>
                <a:gd name="connsiteY2" fmla="*/ 1205008 h 1214342"/>
                <a:gd name="connsiteX3" fmla="*/ 686294 w 686305"/>
                <a:gd name="connsiteY3" fmla="*/ 935355 h 1214342"/>
                <a:gd name="connsiteX4" fmla="*/ 259574 w 686305"/>
                <a:gd name="connsiteY4" fmla="*/ 0 h 1214342"/>
                <a:gd name="connsiteX5" fmla="*/ 22020 w 686305"/>
                <a:gd name="connsiteY5" fmla="*/ 742855 h 121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6305" h="1214342">
                  <a:moveTo>
                    <a:pt x="22020" y="742855"/>
                  </a:moveTo>
                  <a:cubicBezTo>
                    <a:pt x="134701" y="1097471"/>
                    <a:pt x="652766" y="1214342"/>
                    <a:pt x="652766" y="1214342"/>
                  </a:cubicBezTo>
                  <a:cubicBezTo>
                    <a:pt x="653718" y="1211199"/>
                    <a:pt x="654480" y="1208056"/>
                    <a:pt x="655338" y="1205008"/>
                  </a:cubicBezTo>
                  <a:cubicBezTo>
                    <a:pt x="675149" y="1118235"/>
                    <a:pt x="685913" y="1028033"/>
                    <a:pt x="686294" y="935355"/>
                  </a:cubicBezTo>
                  <a:cubicBezTo>
                    <a:pt x="687913" y="561594"/>
                    <a:pt x="522178" y="226219"/>
                    <a:pt x="259574" y="0"/>
                  </a:cubicBezTo>
                  <a:cubicBezTo>
                    <a:pt x="215378" y="51530"/>
                    <a:pt x="-82278" y="414242"/>
                    <a:pt x="22020" y="742855"/>
                  </a:cubicBezTo>
                  <a:close/>
                </a:path>
              </a:pathLst>
            </a:custGeom>
            <a:grpFill/>
            <a:ln w="9525" cap="flat">
              <a:noFill/>
              <a:prstDash val="solid"/>
              <a:miter/>
            </a:ln>
          </p:spPr>
          <p:txBody>
            <a:bodyPr rtlCol="0" anchor="ctr"/>
            <a:lstStyle/>
            <a:p>
              <a:endParaRPr lang="fr-FR" sz="1800"/>
            </a:p>
          </p:txBody>
        </p:sp>
      </p:grpSp>
    </p:spTree>
    <p:extLst>
      <p:ext uri="{BB962C8B-B14F-4D97-AF65-F5344CB8AC3E}">
        <p14:creationId xmlns:p14="http://schemas.microsoft.com/office/powerpoint/2010/main" val="119841098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1" b="1">
                <a:solidFill>
                  <a:schemeClr val="tx1"/>
                </a:solidFill>
              </a:defRPr>
            </a:lvl1pPr>
          </a:lstStyle>
          <a:p>
            <a:pPr>
              <a:defRPr/>
            </a:pPr>
            <a:fld id="{EC3BD6C2-C2F8-49BB-BA8D-B7F04BD044F3}" type="datetime1">
              <a:rPr lang="fr-FR" smtClean="0"/>
              <a:pPr>
                <a:defRPr/>
              </a:pPr>
              <a:t>25/10/2021</a:t>
            </a:fld>
            <a:endParaRPr lang="fr-FR"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1" b="1">
                <a:solidFill>
                  <a:schemeClr val="tx1"/>
                </a:solidFill>
              </a:defRPr>
            </a:lvl1pPr>
          </a:lstStyle>
          <a:p>
            <a:pPr>
              <a:defRPr/>
            </a:pPr>
            <a:endParaRPr lang="fr-F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1" b="1">
                <a:solidFill>
                  <a:schemeClr val="tx1"/>
                </a:solidFill>
              </a:defRPr>
            </a:lvl1pPr>
          </a:lstStyle>
          <a:p>
            <a:pPr>
              <a:defRPr/>
            </a:pPr>
            <a:fld id="{4D349F51-42DE-4B29-8A81-5C4FEEDF73FE}" type="slidenum">
              <a:rPr lang="fr-FR" smtClean="0"/>
              <a:pPr>
                <a:defRPr/>
              </a:pPr>
              <a:t>‹N°›</a:t>
            </a:fld>
            <a:endParaRPr lang="fr-FR" dirty="0"/>
          </a:p>
        </p:txBody>
      </p:sp>
      <p:cxnSp>
        <p:nvCxnSpPr>
          <p:cNvPr id="10" name="Connecteur droit 9"/>
          <p:cNvCxnSpPr/>
          <p:nvPr/>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 3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grpSp>
        <p:nvGrpSpPr>
          <p:cNvPr id="47" name="Groupe 46">
            <a:extLst>
              <a:ext uri="{FF2B5EF4-FFF2-40B4-BE49-F238E27FC236}">
                <a16:creationId xmlns:a16="http://schemas.microsoft.com/office/drawing/2014/main" id="{97FB6D56-9108-455D-843B-AD0106163427}"/>
              </a:ext>
            </a:extLst>
          </p:cNvPr>
          <p:cNvGrpSpPr/>
          <p:nvPr/>
        </p:nvGrpSpPr>
        <p:grpSpPr>
          <a:xfrm>
            <a:off x="1379775" y="335776"/>
            <a:ext cx="442677" cy="309179"/>
            <a:chOff x="2790825" y="1328737"/>
            <a:chExt cx="3560269" cy="2486595"/>
          </a:xfrm>
        </p:grpSpPr>
        <p:grpSp>
          <p:nvGrpSpPr>
            <p:cNvPr id="48" name="Graphique 10">
              <a:extLst>
                <a:ext uri="{FF2B5EF4-FFF2-40B4-BE49-F238E27FC236}">
                  <a16:creationId xmlns:a16="http://schemas.microsoft.com/office/drawing/2014/main" id="{60BB5501-597E-42BF-BFE8-53043AF49898}"/>
                </a:ext>
              </a:extLst>
            </p:cNvPr>
            <p:cNvGrpSpPr/>
            <p:nvPr/>
          </p:nvGrpSpPr>
          <p:grpSpPr>
            <a:xfrm>
              <a:off x="2790825" y="3100577"/>
              <a:ext cx="3560269" cy="714755"/>
              <a:chOff x="2790825" y="3100577"/>
              <a:chExt cx="3560269" cy="714755"/>
            </a:xfrm>
            <a:solidFill>
              <a:srgbClr val="000000"/>
            </a:solidFill>
          </p:grpSpPr>
          <p:sp>
            <p:nvSpPr>
              <p:cNvPr id="54" name="Forme libre : forme 41">
                <a:extLst>
                  <a:ext uri="{FF2B5EF4-FFF2-40B4-BE49-F238E27FC236}">
                    <a16:creationId xmlns:a16="http://schemas.microsoft.com/office/drawing/2014/main" id="{BF5CD27A-B433-4984-8EC1-1F95EA7BFDCF}"/>
                  </a:ext>
                </a:extLst>
              </p:cNvPr>
              <p:cNvSpPr/>
              <p:nvPr/>
            </p:nvSpPr>
            <p:spPr>
              <a:xfrm>
                <a:off x="3591020" y="3114103"/>
                <a:ext cx="635507" cy="696182"/>
              </a:xfrm>
              <a:custGeom>
                <a:avLst/>
                <a:gdLst>
                  <a:gd name="connsiteX0" fmla="*/ 377095 w 635507"/>
                  <a:gd name="connsiteY0" fmla="*/ 0 h 696182"/>
                  <a:gd name="connsiteX1" fmla="*/ 134969 w 635507"/>
                  <a:gd name="connsiteY1" fmla="*/ 96869 h 696182"/>
                  <a:gd name="connsiteX2" fmla="*/ 134969 w 635507"/>
                  <a:gd name="connsiteY2" fmla="*/ 0 h 696182"/>
                  <a:gd name="connsiteX3" fmla="*/ 0 w 635507"/>
                  <a:gd name="connsiteY3" fmla="*/ 0 h 696182"/>
                  <a:gd name="connsiteX4" fmla="*/ 0 w 635507"/>
                  <a:gd name="connsiteY4" fmla="*/ 696182 h 696182"/>
                  <a:gd name="connsiteX5" fmla="*/ 134969 w 635507"/>
                  <a:gd name="connsiteY5" fmla="*/ 696182 h 696182"/>
                  <a:gd name="connsiteX6" fmla="*/ 134969 w 635507"/>
                  <a:gd name="connsiteY6" fmla="*/ 272891 h 696182"/>
                  <a:gd name="connsiteX7" fmla="*/ 352711 w 635507"/>
                  <a:gd name="connsiteY7" fmla="*/ 111252 h 696182"/>
                  <a:gd name="connsiteX8" fmla="*/ 500062 w 635507"/>
                  <a:gd name="connsiteY8" fmla="*/ 234601 h 696182"/>
                  <a:gd name="connsiteX9" fmla="*/ 500539 w 635507"/>
                  <a:gd name="connsiteY9" fmla="*/ 234601 h 696182"/>
                  <a:gd name="connsiteX10" fmla="*/ 500539 w 635507"/>
                  <a:gd name="connsiteY10" fmla="*/ 696182 h 696182"/>
                  <a:gd name="connsiteX11" fmla="*/ 635508 w 635507"/>
                  <a:gd name="connsiteY11" fmla="*/ 696182 h 696182"/>
                  <a:gd name="connsiteX12" fmla="*/ 635508 w 635507"/>
                  <a:gd name="connsiteY12" fmla="*/ 234601 h 696182"/>
                  <a:gd name="connsiteX13" fmla="*/ 377095 w 635507"/>
                  <a:gd name="connsiteY13" fmla="*/ 0 h 69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507" h="696182">
                    <a:moveTo>
                      <a:pt x="377095" y="0"/>
                    </a:moveTo>
                    <a:cubicBezTo>
                      <a:pt x="210312" y="0"/>
                      <a:pt x="136398" y="95059"/>
                      <a:pt x="134969" y="96869"/>
                    </a:cubicBezTo>
                    <a:lnTo>
                      <a:pt x="134969" y="0"/>
                    </a:lnTo>
                    <a:lnTo>
                      <a:pt x="0" y="0"/>
                    </a:lnTo>
                    <a:lnTo>
                      <a:pt x="0" y="696182"/>
                    </a:lnTo>
                    <a:lnTo>
                      <a:pt x="134969" y="696182"/>
                    </a:lnTo>
                    <a:lnTo>
                      <a:pt x="134969" y="272891"/>
                    </a:lnTo>
                    <a:cubicBezTo>
                      <a:pt x="137827" y="170593"/>
                      <a:pt x="266509" y="111252"/>
                      <a:pt x="352711" y="111252"/>
                    </a:cubicBezTo>
                    <a:cubicBezTo>
                      <a:pt x="417100" y="111252"/>
                      <a:pt x="500062" y="155353"/>
                      <a:pt x="500062" y="234601"/>
                    </a:cubicBezTo>
                    <a:lnTo>
                      <a:pt x="500539" y="234601"/>
                    </a:lnTo>
                    <a:lnTo>
                      <a:pt x="500539" y="696182"/>
                    </a:lnTo>
                    <a:lnTo>
                      <a:pt x="635508" y="696182"/>
                    </a:lnTo>
                    <a:lnTo>
                      <a:pt x="635508" y="234601"/>
                    </a:lnTo>
                    <a:cubicBezTo>
                      <a:pt x="635508" y="78010"/>
                      <a:pt x="519398" y="0"/>
                      <a:pt x="377095" y="0"/>
                    </a:cubicBezTo>
                    <a:close/>
                  </a:path>
                </a:pathLst>
              </a:custGeom>
              <a:solidFill>
                <a:srgbClr val="000000"/>
              </a:solidFill>
              <a:ln w="9525" cap="flat">
                <a:noFill/>
                <a:prstDash val="solid"/>
                <a:miter/>
              </a:ln>
            </p:spPr>
            <p:txBody>
              <a:bodyPr rtlCol="0" anchor="ctr"/>
              <a:lstStyle/>
              <a:p>
                <a:endParaRPr lang="fr-FR" sz="3200"/>
              </a:p>
            </p:txBody>
          </p:sp>
          <p:sp>
            <p:nvSpPr>
              <p:cNvPr id="55" name="Forme libre : forme 42">
                <a:extLst>
                  <a:ext uri="{FF2B5EF4-FFF2-40B4-BE49-F238E27FC236}">
                    <a16:creationId xmlns:a16="http://schemas.microsoft.com/office/drawing/2014/main" id="{E7E7EA80-70BE-4F2B-A724-7F2CC47F5BF0}"/>
                  </a:ext>
                </a:extLst>
              </p:cNvPr>
              <p:cNvSpPr/>
              <p:nvPr/>
            </p:nvSpPr>
            <p:spPr>
              <a:xfrm>
                <a:off x="5785660" y="3103911"/>
                <a:ext cx="565434" cy="709803"/>
              </a:xfrm>
              <a:custGeom>
                <a:avLst/>
                <a:gdLst>
                  <a:gd name="connsiteX0" fmla="*/ 350535 w 565434"/>
                  <a:gd name="connsiteY0" fmla="*/ 293465 h 709803"/>
                  <a:gd name="connsiteX1" fmla="*/ 350535 w 565434"/>
                  <a:gd name="connsiteY1" fmla="*/ 293275 h 709803"/>
                  <a:gd name="connsiteX2" fmla="*/ 229187 w 565434"/>
                  <a:gd name="connsiteY2" fmla="*/ 293275 h 709803"/>
                  <a:gd name="connsiteX3" fmla="*/ 128508 w 565434"/>
                  <a:gd name="connsiteY3" fmla="*/ 204788 h 709803"/>
                  <a:gd name="connsiteX4" fmla="*/ 273954 w 565434"/>
                  <a:gd name="connsiteY4" fmla="*/ 118015 h 709803"/>
                  <a:gd name="connsiteX5" fmla="*/ 484743 w 565434"/>
                  <a:gd name="connsiteY5" fmla="*/ 156210 h 709803"/>
                  <a:gd name="connsiteX6" fmla="*/ 531034 w 565434"/>
                  <a:gd name="connsiteY6" fmla="*/ 47435 h 709803"/>
                  <a:gd name="connsiteX7" fmla="*/ 287480 w 565434"/>
                  <a:gd name="connsiteY7" fmla="*/ 0 h 709803"/>
                  <a:gd name="connsiteX8" fmla="*/ 301 w 565434"/>
                  <a:gd name="connsiteY8" fmla="*/ 206502 h 709803"/>
                  <a:gd name="connsiteX9" fmla="*/ 214899 w 565434"/>
                  <a:gd name="connsiteY9" fmla="*/ 416338 h 709803"/>
                  <a:gd name="connsiteX10" fmla="*/ 214899 w 565434"/>
                  <a:gd name="connsiteY10" fmla="*/ 416528 h 709803"/>
                  <a:gd name="connsiteX11" fmla="*/ 336248 w 565434"/>
                  <a:gd name="connsiteY11" fmla="*/ 416528 h 709803"/>
                  <a:gd name="connsiteX12" fmla="*/ 436927 w 565434"/>
                  <a:gd name="connsiteY12" fmla="*/ 505016 h 709803"/>
                  <a:gd name="connsiteX13" fmla="*/ 291480 w 565434"/>
                  <a:gd name="connsiteY13" fmla="*/ 591788 h 709803"/>
                  <a:gd name="connsiteX14" fmla="*/ 57642 w 565434"/>
                  <a:gd name="connsiteY14" fmla="*/ 543306 h 709803"/>
                  <a:gd name="connsiteX15" fmla="*/ 11731 w 565434"/>
                  <a:gd name="connsiteY15" fmla="*/ 651510 h 709803"/>
                  <a:gd name="connsiteX16" fmla="*/ 277955 w 565434"/>
                  <a:gd name="connsiteY16" fmla="*/ 709803 h 709803"/>
                  <a:gd name="connsiteX17" fmla="*/ 565134 w 565434"/>
                  <a:gd name="connsiteY17" fmla="*/ 503301 h 709803"/>
                  <a:gd name="connsiteX18" fmla="*/ 350535 w 565434"/>
                  <a:gd name="connsiteY18" fmla="*/ 293465 h 70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5434" h="709803">
                    <a:moveTo>
                      <a:pt x="350535" y="293465"/>
                    </a:moveTo>
                    <a:lnTo>
                      <a:pt x="350535" y="293275"/>
                    </a:lnTo>
                    <a:lnTo>
                      <a:pt x="229187" y="293275"/>
                    </a:lnTo>
                    <a:cubicBezTo>
                      <a:pt x="161750" y="293275"/>
                      <a:pt x="125841" y="267271"/>
                      <a:pt x="128508" y="204788"/>
                    </a:cubicBezTo>
                    <a:cubicBezTo>
                      <a:pt x="131365" y="138875"/>
                      <a:pt x="203184" y="118015"/>
                      <a:pt x="273954" y="118015"/>
                    </a:cubicBezTo>
                    <a:cubicBezTo>
                      <a:pt x="374824" y="118015"/>
                      <a:pt x="449405" y="142018"/>
                      <a:pt x="484743" y="156210"/>
                    </a:cubicBezTo>
                    <a:lnTo>
                      <a:pt x="531034" y="47435"/>
                    </a:lnTo>
                    <a:cubicBezTo>
                      <a:pt x="492267" y="30575"/>
                      <a:pt x="405590" y="0"/>
                      <a:pt x="287480" y="0"/>
                    </a:cubicBezTo>
                    <a:cubicBezTo>
                      <a:pt x="169465" y="0"/>
                      <a:pt x="7254" y="46768"/>
                      <a:pt x="301" y="206502"/>
                    </a:cubicBezTo>
                    <a:cubicBezTo>
                      <a:pt x="-6462" y="362045"/>
                      <a:pt x="101742" y="413861"/>
                      <a:pt x="214899" y="416338"/>
                    </a:cubicBezTo>
                    <a:lnTo>
                      <a:pt x="214899" y="416528"/>
                    </a:lnTo>
                    <a:lnTo>
                      <a:pt x="336248" y="416528"/>
                    </a:lnTo>
                    <a:cubicBezTo>
                      <a:pt x="403685" y="416528"/>
                      <a:pt x="439594" y="442532"/>
                      <a:pt x="436927" y="505016"/>
                    </a:cubicBezTo>
                    <a:cubicBezTo>
                      <a:pt x="434070" y="570929"/>
                      <a:pt x="362251" y="591788"/>
                      <a:pt x="291480" y="591788"/>
                    </a:cubicBezTo>
                    <a:cubicBezTo>
                      <a:pt x="148129" y="591788"/>
                      <a:pt x="57642" y="543306"/>
                      <a:pt x="57642" y="543306"/>
                    </a:cubicBezTo>
                    <a:lnTo>
                      <a:pt x="11731" y="651510"/>
                    </a:lnTo>
                    <a:cubicBezTo>
                      <a:pt x="11731" y="651510"/>
                      <a:pt x="114792" y="709803"/>
                      <a:pt x="277955" y="709803"/>
                    </a:cubicBezTo>
                    <a:cubicBezTo>
                      <a:pt x="395970" y="709803"/>
                      <a:pt x="558180" y="663035"/>
                      <a:pt x="565134" y="503301"/>
                    </a:cubicBezTo>
                    <a:cubicBezTo>
                      <a:pt x="571896" y="347758"/>
                      <a:pt x="463692" y="295942"/>
                      <a:pt x="350535" y="293465"/>
                    </a:cubicBezTo>
                    <a:close/>
                  </a:path>
                </a:pathLst>
              </a:custGeom>
              <a:solidFill>
                <a:srgbClr val="000000"/>
              </a:solidFill>
              <a:ln w="9525" cap="flat">
                <a:noFill/>
                <a:prstDash val="solid"/>
                <a:miter/>
              </a:ln>
            </p:spPr>
            <p:txBody>
              <a:bodyPr rtlCol="0" anchor="ctr"/>
              <a:lstStyle/>
              <a:p>
                <a:endParaRPr lang="fr-FR" sz="3200"/>
              </a:p>
            </p:txBody>
          </p:sp>
          <p:sp>
            <p:nvSpPr>
              <p:cNvPr id="56" name="Forme libre : forme 43">
                <a:extLst>
                  <a:ext uri="{FF2B5EF4-FFF2-40B4-BE49-F238E27FC236}">
                    <a16:creationId xmlns:a16="http://schemas.microsoft.com/office/drawing/2014/main" id="{E8DEBD40-6C8F-4109-8339-BED95CFEE56D}"/>
                  </a:ext>
                </a:extLst>
              </p:cNvPr>
              <p:cNvSpPr/>
              <p:nvPr/>
            </p:nvSpPr>
            <p:spPr>
              <a:xfrm>
                <a:off x="5010150" y="3100577"/>
                <a:ext cx="672655" cy="714755"/>
              </a:xfrm>
              <a:custGeom>
                <a:avLst/>
                <a:gdLst>
                  <a:gd name="connsiteX0" fmla="*/ 342233 w 672655"/>
                  <a:gd name="connsiteY0" fmla="*/ 0 h 714755"/>
                  <a:gd name="connsiteX1" fmla="*/ 0 w 672655"/>
                  <a:gd name="connsiteY1" fmla="*/ 364141 h 714755"/>
                  <a:gd name="connsiteX2" fmla="*/ 373475 w 672655"/>
                  <a:gd name="connsiteY2" fmla="*/ 714756 h 714755"/>
                  <a:gd name="connsiteX3" fmla="*/ 638842 w 672655"/>
                  <a:gd name="connsiteY3" fmla="*/ 656463 h 714755"/>
                  <a:gd name="connsiteX4" fmla="*/ 589121 w 672655"/>
                  <a:gd name="connsiteY4" fmla="*/ 552640 h 714755"/>
                  <a:gd name="connsiteX5" fmla="*/ 369284 w 672655"/>
                  <a:gd name="connsiteY5" fmla="*/ 595789 h 714755"/>
                  <a:gd name="connsiteX6" fmla="*/ 139922 w 672655"/>
                  <a:gd name="connsiteY6" fmla="*/ 416242 h 714755"/>
                  <a:gd name="connsiteX7" fmla="*/ 536067 w 672655"/>
                  <a:gd name="connsiteY7" fmla="*/ 416242 h 714755"/>
                  <a:gd name="connsiteX8" fmla="*/ 672655 w 672655"/>
                  <a:gd name="connsiteY8" fmla="*/ 416242 h 714755"/>
                  <a:gd name="connsiteX9" fmla="*/ 672655 w 672655"/>
                  <a:gd name="connsiteY9" fmla="*/ 355568 h 714755"/>
                  <a:gd name="connsiteX10" fmla="*/ 342233 w 672655"/>
                  <a:gd name="connsiteY10" fmla="*/ 0 h 714755"/>
                  <a:gd name="connsiteX11" fmla="*/ 141637 w 672655"/>
                  <a:gd name="connsiteY11" fmla="*/ 305181 h 714755"/>
                  <a:gd name="connsiteX12" fmla="*/ 347281 w 672655"/>
                  <a:gd name="connsiteY12" fmla="*/ 114681 h 714755"/>
                  <a:gd name="connsiteX13" fmla="*/ 534353 w 672655"/>
                  <a:gd name="connsiteY13" fmla="*/ 305181 h 714755"/>
                  <a:gd name="connsiteX14" fmla="*/ 141637 w 672655"/>
                  <a:gd name="connsiteY14" fmla="*/ 305181 h 71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2655" h="714755">
                    <a:moveTo>
                      <a:pt x="342233" y="0"/>
                    </a:moveTo>
                    <a:cubicBezTo>
                      <a:pt x="146685" y="0"/>
                      <a:pt x="0" y="112967"/>
                      <a:pt x="0" y="364141"/>
                    </a:cubicBezTo>
                    <a:cubicBezTo>
                      <a:pt x="0" y="615315"/>
                      <a:pt x="184975" y="714756"/>
                      <a:pt x="373475" y="714756"/>
                    </a:cubicBezTo>
                    <a:cubicBezTo>
                      <a:pt x="547497" y="714756"/>
                      <a:pt x="638842" y="656463"/>
                      <a:pt x="638842" y="656463"/>
                    </a:cubicBezTo>
                    <a:lnTo>
                      <a:pt x="589121" y="552640"/>
                    </a:lnTo>
                    <a:cubicBezTo>
                      <a:pt x="589121" y="552640"/>
                      <a:pt x="521684" y="595789"/>
                      <a:pt x="369284" y="595789"/>
                    </a:cubicBezTo>
                    <a:cubicBezTo>
                      <a:pt x="266129" y="595789"/>
                      <a:pt x="155067" y="564642"/>
                      <a:pt x="139922" y="416242"/>
                    </a:cubicBezTo>
                    <a:lnTo>
                      <a:pt x="536067" y="416242"/>
                    </a:lnTo>
                    <a:lnTo>
                      <a:pt x="672655" y="416242"/>
                    </a:lnTo>
                    <a:lnTo>
                      <a:pt x="672655" y="355568"/>
                    </a:lnTo>
                    <a:cubicBezTo>
                      <a:pt x="672560" y="126492"/>
                      <a:pt x="566356" y="0"/>
                      <a:pt x="342233" y="0"/>
                    </a:cubicBezTo>
                    <a:close/>
                    <a:moveTo>
                      <a:pt x="141637" y="305181"/>
                    </a:moveTo>
                    <a:cubicBezTo>
                      <a:pt x="156782" y="158496"/>
                      <a:pt x="232601" y="114681"/>
                      <a:pt x="347281" y="114681"/>
                    </a:cubicBezTo>
                    <a:cubicBezTo>
                      <a:pt x="470345" y="114681"/>
                      <a:pt x="525971" y="173736"/>
                      <a:pt x="534353" y="305181"/>
                    </a:cubicBezTo>
                    <a:lnTo>
                      <a:pt x="141637" y="305181"/>
                    </a:lnTo>
                    <a:close/>
                  </a:path>
                </a:pathLst>
              </a:custGeom>
              <a:solidFill>
                <a:srgbClr val="000000"/>
              </a:solidFill>
              <a:ln w="9525" cap="flat">
                <a:noFill/>
                <a:prstDash val="solid"/>
                <a:miter/>
              </a:ln>
            </p:spPr>
            <p:txBody>
              <a:bodyPr rtlCol="0" anchor="ctr"/>
              <a:lstStyle/>
              <a:p>
                <a:endParaRPr lang="fr-FR" sz="3200"/>
              </a:p>
            </p:txBody>
          </p:sp>
          <p:sp>
            <p:nvSpPr>
              <p:cNvPr id="57" name="Forme libre : forme 44">
                <a:extLst>
                  <a:ext uri="{FF2B5EF4-FFF2-40B4-BE49-F238E27FC236}">
                    <a16:creationId xmlns:a16="http://schemas.microsoft.com/office/drawing/2014/main" id="{3DA2535F-CD40-4CAE-BA18-F55460A0D1AA}"/>
                  </a:ext>
                </a:extLst>
              </p:cNvPr>
              <p:cNvSpPr/>
              <p:nvPr/>
            </p:nvSpPr>
            <p:spPr>
              <a:xfrm>
                <a:off x="4350433" y="3103911"/>
                <a:ext cx="565434" cy="709803"/>
              </a:xfrm>
              <a:custGeom>
                <a:avLst/>
                <a:gdLst>
                  <a:gd name="connsiteX0" fmla="*/ 350535 w 565434"/>
                  <a:gd name="connsiteY0" fmla="*/ 293465 h 709803"/>
                  <a:gd name="connsiteX1" fmla="*/ 350535 w 565434"/>
                  <a:gd name="connsiteY1" fmla="*/ 293275 h 709803"/>
                  <a:gd name="connsiteX2" fmla="*/ 229187 w 565434"/>
                  <a:gd name="connsiteY2" fmla="*/ 293275 h 709803"/>
                  <a:gd name="connsiteX3" fmla="*/ 128508 w 565434"/>
                  <a:gd name="connsiteY3" fmla="*/ 204788 h 709803"/>
                  <a:gd name="connsiteX4" fmla="*/ 273954 w 565434"/>
                  <a:gd name="connsiteY4" fmla="*/ 118015 h 709803"/>
                  <a:gd name="connsiteX5" fmla="*/ 484743 w 565434"/>
                  <a:gd name="connsiteY5" fmla="*/ 156210 h 709803"/>
                  <a:gd name="connsiteX6" fmla="*/ 531034 w 565434"/>
                  <a:gd name="connsiteY6" fmla="*/ 47435 h 709803"/>
                  <a:gd name="connsiteX7" fmla="*/ 287480 w 565434"/>
                  <a:gd name="connsiteY7" fmla="*/ 0 h 709803"/>
                  <a:gd name="connsiteX8" fmla="*/ 301 w 565434"/>
                  <a:gd name="connsiteY8" fmla="*/ 206502 h 709803"/>
                  <a:gd name="connsiteX9" fmla="*/ 214899 w 565434"/>
                  <a:gd name="connsiteY9" fmla="*/ 416338 h 709803"/>
                  <a:gd name="connsiteX10" fmla="*/ 214899 w 565434"/>
                  <a:gd name="connsiteY10" fmla="*/ 416528 h 709803"/>
                  <a:gd name="connsiteX11" fmla="*/ 336248 w 565434"/>
                  <a:gd name="connsiteY11" fmla="*/ 416528 h 709803"/>
                  <a:gd name="connsiteX12" fmla="*/ 436927 w 565434"/>
                  <a:gd name="connsiteY12" fmla="*/ 505016 h 709803"/>
                  <a:gd name="connsiteX13" fmla="*/ 291480 w 565434"/>
                  <a:gd name="connsiteY13" fmla="*/ 591788 h 709803"/>
                  <a:gd name="connsiteX14" fmla="*/ 57642 w 565434"/>
                  <a:gd name="connsiteY14" fmla="*/ 543306 h 709803"/>
                  <a:gd name="connsiteX15" fmla="*/ 11731 w 565434"/>
                  <a:gd name="connsiteY15" fmla="*/ 651510 h 709803"/>
                  <a:gd name="connsiteX16" fmla="*/ 277955 w 565434"/>
                  <a:gd name="connsiteY16" fmla="*/ 709803 h 709803"/>
                  <a:gd name="connsiteX17" fmla="*/ 565134 w 565434"/>
                  <a:gd name="connsiteY17" fmla="*/ 503301 h 709803"/>
                  <a:gd name="connsiteX18" fmla="*/ 350535 w 565434"/>
                  <a:gd name="connsiteY18" fmla="*/ 293465 h 70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5434" h="709803">
                    <a:moveTo>
                      <a:pt x="350535" y="293465"/>
                    </a:moveTo>
                    <a:lnTo>
                      <a:pt x="350535" y="293275"/>
                    </a:lnTo>
                    <a:lnTo>
                      <a:pt x="229187" y="293275"/>
                    </a:lnTo>
                    <a:cubicBezTo>
                      <a:pt x="161750" y="293275"/>
                      <a:pt x="125841" y="267271"/>
                      <a:pt x="128508" y="204788"/>
                    </a:cubicBezTo>
                    <a:cubicBezTo>
                      <a:pt x="131365" y="138875"/>
                      <a:pt x="203184" y="118015"/>
                      <a:pt x="273954" y="118015"/>
                    </a:cubicBezTo>
                    <a:cubicBezTo>
                      <a:pt x="374824" y="118015"/>
                      <a:pt x="449405" y="142018"/>
                      <a:pt x="484743" y="156210"/>
                    </a:cubicBezTo>
                    <a:lnTo>
                      <a:pt x="531034" y="47435"/>
                    </a:lnTo>
                    <a:cubicBezTo>
                      <a:pt x="492267" y="30575"/>
                      <a:pt x="405590" y="0"/>
                      <a:pt x="287480" y="0"/>
                    </a:cubicBezTo>
                    <a:cubicBezTo>
                      <a:pt x="169465" y="0"/>
                      <a:pt x="7254" y="46768"/>
                      <a:pt x="301" y="206502"/>
                    </a:cubicBezTo>
                    <a:cubicBezTo>
                      <a:pt x="-6462" y="362045"/>
                      <a:pt x="101742" y="413861"/>
                      <a:pt x="214899" y="416338"/>
                    </a:cubicBezTo>
                    <a:lnTo>
                      <a:pt x="214899" y="416528"/>
                    </a:lnTo>
                    <a:lnTo>
                      <a:pt x="336248" y="416528"/>
                    </a:lnTo>
                    <a:cubicBezTo>
                      <a:pt x="403685" y="416528"/>
                      <a:pt x="439594" y="442532"/>
                      <a:pt x="436927" y="505016"/>
                    </a:cubicBezTo>
                    <a:cubicBezTo>
                      <a:pt x="434070" y="570929"/>
                      <a:pt x="362251" y="591788"/>
                      <a:pt x="291480" y="591788"/>
                    </a:cubicBezTo>
                    <a:cubicBezTo>
                      <a:pt x="148129" y="591788"/>
                      <a:pt x="57642" y="543306"/>
                      <a:pt x="57642" y="543306"/>
                    </a:cubicBezTo>
                    <a:lnTo>
                      <a:pt x="11731" y="651510"/>
                    </a:lnTo>
                    <a:cubicBezTo>
                      <a:pt x="11731" y="651510"/>
                      <a:pt x="114792" y="709803"/>
                      <a:pt x="277955" y="709803"/>
                    </a:cubicBezTo>
                    <a:cubicBezTo>
                      <a:pt x="395970" y="709803"/>
                      <a:pt x="558180" y="663035"/>
                      <a:pt x="565134" y="503301"/>
                    </a:cubicBezTo>
                    <a:cubicBezTo>
                      <a:pt x="571896" y="347758"/>
                      <a:pt x="463692" y="295942"/>
                      <a:pt x="350535" y="293465"/>
                    </a:cubicBezTo>
                    <a:close/>
                  </a:path>
                </a:pathLst>
              </a:custGeom>
              <a:solidFill>
                <a:srgbClr val="000000"/>
              </a:solidFill>
              <a:ln w="9525" cap="flat">
                <a:noFill/>
                <a:prstDash val="solid"/>
                <a:miter/>
              </a:ln>
            </p:spPr>
            <p:txBody>
              <a:bodyPr rtlCol="0" anchor="ctr"/>
              <a:lstStyle/>
              <a:p>
                <a:endParaRPr lang="fr-FR" sz="3200"/>
              </a:p>
            </p:txBody>
          </p:sp>
          <p:sp>
            <p:nvSpPr>
              <p:cNvPr id="58" name="Forme libre : forme 45">
                <a:extLst>
                  <a:ext uri="{FF2B5EF4-FFF2-40B4-BE49-F238E27FC236}">
                    <a16:creationId xmlns:a16="http://schemas.microsoft.com/office/drawing/2014/main" id="{69E02266-8F1B-4A90-A698-28CADA74948D}"/>
                  </a:ext>
                </a:extLst>
              </p:cNvPr>
              <p:cNvSpPr/>
              <p:nvPr/>
            </p:nvSpPr>
            <p:spPr>
              <a:xfrm>
                <a:off x="2790825" y="3105435"/>
                <a:ext cx="645699" cy="706278"/>
              </a:xfrm>
              <a:custGeom>
                <a:avLst/>
                <a:gdLst>
                  <a:gd name="connsiteX0" fmla="*/ 320993 w 645699"/>
                  <a:gd name="connsiteY0" fmla="*/ 0 h 706278"/>
                  <a:gd name="connsiteX1" fmla="*/ 56388 w 645699"/>
                  <a:gd name="connsiteY1" fmla="*/ 43434 h 706278"/>
                  <a:gd name="connsiteX2" fmla="*/ 109728 w 645699"/>
                  <a:gd name="connsiteY2" fmla="*/ 152209 h 706278"/>
                  <a:gd name="connsiteX3" fmla="*/ 336233 w 645699"/>
                  <a:gd name="connsiteY3" fmla="*/ 118015 h 706278"/>
                  <a:gd name="connsiteX4" fmla="*/ 510731 w 645699"/>
                  <a:gd name="connsiteY4" fmla="*/ 244697 h 706278"/>
                  <a:gd name="connsiteX5" fmla="*/ 510731 w 645699"/>
                  <a:gd name="connsiteY5" fmla="*/ 286512 h 706278"/>
                  <a:gd name="connsiteX6" fmla="*/ 244412 w 645699"/>
                  <a:gd name="connsiteY6" fmla="*/ 286512 h 706278"/>
                  <a:gd name="connsiteX7" fmla="*/ 0 w 645699"/>
                  <a:gd name="connsiteY7" fmla="*/ 495586 h 706278"/>
                  <a:gd name="connsiteX8" fmla="*/ 263652 w 645699"/>
                  <a:gd name="connsiteY8" fmla="*/ 706279 h 706278"/>
                  <a:gd name="connsiteX9" fmla="*/ 510826 w 645699"/>
                  <a:gd name="connsiteY9" fmla="*/ 609219 h 706278"/>
                  <a:gd name="connsiteX10" fmla="*/ 510826 w 645699"/>
                  <a:gd name="connsiteY10" fmla="*/ 706279 h 706278"/>
                  <a:gd name="connsiteX11" fmla="*/ 645700 w 645699"/>
                  <a:gd name="connsiteY11" fmla="*/ 706279 h 706278"/>
                  <a:gd name="connsiteX12" fmla="*/ 645700 w 645699"/>
                  <a:gd name="connsiteY12" fmla="*/ 206502 h 706278"/>
                  <a:gd name="connsiteX13" fmla="*/ 320993 w 645699"/>
                  <a:gd name="connsiteY13" fmla="*/ 0 h 706278"/>
                  <a:gd name="connsiteX14" fmla="*/ 510731 w 645699"/>
                  <a:gd name="connsiteY14" fmla="*/ 429959 h 706278"/>
                  <a:gd name="connsiteX15" fmla="*/ 288417 w 645699"/>
                  <a:gd name="connsiteY15" fmla="*/ 595027 h 706278"/>
                  <a:gd name="connsiteX16" fmla="*/ 138113 w 645699"/>
                  <a:gd name="connsiteY16" fmla="*/ 493871 h 706278"/>
                  <a:gd name="connsiteX17" fmla="*/ 252794 w 645699"/>
                  <a:gd name="connsiteY17" fmla="*/ 392716 h 706278"/>
                  <a:gd name="connsiteX18" fmla="*/ 510731 w 645699"/>
                  <a:gd name="connsiteY18" fmla="*/ 392716 h 706278"/>
                  <a:gd name="connsiteX19" fmla="*/ 510731 w 645699"/>
                  <a:gd name="connsiteY19" fmla="*/ 429959 h 70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5699" h="706278">
                    <a:moveTo>
                      <a:pt x="320993" y="0"/>
                    </a:moveTo>
                    <a:cubicBezTo>
                      <a:pt x="197358" y="0"/>
                      <a:pt x="104299" y="26194"/>
                      <a:pt x="56388" y="43434"/>
                    </a:cubicBezTo>
                    <a:lnTo>
                      <a:pt x="109728" y="152209"/>
                    </a:lnTo>
                    <a:cubicBezTo>
                      <a:pt x="153353" y="137922"/>
                      <a:pt x="232505" y="118015"/>
                      <a:pt x="336233" y="118015"/>
                    </a:cubicBezTo>
                    <a:cubicBezTo>
                      <a:pt x="416243" y="118015"/>
                      <a:pt x="510731" y="139827"/>
                      <a:pt x="510731" y="244697"/>
                    </a:cubicBezTo>
                    <a:cubicBezTo>
                      <a:pt x="510731" y="244697"/>
                      <a:pt x="510540" y="282988"/>
                      <a:pt x="510731" y="286512"/>
                    </a:cubicBezTo>
                    <a:lnTo>
                      <a:pt x="244412" y="286512"/>
                    </a:lnTo>
                    <a:cubicBezTo>
                      <a:pt x="109538" y="286512"/>
                      <a:pt x="0" y="333756"/>
                      <a:pt x="0" y="495586"/>
                    </a:cubicBezTo>
                    <a:cubicBezTo>
                      <a:pt x="0" y="640271"/>
                      <a:pt x="118491" y="706279"/>
                      <a:pt x="263652" y="706279"/>
                    </a:cubicBezTo>
                    <a:cubicBezTo>
                      <a:pt x="435483" y="706279"/>
                      <a:pt x="510826" y="609219"/>
                      <a:pt x="510826" y="609219"/>
                    </a:cubicBezTo>
                    <a:lnTo>
                      <a:pt x="510826" y="706279"/>
                    </a:lnTo>
                    <a:lnTo>
                      <a:pt x="645700" y="706279"/>
                    </a:lnTo>
                    <a:lnTo>
                      <a:pt x="645700" y="206502"/>
                    </a:lnTo>
                    <a:cubicBezTo>
                      <a:pt x="637794" y="46768"/>
                      <a:pt x="454343" y="0"/>
                      <a:pt x="320993" y="0"/>
                    </a:cubicBezTo>
                    <a:close/>
                    <a:moveTo>
                      <a:pt x="510731" y="429959"/>
                    </a:moveTo>
                    <a:cubicBezTo>
                      <a:pt x="510731" y="534353"/>
                      <a:pt x="377381" y="595027"/>
                      <a:pt x="288417" y="595027"/>
                    </a:cubicBezTo>
                    <a:cubicBezTo>
                      <a:pt x="222694" y="595027"/>
                      <a:pt x="138113" y="573119"/>
                      <a:pt x="138113" y="493871"/>
                    </a:cubicBezTo>
                    <a:cubicBezTo>
                      <a:pt x="138113" y="414623"/>
                      <a:pt x="183642" y="392716"/>
                      <a:pt x="252794" y="392716"/>
                    </a:cubicBezTo>
                    <a:lnTo>
                      <a:pt x="510731" y="392716"/>
                    </a:lnTo>
                    <a:lnTo>
                      <a:pt x="510731" y="429959"/>
                    </a:lnTo>
                    <a:close/>
                  </a:path>
                </a:pathLst>
              </a:custGeom>
              <a:solidFill>
                <a:srgbClr val="000000"/>
              </a:solidFill>
              <a:ln w="9525" cap="flat">
                <a:noFill/>
                <a:prstDash val="solid"/>
                <a:miter/>
              </a:ln>
            </p:spPr>
            <p:txBody>
              <a:bodyPr rtlCol="0" anchor="ctr"/>
              <a:lstStyle/>
              <a:p>
                <a:endParaRPr lang="fr-FR" sz="3200"/>
              </a:p>
            </p:txBody>
          </p:sp>
        </p:grpSp>
        <p:sp>
          <p:nvSpPr>
            <p:cNvPr id="49" name="Forme libre : forme 36">
              <a:extLst>
                <a:ext uri="{FF2B5EF4-FFF2-40B4-BE49-F238E27FC236}">
                  <a16:creationId xmlns:a16="http://schemas.microsoft.com/office/drawing/2014/main" id="{A738C3FE-A936-41A1-867B-767D3A6E347A}"/>
                </a:ext>
              </a:extLst>
            </p:cNvPr>
            <p:cNvSpPr/>
            <p:nvPr/>
          </p:nvSpPr>
          <p:spPr>
            <a:xfrm>
              <a:off x="4207383" y="1328737"/>
              <a:ext cx="728853" cy="367189"/>
            </a:xfrm>
            <a:custGeom>
              <a:avLst/>
              <a:gdLst>
                <a:gd name="connsiteX0" fmla="*/ 728853 w 728853"/>
                <a:gd name="connsiteY0" fmla="*/ 105918 h 367189"/>
                <a:gd name="connsiteX1" fmla="*/ 365665 w 728853"/>
                <a:gd name="connsiteY1" fmla="*/ 0 h 367189"/>
                <a:gd name="connsiteX2" fmla="*/ 0 w 728853"/>
                <a:gd name="connsiteY2" fmla="*/ 100870 h 367189"/>
                <a:gd name="connsiteX3" fmla="*/ 364808 w 728853"/>
                <a:gd name="connsiteY3" fmla="*/ 367189 h 367189"/>
                <a:gd name="connsiteX4" fmla="*/ 728853 w 728853"/>
                <a:gd name="connsiteY4" fmla="*/ 105918 h 367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853" h="367189">
                  <a:moveTo>
                    <a:pt x="728853" y="105918"/>
                  </a:moveTo>
                  <a:cubicBezTo>
                    <a:pt x="629603" y="42196"/>
                    <a:pt x="498920" y="0"/>
                    <a:pt x="365665" y="0"/>
                  </a:cubicBezTo>
                  <a:cubicBezTo>
                    <a:pt x="241840" y="0"/>
                    <a:pt x="114300" y="30194"/>
                    <a:pt x="0" y="100870"/>
                  </a:cubicBezTo>
                  <a:cubicBezTo>
                    <a:pt x="0" y="100870"/>
                    <a:pt x="155638" y="366713"/>
                    <a:pt x="364808" y="367189"/>
                  </a:cubicBezTo>
                  <a:cubicBezTo>
                    <a:pt x="573976" y="367665"/>
                    <a:pt x="728853" y="105918"/>
                    <a:pt x="728853" y="105918"/>
                  </a:cubicBezTo>
                  <a:close/>
                </a:path>
              </a:pathLst>
            </a:custGeom>
            <a:solidFill>
              <a:srgbClr val="FFE800"/>
            </a:solidFill>
            <a:ln w="9525" cap="flat">
              <a:noFill/>
              <a:prstDash val="solid"/>
              <a:miter/>
            </a:ln>
          </p:spPr>
          <p:txBody>
            <a:bodyPr rtlCol="0" anchor="ctr"/>
            <a:lstStyle/>
            <a:p>
              <a:endParaRPr lang="fr-FR" sz="3200"/>
            </a:p>
          </p:txBody>
        </p:sp>
        <p:sp>
          <p:nvSpPr>
            <p:cNvPr id="50" name="Forme libre : forme 37">
              <a:extLst>
                <a:ext uri="{FF2B5EF4-FFF2-40B4-BE49-F238E27FC236}">
                  <a16:creationId xmlns:a16="http://schemas.microsoft.com/office/drawing/2014/main" id="{E254BFE5-654D-4BDC-B0B1-49020C300DE4}"/>
                </a:ext>
              </a:extLst>
            </p:cNvPr>
            <p:cNvSpPr/>
            <p:nvPr/>
          </p:nvSpPr>
          <p:spPr>
            <a:xfrm>
              <a:off x="3873735" y="1494853"/>
              <a:ext cx="395710" cy="692658"/>
            </a:xfrm>
            <a:custGeom>
              <a:avLst/>
              <a:gdLst>
                <a:gd name="connsiteX0" fmla="*/ 243637 w 395710"/>
                <a:gd name="connsiteY0" fmla="*/ 0 h 692658"/>
                <a:gd name="connsiteX1" fmla="*/ 33896 w 395710"/>
                <a:gd name="connsiteY1" fmla="*/ 314897 h 692658"/>
                <a:gd name="connsiteX2" fmla="*/ 20466 w 395710"/>
                <a:gd name="connsiteY2" fmla="*/ 692658 h 692658"/>
                <a:gd name="connsiteX3" fmla="*/ 382892 w 395710"/>
                <a:gd name="connsiteY3" fmla="*/ 429197 h 692658"/>
                <a:gd name="connsiteX4" fmla="*/ 243637 w 395710"/>
                <a:gd name="connsiteY4" fmla="*/ 0 h 692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710" h="692658">
                  <a:moveTo>
                    <a:pt x="243637" y="0"/>
                  </a:moveTo>
                  <a:cubicBezTo>
                    <a:pt x="148387" y="80105"/>
                    <a:pt x="75425" y="188309"/>
                    <a:pt x="33896" y="314897"/>
                  </a:cubicBezTo>
                  <a:cubicBezTo>
                    <a:pt x="-7538" y="441579"/>
                    <a:pt x="-9728" y="567214"/>
                    <a:pt x="20466" y="692658"/>
                  </a:cubicBezTo>
                  <a:cubicBezTo>
                    <a:pt x="20466" y="692658"/>
                    <a:pt x="317741" y="627983"/>
                    <a:pt x="382892" y="429197"/>
                  </a:cubicBezTo>
                  <a:cubicBezTo>
                    <a:pt x="448043" y="230410"/>
                    <a:pt x="243637" y="0"/>
                    <a:pt x="243637" y="0"/>
                  </a:cubicBezTo>
                  <a:close/>
                </a:path>
              </a:pathLst>
            </a:custGeom>
            <a:solidFill>
              <a:srgbClr val="FF9940"/>
            </a:solidFill>
            <a:ln w="9525" cap="flat">
              <a:noFill/>
              <a:prstDash val="solid"/>
              <a:miter/>
            </a:ln>
          </p:spPr>
          <p:txBody>
            <a:bodyPr rtlCol="0" anchor="ctr"/>
            <a:lstStyle/>
            <a:p>
              <a:endParaRPr lang="fr-FR" sz="3200"/>
            </a:p>
          </p:txBody>
        </p:sp>
        <p:sp>
          <p:nvSpPr>
            <p:cNvPr id="51" name="Forme libre : forme 38">
              <a:extLst>
                <a:ext uri="{FF2B5EF4-FFF2-40B4-BE49-F238E27FC236}">
                  <a16:creationId xmlns:a16="http://schemas.microsoft.com/office/drawing/2014/main" id="{B25BDDA7-9C7A-47A4-B961-20EAE2E611E7}"/>
                </a:ext>
              </a:extLst>
            </p:cNvPr>
            <p:cNvSpPr/>
            <p:nvPr/>
          </p:nvSpPr>
          <p:spPr>
            <a:xfrm>
              <a:off x="3925157" y="2229418"/>
              <a:ext cx="589896" cy="483872"/>
            </a:xfrm>
            <a:custGeom>
              <a:avLst/>
              <a:gdLst>
                <a:gd name="connsiteX0" fmla="*/ 0 w 589896"/>
                <a:gd name="connsiteY0" fmla="*/ 53723 h 483872"/>
                <a:gd name="connsiteX1" fmla="*/ 232220 w 589896"/>
                <a:gd name="connsiteY1" fmla="*/ 351665 h 483872"/>
                <a:gd name="connsiteX2" fmla="*/ 587883 w 589896"/>
                <a:gd name="connsiteY2" fmla="*/ 483872 h 483872"/>
                <a:gd name="connsiteX3" fmla="*/ 448723 w 589896"/>
                <a:gd name="connsiteY3" fmla="*/ 55152 h 483872"/>
                <a:gd name="connsiteX4" fmla="*/ 0 w 589896"/>
                <a:gd name="connsiteY4" fmla="*/ 53723 h 483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896" h="483872">
                  <a:moveTo>
                    <a:pt x="0" y="53723"/>
                  </a:moveTo>
                  <a:cubicBezTo>
                    <a:pt x="48673" y="171357"/>
                    <a:pt x="126206" y="272894"/>
                    <a:pt x="232220" y="351665"/>
                  </a:cubicBezTo>
                  <a:cubicBezTo>
                    <a:pt x="339185" y="431104"/>
                    <a:pt x="468630" y="476062"/>
                    <a:pt x="587883" y="483872"/>
                  </a:cubicBezTo>
                  <a:cubicBezTo>
                    <a:pt x="587883" y="483872"/>
                    <a:pt x="617601" y="178406"/>
                    <a:pt x="448723" y="55152"/>
                  </a:cubicBezTo>
                  <a:cubicBezTo>
                    <a:pt x="279845" y="-68101"/>
                    <a:pt x="0" y="53723"/>
                    <a:pt x="0" y="53723"/>
                  </a:cubicBezTo>
                  <a:close/>
                </a:path>
              </a:pathLst>
            </a:custGeom>
            <a:solidFill>
              <a:srgbClr val="E1000F"/>
            </a:solidFill>
            <a:ln w="9525" cap="flat">
              <a:noFill/>
              <a:prstDash val="solid"/>
              <a:miter/>
            </a:ln>
          </p:spPr>
          <p:txBody>
            <a:bodyPr rtlCol="0" anchor="ctr"/>
            <a:lstStyle/>
            <a:p>
              <a:endParaRPr lang="fr-FR" sz="3200"/>
            </a:p>
          </p:txBody>
        </p:sp>
        <p:sp>
          <p:nvSpPr>
            <p:cNvPr id="52" name="Forme libre : forme 39">
              <a:extLst>
                <a:ext uri="{FF2B5EF4-FFF2-40B4-BE49-F238E27FC236}">
                  <a16:creationId xmlns:a16="http://schemas.microsoft.com/office/drawing/2014/main" id="{BD1BE0F2-7F54-454B-A07D-5B3F34C7356C}"/>
                </a:ext>
              </a:extLst>
            </p:cNvPr>
            <p:cNvSpPr/>
            <p:nvPr/>
          </p:nvSpPr>
          <p:spPr>
            <a:xfrm>
              <a:off x="4623295" y="2227816"/>
              <a:ext cx="588403" cy="485188"/>
            </a:xfrm>
            <a:custGeom>
              <a:avLst/>
              <a:gdLst>
                <a:gd name="connsiteX0" fmla="*/ 2712 w 588403"/>
                <a:gd name="connsiteY0" fmla="*/ 485189 h 485188"/>
                <a:gd name="connsiteX1" fmla="*/ 356089 w 588403"/>
                <a:gd name="connsiteY1" fmla="*/ 351553 h 485188"/>
                <a:gd name="connsiteX2" fmla="*/ 588404 w 588403"/>
                <a:gd name="connsiteY2" fmla="*/ 51706 h 485188"/>
                <a:gd name="connsiteX3" fmla="*/ 137204 w 588403"/>
                <a:gd name="connsiteY3" fmla="*/ 56754 h 485188"/>
                <a:gd name="connsiteX4" fmla="*/ 2712 w 588403"/>
                <a:gd name="connsiteY4" fmla="*/ 485189 h 485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 h="485188">
                  <a:moveTo>
                    <a:pt x="2712" y="485189"/>
                  </a:moveTo>
                  <a:cubicBezTo>
                    <a:pt x="136347" y="471854"/>
                    <a:pt x="248171" y="429658"/>
                    <a:pt x="356089" y="351553"/>
                  </a:cubicBezTo>
                  <a:cubicBezTo>
                    <a:pt x="460578" y="275924"/>
                    <a:pt x="540017" y="168959"/>
                    <a:pt x="588404" y="51706"/>
                  </a:cubicBezTo>
                  <a:cubicBezTo>
                    <a:pt x="588404" y="51706"/>
                    <a:pt x="305130" y="-67928"/>
                    <a:pt x="137204" y="56754"/>
                  </a:cubicBezTo>
                  <a:cubicBezTo>
                    <a:pt x="-30721" y="181436"/>
                    <a:pt x="2712" y="485189"/>
                    <a:pt x="2712" y="485189"/>
                  </a:cubicBezTo>
                  <a:close/>
                </a:path>
              </a:pathLst>
            </a:custGeom>
            <a:solidFill>
              <a:srgbClr val="5770BE"/>
            </a:solidFill>
            <a:ln w="9525" cap="flat">
              <a:noFill/>
              <a:prstDash val="solid"/>
              <a:miter/>
            </a:ln>
          </p:spPr>
          <p:txBody>
            <a:bodyPr rtlCol="0" anchor="ctr"/>
            <a:lstStyle/>
            <a:p>
              <a:endParaRPr lang="fr-FR" sz="3200"/>
            </a:p>
          </p:txBody>
        </p:sp>
        <p:sp>
          <p:nvSpPr>
            <p:cNvPr id="53" name="Forme libre : forme 40">
              <a:extLst>
                <a:ext uri="{FF2B5EF4-FFF2-40B4-BE49-F238E27FC236}">
                  <a16:creationId xmlns:a16="http://schemas.microsoft.com/office/drawing/2014/main" id="{6C7A8395-33C5-442E-BBDB-F5774F2F0B19}"/>
                </a:ext>
              </a:extLst>
            </p:cNvPr>
            <p:cNvSpPr/>
            <p:nvPr/>
          </p:nvSpPr>
          <p:spPr>
            <a:xfrm>
              <a:off x="4866345" y="1496186"/>
              <a:ext cx="394709" cy="692848"/>
            </a:xfrm>
            <a:custGeom>
              <a:avLst/>
              <a:gdLst>
                <a:gd name="connsiteX0" fmla="*/ 374500 w 394709"/>
                <a:gd name="connsiteY0" fmla="*/ 692849 h 692848"/>
                <a:gd name="connsiteX1" fmla="*/ 361927 w 394709"/>
                <a:gd name="connsiteY1" fmla="*/ 314611 h 692848"/>
                <a:gd name="connsiteX2" fmla="*/ 153139 w 394709"/>
                <a:gd name="connsiteY2" fmla="*/ 0 h 692848"/>
                <a:gd name="connsiteX3" fmla="*/ 12455 w 394709"/>
                <a:gd name="connsiteY3" fmla="*/ 427292 h 692848"/>
                <a:gd name="connsiteX4" fmla="*/ 374500 w 394709"/>
                <a:gd name="connsiteY4" fmla="*/ 692849 h 692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709" h="692848">
                  <a:moveTo>
                    <a:pt x="374500" y="692849"/>
                  </a:moveTo>
                  <a:cubicBezTo>
                    <a:pt x="403646" y="572834"/>
                    <a:pt x="402789" y="441484"/>
                    <a:pt x="361927" y="314611"/>
                  </a:cubicBezTo>
                  <a:cubicBezTo>
                    <a:pt x="321065" y="187738"/>
                    <a:pt x="247817" y="82963"/>
                    <a:pt x="153139" y="0"/>
                  </a:cubicBezTo>
                  <a:cubicBezTo>
                    <a:pt x="153139" y="0"/>
                    <a:pt x="-51744" y="228219"/>
                    <a:pt x="12455" y="427292"/>
                  </a:cubicBezTo>
                  <a:cubicBezTo>
                    <a:pt x="76653" y="626269"/>
                    <a:pt x="374500" y="692849"/>
                    <a:pt x="374500" y="692849"/>
                  </a:cubicBezTo>
                  <a:close/>
                </a:path>
              </a:pathLst>
            </a:custGeom>
            <a:solidFill>
              <a:srgbClr val="00AC8C"/>
            </a:solidFill>
            <a:ln w="9525" cap="flat">
              <a:noFill/>
              <a:prstDash val="solid"/>
              <a:miter/>
            </a:ln>
          </p:spPr>
          <p:txBody>
            <a:bodyPr rtlCol="0" anchor="ctr"/>
            <a:lstStyle/>
            <a:p>
              <a:endParaRPr lang="fr-FR" sz="3200"/>
            </a:p>
          </p:txBody>
        </p:sp>
      </p:grpSp>
    </p:spTree>
    <p:extLst>
      <p:ext uri="{BB962C8B-B14F-4D97-AF65-F5344CB8AC3E}">
        <p14:creationId xmlns:p14="http://schemas.microsoft.com/office/powerpoint/2010/main" val="98115952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 id="2147483724" r:id="rId22"/>
    <p:sldLayoutId id="2147483725" r:id="rId23"/>
    <p:sldLayoutId id="2147483727" r:id="rId24"/>
    <p:sldLayoutId id="2147483728" r:id="rId25"/>
  </p:sldLayoutIdLst>
  <p:hf hdr="0"/>
  <p:txStyles>
    <p:titleStyle>
      <a:lvl1pPr algn="l" defTabSz="914377" rtl="0" eaLnBrk="1" latinLnBrk="0" hangingPunct="1">
        <a:lnSpc>
          <a:spcPct val="90000"/>
        </a:lnSpc>
        <a:spcBef>
          <a:spcPct val="0"/>
        </a:spcBef>
        <a:buNone/>
        <a:defRPr sz="2551"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500"/>
        </a:spcAft>
        <a:buFont typeface="Arial" pitchFamily="34" charset="0"/>
        <a:buNone/>
        <a:defRPr sz="1051" b="0" kern="1200">
          <a:solidFill>
            <a:schemeClr val="tx1"/>
          </a:solidFill>
          <a:latin typeface="+mn-lt"/>
          <a:ea typeface="+mn-ea"/>
          <a:cs typeface="+mn-cs"/>
        </a:defRPr>
      </a:lvl1pPr>
      <a:lvl2pPr marL="251994" indent="-71998" algn="l" defTabSz="914377" rtl="0" eaLnBrk="1" latinLnBrk="0" hangingPunct="1">
        <a:lnSpc>
          <a:spcPct val="100000"/>
        </a:lnSpc>
        <a:spcBef>
          <a:spcPts val="600"/>
        </a:spcBef>
        <a:spcAft>
          <a:spcPts val="600"/>
        </a:spcAft>
        <a:buFont typeface="Arial" pitchFamily="34" charset="0"/>
        <a:buChar char="•"/>
        <a:defRPr sz="951" kern="1200">
          <a:solidFill>
            <a:schemeClr val="tx1"/>
          </a:solidFill>
          <a:latin typeface="+mn-lt"/>
          <a:ea typeface="+mn-ea"/>
          <a:cs typeface="+mn-cs"/>
        </a:defRPr>
      </a:lvl2pPr>
      <a:lvl3pPr marL="431989" indent="-71998" algn="l" defTabSz="914377" rtl="0" eaLnBrk="1" latinLnBrk="0" hangingPunct="1">
        <a:lnSpc>
          <a:spcPct val="100000"/>
        </a:lnSpc>
        <a:spcBef>
          <a:spcPts val="100"/>
        </a:spcBef>
        <a:spcAft>
          <a:spcPts val="100"/>
        </a:spcAft>
        <a:buSzPct val="100000"/>
        <a:buFont typeface="Arial" pitchFamily="34" charset="0"/>
        <a:buChar char="•"/>
        <a:defRPr sz="851" kern="1200">
          <a:solidFill>
            <a:schemeClr val="tx1"/>
          </a:solidFill>
          <a:latin typeface="+mn-lt"/>
          <a:ea typeface="+mn-ea"/>
          <a:cs typeface="+mn-cs"/>
        </a:defRPr>
      </a:lvl3pPr>
      <a:lvl4pPr marL="611985" indent="-71998" algn="l" defTabSz="914377" rtl="0" eaLnBrk="1" latinLnBrk="0" hangingPunct="1">
        <a:lnSpc>
          <a:spcPct val="100000"/>
        </a:lnSpc>
        <a:spcBef>
          <a:spcPts val="100"/>
        </a:spcBef>
        <a:spcAft>
          <a:spcPts val="100"/>
        </a:spcAft>
        <a:buSzPct val="100000"/>
        <a:buFont typeface="Arial" pitchFamily="34" charset="0"/>
        <a:buChar char="•"/>
        <a:defRPr sz="751" kern="1200">
          <a:solidFill>
            <a:schemeClr val="tx1"/>
          </a:solidFill>
          <a:latin typeface="+mn-lt"/>
          <a:ea typeface="+mn-ea"/>
          <a:cs typeface="+mn-cs"/>
        </a:defRPr>
      </a:lvl4pPr>
      <a:lvl5pPr marL="827979" indent="-71998" algn="l" defTabSz="914377"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7" Type="http://schemas.openxmlformats.org/officeDocument/2006/relationships/tags" Target="../tags/tag7.xml"/><Relationship Id="rId71" Type="http://schemas.openxmlformats.org/officeDocument/2006/relationships/tags" Target="../tags/tag71.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5" Type="http://schemas.openxmlformats.org/officeDocument/2006/relationships/tags" Target="../tags/tag5.xml"/><Relationship Id="rId61" Type="http://schemas.openxmlformats.org/officeDocument/2006/relationships/tags" Target="../tags/tag6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slideLayout" Target="../slideLayouts/slideLayout2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0.png"/><Relationship Id="rId3" Type="http://schemas.openxmlformats.org/officeDocument/2006/relationships/diagramLayout" Target="../diagrams/layout1.xml"/><Relationship Id="rId7" Type="http://schemas.openxmlformats.org/officeDocument/2006/relationships/image" Target="../media/image10.emf"/><Relationship Id="rId12" Type="http://schemas.openxmlformats.org/officeDocument/2006/relationships/image" Target="../media/image15.emf"/><Relationship Id="rId17" Type="http://schemas.openxmlformats.org/officeDocument/2006/relationships/image" Target="../media/image19.png"/><Relationship Id="rId2" Type="http://schemas.openxmlformats.org/officeDocument/2006/relationships/diagramData" Target="../diagrams/data1.xml"/><Relationship Id="rId16" Type="http://schemas.openxmlformats.org/officeDocument/2006/relationships/image" Target="../media/image9.png"/><Relationship Id="rId1" Type="http://schemas.openxmlformats.org/officeDocument/2006/relationships/slideLayout" Target="../slideLayouts/slideLayout24.xml"/><Relationship Id="rId6" Type="http://schemas.microsoft.com/office/2007/relationships/diagramDrawing" Target="../diagrams/drawing1.xml"/><Relationship Id="rId11" Type="http://schemas.openxmlformats.org/officeDocument/2006/relationships/image" Target="../media/image14.png"/><Relationship Id="rId5" Type="http://schemas.openxmlformats.org/officeDocument/2006/relationships/diagramColors" Target="../diagrams/colors1.xml"/><Relationship Id="rId15" Type="http://schemas.openxmlformats.org/officeDocument/2006/relationships/image" Target="../media/image18.emf"/><Relationship Id="rId10" Type="http://schemas.openxmlformats.org/officeDocument/2006/relationships/image" Target="../media/image13.png"/><Relationship Id="rId4" Type="http://schemas.openxmlformats.org/officeDocument/2006/relationships/diagramQuickStyle" Target="../diagrams/quickStyle1.xml"/><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8.emf"/><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9.png"/><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ctrTitle"/>
          </p:nvPr>
        </p:nvSpPr>
        <p:spPr bwMode="auto">
          <a:xfrm>
            <a:off x="323850" y="3357563"/>
            <a:ext cx="8712646"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dirty="0" smtClean="0"/>
              <a:t>GT1 Disponibilité</a:t>
            </a:r>
            <a:br>
              <a:rPr lang="fr-FR" altLang="fr-FR" dirty="0" smtClean="0"/>
            </a:br>
            <a:r>
              <a:rPr lang="fr-FR" altLang="fr-FR" sz="2400" b="0" dirty="0" smtClean="0">
                <a:solidFill>
                  <a:srgbClr val="0070C0"/>
                </a:solidFill>
              </a:rPr>
              <a:t>COPIL RFSA du 27/10/21</a:t>
            </a:r>
            <a:endParaRPr lang="fr-FR" altLang="fr-FR" b="0" dirty="0" smtClean="0">
              <a:solidFill>
                <a:srgbClr val="0070C0"/>
              </a:solidFill>
            </a:endParaRPr>
          </a:p>
        </p:txBody>
      </p:sp>
      <p:sp>
        <p:nvSpPr>
          <p:cNvPr id="3" name="Rectangle 5"/>
          <p:cNvSpPr>
            <a:spLocks noChangeArrowheads="1"/>
          </p:cNvSpPr>
          <p:nvPr/>
        </p:nvSpPr>
        <p:spPr bwMode="auto">
          <a:xfrm>
            <a:off x="373967" y="5805264"/>
            <a:ext cx="8748464" cy="533400"/>
          </a:xfrm>
          <a:prstGeom prst="rect">
            <a:avLst/>
          </a:prstGeom>
          <a:solidFill>
            <a:schemeClr val="bg1"/>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r>
              <a:rPr lang="fr-FR" altLang="fr-FR" sz="1200" dirty="0">
                <a:latin typeface="Marianne" panose="02000000000000000000" pitchFamily="50" charset="0"/>
              </a:rPr>
              <a:t>ANMV – JP </a:t>
            </a:r>
            <a:r>
              <a:rPr lang="fr-FR" altLang="fr-FR" sz="1200" dirty="0" err="1">
                <a:latin typeface="Marianne" panose="02000000000000000000" pitchFamily="50" charset="0"/>
              </a:rPr>
              <a:t>Orand</a:t>
            </a:r>
            <a:r>
              <a:rPr lang="fr-FR" altLang="fr-FR" sz="1200" dirty="0">
                <a:latin typeface="Marianne" panose="02000000000000000000" pitchFamily="50" charset="0"/>
              </a:rPr>
              <a:t> et L </a:t>
            </a:r>
            <a:r>
              <a:rPr lang="fr-FR" altLang="fr-FR" sz="1200" dirty="0" err="1">
                <a:latin typeface="Marianne" panose="02000000000000000000" pitchFamily="50" charset="0"/>
              </a:rPr>
              <a:t>Baduel</a:t>
            </a:r>
            <a:endParaRPr lang="fr-FR" altLang="fr-FR" sz="1200" dirty="0">
              <a:latin typeface="Marianne" panose="02000000000000000000" pitchFamily="5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9074" y="778779"/>
            <a:ext cx="8591433" cy="489638"/>
          </a:xfrm>
        </p:spPr>
        <p:txBody>
          <a:bodyPr/>
          <a:lstStyle/>
          <a:p>
            <a:r>
              <a:rPr lang="fr-FR" sz="2800" b="1" dirty="0" smtClean="0"/>
              <a:t>Gaps Thérapeutiques - Filière Bovins </a:t>
            </a:r>
            <a:r>
              <a:rPr lang="fr-FR" sz="1100" b="1" dirty="0" smtClean="0">
                <a:solidFill>
                  <a:schemeClr val="bg2"/>
                </a:solidFill>
              </a:rPr>
              <a:t>(</a:t>
            </a:r>
            <a:r>
              <a:rPr lang="fr-FR" sz="1100" dirty="0">
                <a:solidFill>
                  <a:schemeClr val="bg2"/>
                </a:solidFill>
              </a:rPr>
              <a:t>Réunion </a:t>
            </a:r>
            <a:r>
              <a:rPr lang="fr-FR" sz="1100" dirty="0" smtClean="0">
                <a:solidFill>
                  <a:schemeClr val="bg2"/>
                </a:solidFill>
              </a:rPr>
              <a:t>27/04</a:t>
            </a:r>
            <a:r>
              <a:rPr lang="fr-FR" sz="1400" dirty="0" smtClean="0">
                <a:solidFill>
                  <a:schemeClr val="bg2"/>
                </a:solidFill>
              </a:rPr>
              <a:t>)</a:t>
            </a:r>
            <a:endParaRPr lang="fr-FR" sz="2800" b="1" dirty="0"/>
          </a:p>
        </p:txBody>
      </p:sp>
      <p:sp>
        <p:nvSpPr>
          <p:cNvPr id="3" name="Espace réservé du contenu 2"/>
          <p:cNvSpPr>
            <a:spLocks noGrp="1"/>
          </p:cNvSpPr>
          <p:nvPr>
            <p:ph idx="1"/>
          </p:nvPr>
        </p:nvSpPr>
        <p:spPr>
          <a:xfrm>
            <a:off x="391929" y="1268417"/>
            <a:ext cx="4526653" cy="5047097"/>
          </a:xfrm>
        </p:spPr>
        <p:txBody>
          <a:bodyPr>
            <a:noAutofit/>
          </a:bodyPr>
          <a:lstStyle/>
          <a:p>
            <a:pPr marL="0" indent="0">
              <a:buNone/>
            </a:pPr>
            <a:r>
              <a:rPr lang="fr-FR" sz="1100" b="1" u="sng" dirty="0" smtClean="0">
                <a:solidFill>
                  <a:srgbClr val="C00000"/>
                </a:solidFill>
              </a:rPr>
              <a:t>Priorités Majeures :</a:t>
            </a:r>
          </a:p>
          <a:p>
            <a:pPr marL="171450" indent="-171450">
              <a:buFont typeface="Arial" panose="020B0604020202020204" pitchFamily="34" charset="0"/>
              <a:buChar char="•"/>
            </a:pPr>
            <a:r>
              <a:rPr lang="fr-FR" sz="1000" b="1" dirty="0" smtClean="0"/>
              <a:t>Infections oculaires :</a:t>
            </a:r>
            <a:r>
              <a:rPr lang="fr-FR" sz="1000" dirty="0" smtClean="0"/>
              <a:t> absence de pommades ou collyres avec AMM pour BV =&gt; usage cascade possible d’intra mammaires ou de certaines pommades pour chevaux ou chiens</a:t>
            </a:r>
            <a:br>
              <a:rPr lang="fr-FR" sz="1000" dirty="0" smtClean="0"/>
            </a:br>
            <a:r>
              <a:rPr lang="fr-FR" sz="1000" b="1" dirty="0" smtClean="0"/>
              <a:t>Traitements topiques anti-inflammatoires et ATB usage </a:t>
            </a:r>
            <a:r>
              <a:rPr lang="fr-FR" sz="1000" dirty="0" smtClean="0"/>
              <a:t>avec AMM pour BV</a:t>
            </a:r>
          </a:p>
          <a:p>
            <a:pPr marL="171450" indent="-171450">
              <a:buFont typeface="Arial" panose="020B0604020202020204" pitchFamily="34" charset="0"/>
              <a:buChar char="•"/>
            </a:pPr>
            <a:r>
              <a:rPr lang="fr-FR" sz="1000" b="1" dirty="0" err="1" smtClean="0"/>
              <a:t>Mycoplasmose</a:t>
            </a:r>
            <a:r>
              <a:rPr lang="fr-FR" sz="1000" b="1" dirty="0" smtClean="0"/>
              <a:t> respiratoire :</a:t>
            </a:r>
            <a:r>
              <a:rPr lang="fr-FR" sz="1000" dirty="0" smtClean="0"/>
              <a:t> pas de vaccins =&gt; risques ABR</a:t>
            </a:r>
            <a:br>
              <a:rPr lang="fr-FR" sz="1000" dirty="0" smtClean="0"/>
            </a:br>
            <a:endParaRPr lang="fr-FR" sz="1000" dirty="0" smtClean="0"/>
          </a:p>
          <a:p>
            <a:pPr marL="171450" indent="-171450">
              <a:buFont typeface="Arial" panose="020B0604020202020204" pitchFamily="34" charset="0"/>
              <a:buChar char="•"/>
            </a:pPr>
            <a:r>
              <a:rPr lang="fr-FR" sz="1000" b="1" dirty="0" smtClean="0"/>
              <a:t>Antipyrétiques </a:t>
            </a:r>
            <a:r>
              <a:rPr lang="fr-FR" sz="1000" b="1" i="1" dirty="0" smtClean="0"/>
              <a:t>per os</a:t>
            </a:r>
            <a:r>
              <a:rPr lang="fr-FR" sz="1000" b="1" dirty="0" smtClean="0"/>
              <a:t>: </a:t>
            </a:r>
            <a:r>
              <a:rPr lang="fr-FR" sz="1000" dirty="0" smtClean="0"/>
              <a:t>pas de paracétamol per os pour bovins</a:t>
            </a:r>
            <a:br>
              <a:rPr lang="fr-FR" sz="1000" dirty="0" smtClean="0"/>
            </a:br>
            <a:r>
              <a:rPr lang="fr-FR" sz="1000" dirty="0" smtClean="0"/>
              <a:t>=&gt; </a:t>
            </a:r>
            <a:r>
              <a:rPr lang="fr-FR" sz="1000" dirty="0"/>
              <a:t>u</a:t>
            </a:r>
            <a:r>
              <a:rPr lang="fr-FR" sz="1000" dirty="0" smtClean="0"/>
              <a:t>sage cascade possible (LMR porc toutes denrées)</a:t>
            </a:r>
          </a:p>
          <a:p>
            <a:pPr marL="171450" indent="-171450">
              <a:buFont typeface="Arial" panose="020B0604020202020204" pitchFamily="34" charset="0"/>
              <a:buChar char="•"/>
            </a:pPr>
            <a:r>
              <a:rPr lang="fr-FR" sz="1000" b="1" dirty="0" smtClean="0"/>
              <a:t>Tranquilisants </a:t>
            </a:r>
            <a:r>
              <a:rPr lang="fr-FR" sz="1000" b="1" i="1" dirty="0" smtClean="0"/>
              <a:t>per os</a:t>
            </a:r>
            <a:r>
              <a:rPr lang="fr-FR" sz="1000" b="1" dirty="0" smtClean="0"/>
              <a:t>: </a:t>
            </a:r>
            <a:r>
              <a:rPr lang="fr-FR" sz="1000" dirty="0" smtClean="0"/>
              <a:t>pas de statut LMR acépromazine </a:t>
            </a:r>
            <a:br>
              <a:rPr lang="fr-FR" sz="1000" dirty="0" smtClean="0"/>
            </a:br>
            <a:r>
              <a:rPr lang="fr-FR" sz="1000" dirty="0" smtClean="0"/>
              <a:t>=&gt; usage cascade interdit des MV oraux pour chevaux</a:t>
            </a:r>
            <a:br>
              <a:rPr lang="fr-FR" sz="1000" dirty="0" smtClean="0"/>
            </a:br>
            <a:endParaRPr lang="fr-FR" sz="1000" dirty="0" smtClean="0"/>
          </a:p>
          <a:p>
            <a:pPr marL="171450" indent="-171450">
              <a:buFont typeface="Arial" panose="020B0604020202020204" pitchFamily="34" charset="0"/>
              <a:buChar char="•"/>
            </a:pPr>
            <a:r>
              <a:rPr lang="fr-FR" sz="1000" b="1" dirty="0" smtClean="0"/>
              <a:t>Paramphistomose: </a:t>
            </a:r>
            <a:r>
              <a:rPr lang="fr-FR" sz="1000" dirty="0" smtClean="0"/>
              <a:t>pas d’AMM bovins dans cette indication</a:t>
            </a:r>
            <a:br>
              <a:rPr lang="fr-FR" sz="1000" dirty="0" smtClean="0"/>
            </a:br>
            <a:r>
              <a:rPr lang="fr-FR" sz="1000" dirty="0" smtClean="0"/>
              <a:t>=&gt; besoin études spécifiques pour préciser posologie efficace</a:t>
            </a:r>
            <a:br>
              <a:rPr lang="fr-FR" sz="1000" dirty="0" smtClean="0"/>
            </a:br>
            <a:r>
              <a:rPr lang="fr-FR" sz="1000" dirty="0" smtClean="0"/>
              <a:t>=&gt; usage cascade possible (LMR oxyclozanide toutes denrées)</a:t>
            </a:r>
          </a:p>
          <a:p>
            <a:pPr marL="0" indent="0">
              <a:buNone/>
            </a:pPr>
            <a:r>
              <a:rPr lang="fr-FR" sz="1050" b="1" u="sng" dirty="0" smtClean="0">
                <a:solidFill>
                  <a:srgbClr val="FFC000"/>
                </a:solidFill>
              </a:rPr>
              <a:t>Priorités mineures :</a:t>
            </a:r>
          </a:p>
          <a:p>
            <a:pPr marL="171450" indent="-171450">
              <a:buFont typeface="Arial" panose="020B0604020202020204" pitchFamily="34" charset="0"/>
              <a:buChar char="•"/>
            </a:pPr>
            <a:r>
              <a:rPr lang="fr-FR" sz="1000" b="1" dirty="0" err="1" smtClean="0"/>
              <a:t>Dicrocoeliose</a:t>
            </a:r>
            <a:r>
              <a:rPr lang="fr-FR" sz="1000" b="1" dirty="0" smtClean="0"/>
              <a:t>, </a:t>
            </a:r>
            <a:r>
              <a:rPr lang="fr-FR" sz="1000" b="1" dirty="0" err="1" smtClean="0"/>
              <a:t>cryptosporidiose</a:t>
            </a:r>
            <a:r>
              <a:rPr lang="fr-FR" sz="1000" b="1" dirty="0" smtClean="0"/>
              <a:t>, </a:t>
            </a:r>
            <a:r>
              <a:rPr lang="fr-FR" sz="1000" b="1" dirty="0" err="1" smtClean="0"/>
              <a:t>besnoitiose</a:t>
            </a:r>
            <a:r>
              <a:rPr lang="fr-FR" sz="1000" b="1" dirty="0" smtClean="0"/>
              <a:t> : </a:t>
            </a:r>
            <a:r>
              <a:rPr lang="fr-FR" sz="1000" dirty="0" smtClean="0"/>
              <a:t>absence de MV avec AMM pour ces indications chez BV</a:t>
            </a:r>
          </a:p>
          <a:p>
            <a:pPr marL="171450" indent="-171450">
              <a:buFont typeface="Arial" panose="020B0604020202020204" pitchFamily="34" charset="0"/>
              <a:buChar char="•"/>
            </a:pPr>
            <a:r>
              <a:rPr lang="fr-FR" sz="1000" b="1" dirty="0" smtClean="0"/>
              <a:t>Piroplasmose : </a:t>
            </a:r>
            <a:r>
              <a:rPr lang="fr-FR" sz="1000" dirty="0" smtClean="0"/>
              <a:t>non respect du TA (213j =&gt; oubli) et un seul MV </a:t>
            </a:r>
          </a:p>
          <a:p>
            <a:pPr marL="171450" indent="-171450">
              <a:buFont typeface="Arial" panose="020B0604020202020204" pitchFamily="34" charset="0"/>
              <a:buChar char="•"/>
            </a:pPr>
            <a:r>
              <a:rPr lang="fr-FR" sz="1000" b="1" dirty="0" smtClean="0"/>
              <a:t>Culicoïdes et mouches : </a:t>
            </a:r>
            <a:r>
              <a:rPr lang="fr-FR" sz="1000" dirty="0" smtClean="0"/>
              <a:t>efficacité variable de la deltaméthrine et risques de résistance ++, pas d’alternatives </a:t>
            </a:r>
          </a:p>
          <a:p>
            <a:pPr marL="171450" indent="-171450">
              <a:buFont typeface="Arial" panose="020B0604020202020204" pitchFamily="34" charset="0"/>
              <a:buChar char="•"/>
            </a:pPr>
            <a:r>
              <a:rPr lang="fr-FR" sz="1000" b="1" dirty="0" smtClean="0"/>
              <a:t>Paralysie ou ulcères de la caillette </a:t>
            </a:r>
            <a:r>
              <a:rPr lang="fr-FR" sz="1000" b="1" dirty="0"/>
              <a:t>:</a:t>
            </a:r>
            <a:r>
              <a:rPr lang="fr-FR" sz="1000" dirty="0"/>
              <a:t> absence de MV avec AMM pour ces indications chez </a:t>
            </a:r>
            <a:r>
              <a:rPr lang="fr-FR" sz="1000" dirty="0" smtClean="0"/>
              <a:t>BV. Usage cascade possible d’oméprazole (LMR toutes denrées)</a:t>
            </a:r>
          </a:p>
          <a:p>
            <a:pPr marL="0" indent="0">
              <a:buNone/>
            </a:pPr>
            <a:r>
              <a:rPr lang="fr-FR" sz="1050" b="1" u="sng" dirty="0" smtClean="0">
                <a:solidFill>
                  <a:srgbClr val="00B050"/>
                </a:solidFill>
              </a:rPr>
              <a:t>En cours de résolution : </a:t>
            </a:r>
          </a:p>
          <a:p>
            <a:pPr marL="285750" indent="-285750">
              <a:buFont typeface="Arial" panose="020B0604020202020204" pitchFamily="34" charset="0"/>
              <a:buChar char="•"/>
            </a:pPr>
            <a:r>
              <a:rPr lang="fr-FR" sz="1000" b="1" dirty="0" smtClean="0"/>
              <a:t>Vaccins respiratoires, </a:t>
            </a:r>
            <a:r>
              <a:rPr lang="fr-FR" sz="1000" b="1" dirty="0" err="1" smtClean="0"/>
              <a:t>papillomatose</a:t>
            </a:r>
            <a:r>
              <a:rPr lang="fr-FR" sz="1000" b="1" dirty="0" smtClean="0"/>
              <a:t> :</a:t>
            </a:r>
            <a:r>
              <a:rPr lang="fr-FR" sz="1000" dirty="0" smtClean="0"/>
              <a:t> autovaccins</a:t>
            </a:r>
          </a:p>
          <a:p>
            <a:pPr marL="285750" indent="-285750">
              <a:buFont typeface="Arial" panose="020B0604020202020204" pitchFamily="34" charset="0"/>
              <a:buChar char="•"/>
            </a:pPr>
            <a:r>
              <a:rPr lang="fr-FR" sz="1000" b="1" dirty="0" smtClean="0"/>
              <a:t>Arthrites, teigne, antispasmodiques</a:t>
            </a:r>
            <a:endParaRPr lang="fr-FR" sz="1000" dirty="0" smtClean="0"/>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10</a:t>
            </a:fld>
            <a:endParaRPr lang="fr-FR" dirty="0"/>
          </a:p>
        </p:txBody>
      </p:sp>
      <p:sp>
        <p:nvSpPr>
          <p:cNvPr id="8" name="Espace réservé du contenu 2"/>
          <p:cNvSpPr txBox="1">
            <a:spLocks/>
          </p:cNvSpPr>
          <p:nvPr/>
        </p:nvSpPr>
        <p:spPr>
          <a:xfrm>
            <a:off x="4962263" y="1268417"/>
            <a:ext cx="4128456" cy="244082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fr-FR" sz="1100" b="1" u="sng" dirty="0">
                <a:solidFill>
                  <a:srgbClr val="002060"/>
                </a:solidFill>
              </a:rPr>
              <a:t>Suivi actions :</a:t>
            </a:r>
          </a:p>
          <a:p>
            <a:pPr marL="228600">
              <a:buClr>
                <a:srgbClr val="C00000"/>
              </a:buClr>
              <a:buFont typeface="Wingdings" panose="05000000000000000000" pitchFamily="2" charset="2"/>
              <a:buChar char="Ø"/>
            </a:pPr>
            <a:r>
              <a:rPr lang="fr-FR" sz="1000" dirty="0" smtClean="0">
                <a:solidFill>
                  <a:srgbClr val="C00000"/>
                </a:solidFill>
              </a:rPr>
              <a:t>Rappels des conditions d’usage « cascade » possibles ou non</a:t>
            </a:r>
            <a:br>
              <a:rPr lang="fr-FR" sz="1000" dirty="0" smtClean="0">
                <a:solidFill>
                  <a:srgbClr val="C00000"/>
                </a:solidFill>
              </a:rPr>
            </a:br>
            <a:r>
              <a:rPr lang="fr-FR" sz="1000" dirty="0" smtClean="0">
                <a:solidFill>
                  <a:srgbClr val="C00000"/>
                </a:solidFill>
              </a:rPr>
              <a:t>=&gt; Infos besoins d’AMM aux </a:t>
            </a:r>
            <a:r>
              <a:rPr lang="fr-FR" sz="1000" dirty="0">
                <a:solidFill>
                  <a:srgbClr val="C00000"/>
                </a:solidFill>
              </a:rPr>
              <a:t>titulaires via CR sur site RFSA et info </a:t>
            </a:r>
            <a:r>
              <a:rPr lang="fr-FR" sz="1000" dirty="0" smtClean="0">
                <a:solidFill>
                  <a:srgbClr val="C00000"/>
                </a:solidFill>
              </a:rPr>
              <a:t>SIMV</a:t>
            </a:r>
          </a:p>
          <a:p>
            <a:pPr marL="0" indent="0">
              <a:buClr>
                <a:srgbClr val="002060"/>
              </a:buClr>
              <a:buNone/>
            </a:pPr>
            <a:r>
              <a:rPr lang="fr-FR" sz="1000" b="1" dirty="0" smtClean="0"/>
              <a:t/>
            </a:r>
            <a:br>
              <a:rPr lang="fr-FR" sz="1000" b="1" dirty="0" smtClean="0"/>
            </a:br>
            <a:endParaRPr lang="fr-FR" sz="1000" b="1" dirty="0"/>
          </a:p>
          <a:p>
            <a:pPr marL="228600">
              <a:buClr>
                <a:srgbClr val="C00000"/>
              </a:buClr>
              <a:buFont typeface="Wingdings" panose="05000000000000000000" pitchFamily="2" charset="2"/>
              <a:buChar char="Ø"/>
            </a:pPr>
            <a:r>
              <a:rPr lang="fr-FR" sz="1000" dirty="0">
                <a:solidFill>
                  <a:srgbClr val="002060"/>
                </a:solidFill>
              </a:rPr>
              <a:t>Souhait </a:t>
            </a:r>
            <a:r>
              <a:rPr lang="fr-FR" sz="1000" dirty="0" smtClean="0">
                <a:solidFill>
                  <a:srgbClr val="002060"/>
                </a:solidFill>
              </a:rPr>
              <a:t>vaccins et/ou autovaccins</a:t>
            </a:r>
            <a:r>
              <a:rPr lang="fr-FR" sz="1000" dirty="0">
                <a:solidFill>
                  <a:srgbClr val="002060"/>
                </a:solidFill>
              </a:rPr>
              <a:t/>
            </a:r>
            <a:br>
              <a:rPr lang="fr-FR" sz="1000" dirty="0">
                <a:solidFill>
                  <a:srgbClr val="002060"/>
                </a:solidFill>
              </a:rPr>
            </a:br>
            <a:r>
              <a:rPr lang="fr-FR" sz="1000" dirty="0">
                <a:solidFill>
                  <a:srgbClr val="C00000"/>
                </a:solidFill>
              </a:rPr>
              <a:t>=&gt; Infos aux titulaires via CR sur site RFSA et info SIMV</a:t>
            </a:r>
          </a:p>
          <a:p>
            <a:pPr marL="228600">
              <a:buClr>
                <a:srgbClr val="C00000"/>
              </a:buClr>
              <a:buFont typeface="Wingdings" panose="05000000000000000000" pitchFamily="2" charset="2"/>
              <a:buChar char="Ø"/>
            </a:pPr>
            <a:r>
              <a:rPr lang="fr-FR" sz="1000" dirty="0">
                <a:solidFill>
                  <a:srgbClr val="C00000"/>
                </a:solidFill>
              </a:rPr>
              <a:t>Rappels des conditions d’usage « cascade » possibles </a:t>
            </a:r>
            <a:r>
              <a:rPr lang="fr-FR" sz="1000" dirty="0">
                <a:solidFill>
                  <a:srgbClr val="002060"/>
                </a:solidFill>
              </a:rPr>
              <a:t>Extension </a:t>
            </a:r>
            <a:r>
              <a:rPr lang="fr-FR" sz="1000" dirty="0" smtClean="0">
                <a:solidFill>
                  <a:srgbClr val="002060"/>
                </a:solidFill>
              </a:rPr>
              <a:t>LMR paracétamol aux bovins ? </a:t>
            </a:r>
          </a:p>
          <a:p>
            <a:pPr marL="228600">
              <a:buClr>
                <a:srgbClr val="C00000"/>
              </a:buClr>
              <a:buFont typeface="Wingdings" panose="05000000000000000000" pitchFamily="2" charset="2"/>
              <a:buChar char="Ø"/>
            </a:pPr>
            <a:r>
              <a:rPr lang="fr-FR" sz="1000" dirty="0" smtClean="0">
                <a:solidFill>
                  <a:srgbClr val="C00000"/>
                </a:solidFill>
              </a:rPr>
              <a:t>Rappels </a:t>
            </a:r>
            <a:r>
              <a:rPr lang="fr-FR" sz="1000" dirty="0">
                <a:solidFill>
                  <a:srgbClr val="C00000"/>
                </a:solidFill>
              </a:rPr>
              <a:t>des conditions d’usage « cascade » </a:t>
            </a:r>
            <a:r>
              <a:rPr lang="fr-FR" sz="1000" dirty="0">
                <a:solidFill>
                  <a:srgbClr val="002060"/>
                </a:solidFill>
              </a:rPr>
              <a:t/>
            </a:r>
            <a:br>
              <a:rPr lang="fr-FR" sz="1000" dirty="0">
                <a:solidFill>
                  <a:srgbClr val="002060"/>
                </a:solidFill>
              </a:rPr>
            </a:br>
            <a:r>
              <a:rPr lang="fr-FR" sz="1000" dirty="0">
                <a:solidFill>
                  <a:srgbClr val="002060"/>
                </a:solidFill>
              </a:rPr>
              <a:t>=&gt; Infos besoins </a:t>
            </a:r>
            <a:r>
              <a:rPr lang="fr-FR" sz="1000" dirty="0" smtClean="0">
                <a:solidFill>
                  <a:srgbClr val="002060"/>
                </a:solidFill>
              </a:rPr>
              <a:t>LMR acépromazine aux </a:t>
            </a:r>
            <a:r>
              <a:rPr lang="fr-FR" sz="1000" dirty="0">
                <a:solidFill>
                  <a:srgbClr val="002060"/>
                </a:solidFill>
              </a:rPr>
              <a:t>titulaires via </a:t>
            </a:r>
            <a:r>
              <a:rPr lang="fr-FR" sz="1000" dirty="0" smtClean="0">
                <a:solidFill>
                  <a:srgbClr val="002060"/>
                </a:solidFill>
              </a:rPr>
              <a:t/>
            </a:r>
            <a:br>
              <a:rPr lang="fr-FR" sz="1000" dirty="0" smtClean="0">
                <a:solidFill>
                  <a:srgbClr val="002060"/>
                </a:solidFill>
              </a:rPr>
            </a:br>
            <a:r>
              <a:rPr lang="fr-FR" sz="1000" dirty="0" smtClean="0">
                <a:solidFill>
                  <a:srgbClr val="C00000"/>
                </a:solidFill>
              </a:rPr>
              <a:t>CR </a:t>
            </a:r>
            <a:r>
              <a:rPr lang="fr-FR" sz="1000" dirty="0">
                <a:solidFill>
                  <a:srgbClr val="C00000"/>
                </a:solidFill>
              </a:rPr>
              <a:t>sur site RFSA et info </a:t>
            </a:r>
            <a:r>
              <a:rPr lang="fr-FR" sz="1000" dirty="0" smtClean="0">
                <a:solidFill>
                  <a:srgbClr val="C00000"/>
                </a:solidFill>
              </a:rPr>
              <a:t>SIMV</a:t>
            </a:r>
            <a:r>
              <a:rPr lang="fr-FR" sz="1000" dirty="0" smtClean="0">
                <a:solidFill>
                  <a:srgbClr val="002060"/>
                </a:solidFill>
              </a:rPr>
              <a:t/>
            </a:r>
            <a:br>
              <a:rPr lang="fr-FR" sz="1000" dirty="0" smtClean="0">
                <a:solidFill>
                  <a:srgbClr val="002060"/>
                </a:solidFill>
              </a:rPr>
            </a:br>
            <a:endParaRPr lang="fr-FR" sz="1000" dirty="0" smtClean="0">
              <a:solidFill>
                <a:srgbClr val="002060"/>
              </a:solidFill>
            </a:endParaRPr>
          </a:p>
          <a:p>
            <a:pPr marL="228600">
              <a:buClr>
                <a:srgbClr val="C00000"/>
              </a:buClr>
              <a:buFont typeface="Wingdings" panose="05000000000000000000" pitchFamily="2" charset="2"/>
              <a:buChar char="Ø"/>
            </a:pPr>
            <a:r>
              <a:rPr lang="fr-FR" sz="1000" dirty="0">
                <a:solidFill>
                  <a:srgbClr val="C00000"/>
                </a:solidFill>
              </a:rPr>
              <a:t>Rappels des conditions d’usage « cascade » </a:t>
            </a:r>
            <a:r>
              <a:rPr lang="fr-FR" sz="1000" dirty="0" smtClean="0">
                <a:solidFill>
                  <a:srgbClr val="C00000"/>
                </a:solidFill>
              </a:rPr>
              <a:t/>
            </a:r>
            <a:br>
              <a:rPr lang="fr-FR" sz="1000" dirty="0" smtClean="0">
                <a:solidFill>
                  <a:srgbClr val="C00000"/>
                </a:solidFill>
              </a:rPr>
            </a:br>
            <a:r>
              <a:rPr lang="fr-FR" sz="1000" dirty="0" smtClean="0">
                <a:solidFill>
                  <a:srgbClr val="C00000"/>
                </a:solidFill>
              </a:rPr>
              <a:t>=&gt; </a:t>
            </a:r>
            <a:r>
              <a:rPr lang="fr-FR" sz="1000" dirty="0">
                <a:solidFill>
                  <a:srgbClr val="C00000"/>
                </a:solidFill>
              </a:rPr>
              <a:t>Infos besoins </a:t>
            </a:r>
            <a:r>
              <a:rPr lang="fr-FR" sz="1000" dirty="0" smtClean="0">
                <a:solidFill>
                  <a:srgbClr val="C00000"/>
                </a:solidFill>
              </a:rPr>
              <a:t>aux </a:t>
            </a:r>
            <a:r>
              <a:rPr lang="fr-FR" sz="1000" dirty="0">
                <a:solidFill>
                  <a:srgbClr val="C00000"/>
                </a:solidFill>
              </a:rPr>
              <a:t>titulaires via CR sur site </a:t>
            </a:r>
            <a:r>
              <a:rPr lang="fr-FR" sz="1000" dirty="0" smtClean="0">
                <a:solidFill>
                  <a:srgbClr val="C00000"/>
                </a:solidFill>
              </a:rPr>
              <a:t>RFSA</a:t>
            </a:r>
            <a:endParaRPr lang="fr-FR" sz="1000" b="1" dirty="0">
              <a:solidFill>
                <a:srgbClr val="C00000"/>
              </a:solidFill>
            </a:endParaRPr>
          </a:p>
          <a:p>
            <a:pPr marL="171450" indent="-171450">
              <a:buClr>
                <a:srgbClr val="C00000"/>
              </a:buClr>
            </a:pPr>
            <a:endParaRPr lang="fr-FR" sz="1000" b="1" dirty="0" smtClean="0"/>
          </a:p>
        </p:txBody>
      </p:sp>
      <p:sp>
        <p:nvSpPr>
          <p:cNvPr id="10" name="Espace réservé du contenu 2"/>
          <p:cNvSpPr txBox="1">
            <a:spLocks/>
          </p:cNvSpPr>
          <p:nvPr/>
        </p:nvSpPr>
        <p:spPr>
          <a:xfrm>
            <a:off x="4926842" y="4293096"/>
            <a:ext cx="4128456" cy="10709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28600">
              <a:buClr>
                <a:srgbClr val="C00000"/>
              </a:buClr>
              <a:buFont typeface="Wingdings" panose="05000000000000000000" pitchFamily="2" charset="2"/>
              <a:buChar char="Ø"/>
            </a:pPr>
            <a:r>
              <a:rPr lang="fr-FR" sz="1000" dirty="0" smtClean="0">
                <a:solidFill>
                  <a:srgbClr val="C00000"/>
                </a:solidFill>
              </a:rPr>
              <a:t>Infos </a:t>
            </a:r>
            <a:r>
              <a:rPr lang="fr-FR" sz="1000" dirty="0">
                <a:solidFill>
                  <a:srgbClr val="C00000"/>
                </a:solidFill>
              </a:rPr>
              <a:t>aux titulaires via CR sur site RFSA et info </a:t>
            </a:r>
            <a:r>
              <a:rPr lang="fr-FR" sz="1000" dirty="0" smtClean="0">
                <a:solidFill>
                  <a:srgbClr val="C00000"/>
                </a:solidFill>
              </a:rPr>
              <a:t>SIMV</a:t>
            </a:r>
            <a:r>
              <a:rPr lang="fr-FR" sz="1000" dirty="0" smtClean="0">
                <a:solidFill>
                  <a:srgbClr val="002060"/>
                </a:solidFill>
              </a:rPr>
              <a:t/>
            </a:r>
            <a:br>
              <a:rPr lang="fr-FR" sz="1000" dirty="0" smtClean="0">
                <a:solidFill>
                  <a:srgbClr val="002060"/>
                </a:solidFill>
              </a:rPr>
            </a:br>
            <a:r>
              <a:rPr lang="fr-FR" sz="1000" dirty="0" smtClean="0">
                <a:solidFill>
                  <a:srgbClr val="002060"/>
                </a:solidFill>
              </a:rPr>
              <a:t/>
            </a:r>
            <a:br>
              <a:rPr lang="fr-FR" sz="1000" dirty="0" smtClean="0">
                <a:solidFill>
                  <a:srgbClr val="002060"/>
                </a:solidFill>
              </a:rPr>
            </a:br>
            <a:r>
              <a:rPr lang="fr-FR" sz="1000" dirty="0" smtClean="0">
                <a:solidFill>
                  <a:srgbClr val="002060"/>
                </a:solidFill>
              </a:rPr>
              <a:t/>
            </a:r>
            <a:br>
              <a:rPr lang="fr-FR" sz="1000" dirty="0" smtClean="0">
                <a:solidFill>
                  <a:srgbClr val="002060"/>
                </a:solidFill>
              </a:rPr>
            </a:br>
            <a:endParaRPr lang="fr-FR" sz="1000" dirty="0" smtClean="0">
              <a:solidFill>
                <a:srgbClr val="002060"/>
              </a:solidFill>
            </a:endParaRPr>
          </a:p>
          <a:p>
            <a:pPr marL="228600">
              <a:buClr>
                <a:srgbClr val="002060"/>
              </a:buClr>
              <a:buFont typeface="Wingdings" panose="05000000000000000000" pitchFamily="2" charset="2"/>
              <a:buChar char="Ø"/>
            </a:pPr>
            <a:r>
              <a:rPr lang="fr-FR" sz="1000" dirty="0" smtClean="0">
                <a:solidFill>
                  <a:srgbClr val="002060"/>
                </a:solidFill>
              </a:rPr>
              <a:t>Déclarations </a:t>
            </a:r>
            <a:r>
              <a:rPr lang="fr-FR" sz="1000" dirty="0">
                <a:solidFill>
                  <a:srgbClr val="002060"/>
                </a:solidFill>
              </a:rPr>
              <a:t>PhV à </a:t>
            </a:r>
            <a:r>
              <a:rPr lang="fr-FR" sz="1000" dirty="0" smtClean="0">
                <a:solidFill>
                  <a:srgbClr val="002060"/>
                </a:solidFill>
              </a:rPr>
              <a:t>remonter</a:t>
            </a:r>
          </a:p>
          <a:p>
            <a:pPr marL="228600">
              <a:buClr>
                <a:srgbClr val="002060"/>
              </a:buClr>
              <a:buFont typeface="Wingdings" panose="05000000000000000000" pitchFamily="2" charset="2"/>
              <a:buChar char="Ø"/>
            </a:pPr>
            <a:endParaRPr lang="fr-FR" sz="1000" dirty="0">
              <a:solidFill>
                <a:srgbClr val="002060"/>
              </a:solidFill>
            </a:endParaRPr>
          </a:p>
          <a:p>
            <a:pPr marL="228600">
              <a:buClr>
                <a:srgbClr val="C00000"/>
              </a:buClr>
              <a:buFont typeface="Wingdings" panose="05000000000000000000" pitchFamily="2" charset="2"/>
              <a:buChar char="Ø"/>
            </a:pPr>
            <a:r>
              <a:rPr lang="fr-FR" sz="1000" dirty="0" smtClean="0">
                <a:solidFill>
                  <a:srgbClr val="C00000"/>
                </a:solidFill>
              </a:rPr>
              <a:t>Rappels </a:t>
            </a:r>
            <a:r>
              <a:rPr lang="fr-FR" sz="1000" dirty="0">
                <a:solidFill>
                  <a:srgbClr val="C00000"/>
                </a:solidFill>
              </a:rPr>
              <a:t>des conditions d’usage « cascade » possibles </a:t>
            </a:r>
            <a:r>
              <a:rPr lang="fr-FR" sz="1000" dirty="0">
                <a:solidFill>
                  <a:srgbClr val="002060"/>
                </a:solidFill>
              </a:rPr>
              <a:t>Extension LMR </a:t>
            </a:r>
            <a:r>
              <a:rPr lang="fr-FR" sz="1000" dirty="0" smtClean="0">
                <a:solidFill>
                  <a:srgbClr val="002060"/>
                </a:solidFill>
              </a:rPr>
              <a:t>oméprazole aux </a:t>
            </a:r>
            <a:r>
              <a:rPr lang="fr-FR" sz="1000" dirty="0">
                <a:solidFill>
                  <a:srgbClr val="002060"/>
                </a:solidFill>
              </a:rPr>
              <a:t>bovins ? </a:t>
            </a:r>
          </a:p>
          <a:p>
            <a:pPr marL="228600">
              <a:buClr>
                <a:srgbClr val="002060"/>
              </a:buClr>
              <a:buFont typeface="Wingdings" panose="05000000000000000000" pitchFamily="2" charset="2"/>
              <a:buChar char="Ø"/>
            </a:pPr>
            <a:endParaRPr lang="fr-FR" sz="1000" dirty="0" smtClean="0"/>
          </a:p>
          <a:p>
            <a:pPr marL="0" indent="0">
              <a:buNone/>
            </a:pPr>
            <a:endParaRPr lang="fr-FR" sz="1000" b="1" dirty="0" smtClean="0"/>
          </a:p>
        </p:txBody>
      </p:sp>
      <p:sp>
        <p:nvSpPr>
          <p:cNvPr id="12" name="Espace réservé de la date 3"/>
          <p:cNvSpPr>
            <a:spLocks noGrp="1"/>
          </p:cNvSpPr>
          <p:nvPr>
            <p:ph type="dt" sz="half" idx="10"/>
          </p:nvPr>
        </p:nvSpPr>
        <p:spPr>
          <a:xfrm>
            <a:off x="28475" y="6512691"/>
            <a:ext cx="2240756" cy="333375"/>
          </a:xfrm>
        </p:spPr>
        <p:txBody>
          <a:bodyPr/>
          <a:lstStyle/>
          <a:p>
            <a:pPr>
              <a:defRPr/>
            </a:pPr>
            <a:r>
              <a:rPr lang="fr-FR" dirty="0" smtClean="0"/>
              <a:t>COPIL RFSA 18/06/2021</a:t>
            </a:r>
            <a:endParaRPr lang="fr-FR" dirty="0"/>
          </a:p>
        </p:txBody>
      </p:sp>
      <p:pic>
        <p:nvPicPr>
          <p:cNvPr id="11" name="Imag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4042" y="528936"/>
            <a:ext cx="904351" cy="59496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à coins arrondis 8"/>
          <p:cNvSpPr/>
          <p:nvPr/>
        </p:nvSpPr>
        <p:spPr>
          <a:xfrm>
            <a:off x="5217110" y="1501025"/>
            <a:ext cx="3838187" cy="48781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5152320" y="5352549"/>
            <a:ext cx="3838187" cy="38070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5190425" y="2229963"/>
            <a:ext cx="3601290" cy="245858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41278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60000" y="1916832"/>
            <a:ext cx="8424000" cy="5395200"/>
          </a:xfrm>
        </p:spPr>
        <p:txBody>
          <a:bodyPr/>
          <a:lstStyle/>
          <a:p>
            <a:r>
              <a:rPr lang="fr-FR" dirty="0" smtClean="0"/>
              <a:t>2. Actualités sur le médicament vétérinaire</a:t>
            </a:r>
            <a:endParaRPr lang="fr-FR" dirty="0"/>
          </a:p>
        </p:txBody>
      </p:sp>
      <p:sp>
        <p:nvSpPr>
          <p:cNvPr id="4" name="Espace réservé de la date 3"/>
          <p:cNvSpPr>
            <a:spLocks noGrp="1"/>
          </p:cNvSpPr>
          <p:nvPr>
            <p:ph type="dt" sz="half" idx="10"/>
          </p:nvPr>
        </p:nvSpPr>
        <p:spPr/>
        <p:txBody>
          <a:bodyPr/>
          <a:lstStyle/>
          <a:p>
            <a:pPr algn="r"/>
            <a:r>
              <a:rPr lang="fr-FR" cap="all" dirty="0" smtClean="0"/>
              <a:t>27/10/2021</a:t>
            </a:r>
            <a:endParaRPr lang="fr-FR" cap="all" dirty="0"/>
          </a:p>
        </p:txBody>
      </p:sp>
      <p:sp>
        <p:nvSpPr>
          <p:cNvPr id="5" name="Espace réservé du pied de page 4"/>
          <p:cNvSpPr>
            <a:spLocks noGrp="1"/>
          </p:cNvSpPr>
          <p:nvPr>
            <p:ph type="ftr" sz="quarter" idx="11"/>
          </p:nvPr>
        </p:nvSpPr>
        <p:spPr/>
        <p:txBody>
          <a:bodyPr/>
          <a:lstStyle/>
          <a:p>
            <a:r>
              <a:rPr lang="fr-FR" dirty="0" smtClean="0"/>
              <a:t>Agence nationale de médicament vétérinaire</a:t>
            </a:r>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Tree>
    <p:extLst>
      <p:ext uri="{BB962C8B-B14F-4D97-AF65-F5344CB8AC3E}">
        <p14:creationId xmlns:p14="http://schemas.microsoft.com/office/powerpoint/2010/main" val="1228569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bwMode="auto">
          <a:xfrm>
            <a:off x="283796" y="844695"/>
            <a:ext cx="8229600" cy="827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r>
              <a:rPr lang="fr-FR" altLang="fr-FR" sz="2800" dirty="0">
                <a:latin typeface="+mn-lt"/>
              </a:rPr>
              <a:t>Autosaisines médicaments à base de plantes</a:t>
            </a:r>
            <a:br>
              <a:rPr lang="fr-FR" altLang="fr-FR" sz="2800" dirty="0">
                <a:latin typeface="+mn-lt"/>
              </a:rPr>
            </a:br>
            <a:r>
              <a:rPr lang="fr-FR" altLang="fr-FR" sz="2800" dirty="0">
                <a:latin typeface="+mn-lt"/>
              </a:rPr>
              <a:t> </a:t>
            </a:r>
          </a:p>
        </p:txBody>
      </p:sp>
      <p:sp>
        <p:nvSpPr>
          <p:cNvPr id="7" name="Espace réservé du contenu 2"/>
          <p:cNvSpPr txBox="1">
            <a:spLocks/>
          </p:cNvSpPr>
          <p:nvPr/>
        </p:nvSpPr>
        <p:spPr>
          <a:xfrm>
            <a:off x="289388" y="1358317"/>
            <a:ext cx="8627261" cy="338437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marR="0" lvl="3" indent="0" defTabSz="914400" rtl="0" eaLnBrk="0" fontAlgn="base" latinLnBrk="0" hangingPunct="0">
              <a:lnSpc>
                <a:spcPct val="100000"/>
              </a:lnSpc>
              <a:spcBef>
                <a:spcPct val="20000"/>
              </a:spcBef>
              <a:spcAft>
                <a:spcPct val="0"/>
              </a:spcAft>
              <a:buClrTx/>
              <a:buSzTx/>
              <a:buFontTx/>
              <a:buNone/>
              <a:tabLst/>
              <a:defRPr/>
            </a:pPr>
            <a:r>
              <a:rPr kumimoji="0" lang="fr-FR" b="1" i="0" u="none" strike="noStrike" kern="0" cap="none" spc="0" normalizeH="0" baseline="0" noProof="0" dirty="0" err="1" smtClean="0">
                <a:ln>
                  <a:noFill/>
                </a:ln>
                <a:solidFill>
                  <a:srgbClr val="000099"/>
                </a:solidFill>
                <a:effectLst/>
                <a:uLnTx/>
                <a:uFillTx/>
                <a:latin typeface="Marianne" panose="02000000000000000000" pitchFamily="50" charset="0"/>
                <a:ea typeface="ＭＳ Ｐゴシック"/>
              </a:rPr>
              <a:t>Autosaisine</a:t>
            </a:r>
            <a:r>
              <a:rPr kumimoji="0" lang="fr-FR" b="1" i="0" u="none" strike="noStrike" kern="0" cap="none" spc="0" normalizeH="0" baseline="0" noProof="0" dirty="0" smtClean="0">
                <a:ln>
                  <a:noFill/>
                </a:ln>
                <a:solidFill>
                  <a:srgbClr val="000099"/>
                </a:solidFill>
                <a:effectLst/>
                <a:uLnTx/>
                <a:uFillTx/>
                <a:latin typeface="Marianne" panose="02000000000000000000" pitchFamily="50" charset="0"/>
                <a:ea typeface="ＭＳ Ｐゴシック"/>
              </a:rPr>
              <a:t> 2020-SA-0083</a:t>
            </a:r>
          </a:p>
          <a:p>
            <a:pPr marL="0" marR="0" lvl="3" indent="0" algn="just" defTabSz="914400" rtl="0" eaLnBrk="0" fontAlgn="base" latinLnBrk="0" hangingPunct="0">
              <a:lnSpc>
                <a:spcPct val="100000"/>
              </a:lnSpc>
              <a:spcBef>
                <a:spcPct val="20000"/>
              </a:spcBef>
              <a:spcAft>
                <a:spcPct val="0"/>
              </a:spcAft>
              <a:buClrTx/>
              <a:buSzTx/>
              <a:buFontTx/>
              <a:buNone/>
              <a:tabLst/>
              <a:defRPr/>
            </a:pPr>
            <a:r>
              <a:rPr kumimoji="0" lang="fr-FR" sz="1400" b="1" i="0" u="none" strike="noStrike" kern="1200" cap="none" spc="0" normalizeH="0" baseline="0" noProof="0" dirty="0" smtClean="0">
                <a:ln>
                  <a:noFill/>
                </a:ln>
                <a:solidFill>
                  <a:srgbClr val="000000"/>
                </a:solidFill>
                <a:effectLst/>
                <a:uLnTx/>
                <a:uFillTx/>
                <a:latin typeface="Marianne" panose="02000000000000000000" pitchFamily="50" charset="0"/>
                <a:ea typeface="ＭＳ Ｐゴシック"/>
              </a:rPr>
              <a:t>« Etat </a:t>
            </a:r>
            <a:r>
              <a:rPr kumimoji="0" lang="fr-FR" sz="1400" b="1" i="0" u="none" strike="noStrike" kern="1200" cap="none" spc="0" normalizeH="0" baseline="0" noProof="0" dirty="0">
                <a:ln>
                  <a:noFill/>
                </a:ln>
                <a:solidFill>
                  <a:srgbClr val="000000"/>
                </a:solidFill>
                <a:effectLst/>
                <a:uLnTx/>
                <a:uFillTx/>
                <a:latin typeface="Marianne" panose="02000000000000000000" pitchFamily="50" charset="0"/>
                <a:ea typeface="ＭＳ Ｐゴシック"/>
              </a:rPr>
              <a:t>des connaissances sur les huiles essentielles et les plantes d’intérêts pour la phytothérapie et l’aromathérapie des animaux producteurs de denrées alimentaires en vue d’établir des premiers profils de risques pour la santé humaine</a:t>
            </a:r>
            <a:r>
              <a:rPr kumimoji="0" lang="fr-FR" sz="1400" b="1" i="0" u="none" strike="noStrike" kern="1200" cap="none" spc="0" normalizeH="0" baseline="0" noProof="0" dirty="0" smtClean="0">
                <a:ln>
                  <a:noFill/>
                </a:ln>
                <a:solidFill>
                  <a:srgbClr val="000000"/>
                </a:solidFill>
                <a:effectLst/>
                <a:uLnTx/>
                <a:uFillTx/>
                <a:latin typeface="Marianne" panose="02000000000000000000" pitchFamily="50" charset="0"/>
                <a:ea typeface="ＭＳ Ｐゴシック"/>
              </a:rPr>
              <a:t>. »</a:t>
            </a:r>
            <a:endParaRPr kumimoji="0" lang="fr-FR" sz="1400" b="1" i="0" u="none" strike="noStrike" kern="1200" cap="none" spc="0" normalizeH="0" baseline="0" noProof="0" dirty="0">
              <a:ln>
                <a:noFill/>
              </a:ln>
              <a:solidFill>
                <a:srgbClr val="00000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1000" b="1" i="0" u="none" strike="noStrike" kern="0" cap="none" spc="0" normalizeH="0" baseline="0" noProof="0" dirty="0" smtClean="0">
              <a:ln>
                <a:noFill/>
              </a:ln>
              <a:solidFill>
                <a:srgbClr val="0070C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r>
              <a:rPr kumimoji="0" lang="fr-FR" sz="1600" b="1" i="0" u="none" strike="noStrike" kern="0" cap="none" spc="0" normalizeH="0" baseline="0" noProof="0" dirty="0" smtClean="0">
                <a:ln>
                  <a:noFill/>
                </a:ln>
                <a:solidFill>
                  <a:srgbClr val="000099"/>
                </a:solidFill>
                <a:effectLst/>
                <a:uLnTx/>
                <a:uFillTx/>
                <a:latin typeface="Marianne" panose="02000000000000000000" pitchFamily="50" charset="0"/>
                <a:ea typeface="ＭＳ Ｐゴシック"/>
              </a:rPr>
              <a:t>► Démarrage Septembre 2020</a:t>
            </a:r>
          </a:p>
          <a:p>
            <a:pPr marL="0" marR="0" lvl="3" indent="0" algn="l" defTabSz="914400" rtl="0" eaLnBrk="0" fontAlgn="base" latinLnBrk="0" hangingPunct="0">
              <a:lnSpc>
                <a:spcPct val="100000"/>
              </a:lnSpc>
              <a:spcBef>
                <a:spcPct val="20000"/>
              </a:spcBef>
              <a:spcAft>
                <a:spcPct val="0"/>
              </a:spcAft>
              <a:buClrTx/>
              <a:buSzTx/>
              <a:buFontTx/>
              <a:buNone/>
              <a:tabLst/>
              <a:defRPr/>
            </a:pPr>
            <a:r>
              <a:rPr kumimoji="0" lang="fr-FR" sz="1600" b="1" i="0" u="none" strike="noStrike" kern="0" cap="none" spc="0" normalizeH="0" baseline="0" noProof="0" dirty="0" smtClean="0">
                <a:ln>
                  <a:noFill/>
                </a:ln>
                <a:solidFill>
                  <a:srgbClr val="000099"/>
                </a:solidFill>
                <a:effectLst/>
                <a:uLnTx/>
                <a:uFillTx/>
                <a:latin typeface="Marianne" panose="02000000000000000000" pitchFamily="50" charset="0"/>
                <a:ea typeface="ＭＳ Ｐゴシック"/>
              </a:rPr>
              <a:t>► Avis Anses en cours de signature</a:t>
            </a: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smtClean="0">
              <a:ln>
                <a:noFill/>
              </a:ln>
              <a:solidFill>
                <a:srgbClr val="00000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smtClean="0">
              <a:ln>
                <a:noFill/>
              </a:ln>
              <a:solidFill>
                <a:srgbClr val="000000"/>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smtClean="0">
              <a:ln>
                <a:noFill/>
              </a:ln>
              <a:solidFill>
                <a:srgbClr val="000000"/>
              </a:solidFill>
              <a:effectLst/>
              <a:uLnTx/>
              <a:uFillTx/>
              <a:latin typeface="Marianne" panose="02000000000000000000" pitchFamily="50" charset="0"/>
              <a:ea typeface="ＭＳ Ｐゴシック"/>
              <a:cs typeface="Arial"/>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smtClean="0">
              <a:ln>
                <a:noFill/>
              </a:ln>
              <a:solidFill>
                <a:srgbClr val="0099FF"/>
              </a:solidFill>
              <a:effectLst/>
              <a:uLnTx/>
              <a:uFillTx/>
              <a:latin typeface="Marianne" panose="02000000000000000000" pitchFamily="50" charset="0"/>
              <a:ea typeface="ＭＳ Ｐゴシック"/>
            </a:endParaRPr>
          </a:p>
          <a:p>
            <a:pPr marL="0" marR="0" lvl="3" indent="0" algn="l" defTabSz="914400" rtl="0" eaLnBrk="0" fontAlgn="base" latinLnBrk="0" hangingPunct="0">
              <a:lnSpc>
                <a:spcPct val="100000"/>
              </a:lnSpc>
              <a:spcBef>
                <a:spcPct val="20000"/>
              </a:spcBef>
              <a:spcAft>
                <a:spcPct val="0"/>
              </a:spcAft>
              <a:buClrTx/>
              <a:buSzTx/>
              <a:buFontTx/>
              <a:buNone/>
              <a:tabLst/>
              <a:defRPr/>
            </a:pPr>
            <a:endParaRPr kumimoji="0" lang="fr-FR" sz="2000" b="1" i="0" u="none" strike="noStrike" kern="0" cap="none" spc="0" normalizeH="0" baseline="0" noProof="0" dirty="0">
              <a:ln>
                <a:noFill/>
              </a:ln>
              <a:solidFill>
                <a:srgbClr val="000000"/>
              </a:solidFill>
              <a:effectLst/>
              <a:uLnTx/>
              <a:uFillTx/>
              <a:latin typeface="Marianne" panose="02000000000000000000" pitchFamily="50" charset="0"/>
              <a:ea typeface="ＭＳ Ｐゴシック"/>
            </a:endParaRPr>
          </a:p>
        </p:txBody>
      </p:sp>
      <p:pic>
        <p:nvPicPr>
          <p:cNvPr id="4" name="Image 3"/>
          <p:cNvPicPr>
            <a:picLocks noChangeAspect="1"/>
          </p:cNvPicPr>
          <p:nvPr/>
        </p:nvPicPr>
        <p:blipFill>
          <a:blip r:embed="rId3"/>
          <a:stretch>
            <a:fillRect/>
          </a:stretch>
        </p:blipFill>
        <p:spPr>
          <a:xfrm>
            <a:off x="7473578" y="2283424"/>
            <a:ext cx="1221021" cy="1213665"/>
          </a:xfrm>
          <a:prstGeom prst="rect">
            <a:avLst/>
          </a:prstGeom>
        </p:spPr>
      </p:pic>
      <p:sp>
        <p:nvSpPr>
          <p:cNvPr id="10" name="Espace réservé du contenu 2"/>
          <p:cNvSpPr>
            <a:spLocks noGrp="1"/>
          </p:cNvSpPr>
          <p:nvPr>
            <p:ph idx="1"/>
          </p:nvPr>
        </p:nvSpPr>
        <p:spPr>
          <a:xfrm>
            <a:off x="395536" y="3780710"/>
            <a:ext cx="8117860" cy="1016442"/>
          </a:xfrm>
          <a:solidFill>
            <a:srgbClr val="0070C0"/>
          </a:solidFill>
        </p:spPr>
        <p:txBody>
          <a:bodyPr>
            <a:noAutofit/>
          </a:bodyPr>
          <a:lstStyle/>
          <a:p>
            <a:pPr algn="ctr">
              <a:buClr>
                <a:schemeClr val="bg1"/>
              </a:buClr>
            </a:pPr>
            <a:r>
              <a:rPr lang="fr-FR" sz="1800" dirty="0" smtClean="0">
                <a:solidFill>
                  <a:schemeClr val="bg1"/>
                </a:solidFill>
                <a:latin typeface="Marianne" panose="02000000000000000000" pitchFamily="50" charset="0"/>
              </a:rPr>
              <a:t>Le travail portera sur :</a:t>
            </a:r>
          </a:p>
          <a:p>
            <a:pPr marL="285750" indent="-285750" algn="ctr">
              <a:buClr>
                <a:schemeClr val="bg1"/>
              </a:buClr>
              <a:buFont typeface="Arial" panose="020B0604020202020204" pitchFamily="34" charset="0"/>
              <a:buChar char="•"/>
            </a:pPr>
            <a:r>
              <a:rPr lang="fr-FR" sz="1800" dirty="0" smtClean="0">
                <a:solidFill>
                  <a:schemeClr val="bg1"/>
                </a:solidFill>
                <a:latin typeface="Marianne" panose="02000000000000000000" pitchFamily="50" charset="0"/>
              </a:rPr>
              <a:t>état </a:t>
            </a:r>
            <a:r>
              <a:rPr lang="fr-FR" sz="1800" dirty="0">
                <a:solidFill>
                  <a:schemeClr val="bg1"/>
                </a:solidFill>
                <a:latin typeface="Marianne" panose="02000000000000000000" pitchFamily="50" charset="0"/>
              </a:rPr>
              <a:t>des connaissances </a:t>
            </a:r>
            <a:r>
              <a:rPr lang="fr-FR" sz="1800" dirty="0" smtClean="0">
                <a:solidFill>
                  <a:schemeClr val="bg1"/>
                </a:solidFill>
                <a:latin typeface="Marianne" panose="02000000000000000000" pitchFamily="50" charset="0"/>
              </a:rPr>
              <a:t>sur les HE et les plantes d’intérêts</a:t>
            </a:r>
          </a:p>
          <a:p>
            <a:pPr marL="285750" indent="-285750" algn="ctr">
              <a:buClr>
                <a:schemeClr val="bg1"/>
              </a:buClr>
              <a:buFont typeface="Arial" panose="020B0604020202020204" pitchFamily="34" charset="0"/>
              <a:buChar char="•"/>
            </a:pPr>
            <a:r>
              <a:rPr lang="fr-FR" sz="1800" dirty="0" smtClean="0">
                <a:solidFill>
                  <a:schemeClr val="bg1"/>
                </a:solidFill>
                <a:latin typeface="Marianne" panose="02000000000000000000" pitchFamily="50" charset="0"/>
              </a:rPr>
              <a:t>établir </a:t>
            </a:r>
            <a:r>
              <a:rPr lang="fr-FR" sz="1800" dirty="0">
                <a:solidFill>
                  <a:schemeClr val="bg1"/>
                </a:solidFill>
                <a:latin typeface="Marianne" panose="02000000000000000000" pitchFamily="50" charset="0"/>
              </a:rPr>
              <a:t>des premiers profils de risques pour la santé </a:t>
            </a:r>
            <a:r>
              <a:rPr lang="fr-FR" sz="1800" dirty="0" smtClean="0">
                <a:solidFill>
                  <a:schemeClr val="bg1"/>
                </a:solidFill>
                <a:latin typeface="Marianne" panose="02000000000000000000" pitchFamily="50" charset="0"/>
              </a:rPr>
              <a:t>humaine</a:t>
            </a:r>
            <a:endParaRPr lang="fr-FR" sz="1800" dirty="0">
              <a:solidFill>
                <a:schemeClr val="bg1"/>
              </a:solidFill>
              <a:latin typeface="Marianne" panose="02000000000000000000" pitchFamily="50" charset="0"/>
            </a:endParaRPr>
          </a:p>
          <a:p>
            <a:pPr marL="285750" indent="-285750" algn="ctr">
              <a:buClr>
                <a:schemeClr val="bg1"/>
              </a:buClr>
              <a:buFont typeface="Arial" panose="020B0604020202020204" pitchFamily="34" charset="0"/>
              <a:buChar char="•"/>
            </a:pPr>
            <a:endParaRPr lang="fr-FR" sz="1800" dirty="0">
              <a:solidFill>
                <a:schemeClr val="bg1"/>
              </a:solidFill>
              <a:latin typeface="Marianne" panose="02000000000000000000" pitchFamily="50" charset="0"/>
            </a:endParaRPr>
          </a:p>
        </p:txBody>
      </p:sp>
      <p:sp>
        <p:nvSpPr>
          <p:cNvPr id="2" name="ZoneTexte 1"/>
          <p:cNvSpPr txBox="1"/>
          <p:nvPr/>
        </p:nvSpPr>
        <p:spPr>
          <a:xfrm>
            <a:off x="283796" y="5026314"/>
            <a:ext cx="8632853" cy="1661993"/>
          </a:xfrm>
          <a:prstGeom prst="rect">
            <a:avLst/>
          </a:prstGeom>
          <a:noFill/>
        </p:spPr>
        <p:txBody>
          <a:bodyPr wrap="square" rtlCol="0">
            <a:spAutoFit/>
          </a:bodyPr>
          <a:lstStyle/>
          <a:p>
            <a:pPr marL="0" lvl="3" eaLnBrk="0" fontAlgn="base" hangingPunct="0">
              <a:spcBef>
                <a:spcPct val="20000"/>
              </a:spcBef>
              <a:spcAft>
                <a:spcPct val="0"/>
              </a:spcAft>
              <a:defRPr/>
            </a:pPr>
            <a:r>
              <a:rPr lang="fr-FR" sz="2400" b="1" kern="0" dirty="0">
                <a:solidFill>
                  <a:srgbClr val="000099"/>
                </a:solidFill>
                <a:latin typeface="Marianne" panose="02000000000000000000" pitchFamily="50" charset="0"/>
                <a:ea typeface="ＭＳ Ｐゴシック"/>
              </a:rPr>
              <a:t>Suites : </a:t>
            </a:r>
          </a:p>
          <a:p>
            <a:pPr lvl="0">
              <a:buFontTx/>
              <a:buChar char="-"/>
              <a:defRPr/>
            </a:pPr>
            <a:r>
              <a:rPr lang="fr-FR" dirty="0" smtClean="0">
                <a:solidFill>
                  <a:srgbClr val="000000"/>
                </a:solidFill>
                <a:latin typeface="Marianne" panose="02000000000000000000" pitchFamily="50" charset="0"/>
                <a:ea typeface="ＭＳ Ｐゴシック"/>
              </a:rPr>
              <a:t> publication avis et rapport + traduction</a:t>
            </a:r>
          </a:p>
          <a:p>
            <a:pPr lvl="0">
              <a:buFontTx/>
              <a:buChar char="-"/>
              <a:defRPr/>
            </a:pPr>
            <a:r>
              <a:rPr lang="fr-FR" dirty="0" smtClean="0">
                <a:solidFill>
                  <a:srgbClr val="000000"/>
                </a:solidFill>
                <a:latin typeface="Marianne" panose="02000000000000000000" pitchFamily="50" charset="0"/>
                <a:ea typeface="ＭＳ Ｐゴシック"/>
              </a:rPr>
              <a:t>Travaux niveau PFUE</a:t>
            </a:r>
          </a:p>
          <a:p>
            <a:pPr lvl="0">
              <a:buFontTx/>
              <a:buChar char="-"/>
              <a:defRPr/>
            </a:pPr>
            <a:r>
              <a:rPr lang="fr-FR" dirty="0" smtClean="0">
                <a:solidFill>
                  <a:srgbClr val="000000"/>
                </a:solidFill>
                <a:latin typeface="Marianne" panose="02000000000000000000" pitchFamily="50" charset="0"/>
                <a:ea typeface="ＭＳ Ｐゴシック"/>
              </a:rPr>
              <a:t> Portage au niveau européen : contact avec EMA</a:t>
            </a:r>
            <a:endParaRPr lang="fr-FR" dirty="0">
              <a:solidFill>
                <a:srgbClr val="000000"/>
              </a:solidFill>
              <a:latin typeface="Marianne" panose="02000000000000000000" pitchFamily="50" charset="0"/>
              <a:ea typeface="ＭＳ Ｐゴシック"/>
            </a:endParaRPr>
          </a:p>
          <a:p>
            <a:endParaRPr lang="fr-FR" sz="2400" dirty="0"/>
          </a:p>
        </p:txBody>
      </p:sp>
    </p:spTree>
    <p:extLst>
      <p:ext uri="{BB962C8B-B14F-4D97-AF65-F5344CB8AC3E}">
        <p14:creationId xmlns:p14="http://schemas.microsoft.com/office/powerpoint/2010/main" val="1999391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a:extLst>
              <a:ext uri="{FF2B5EF4-FFF2-40B4-BE49-F238E27FC236}">
                <a16:creationId xmlns:a16="http://schemas.microsoft.com/office/drawing/2014/main" id="{36A3CAED-7BD3-49A9-8DC4-092E75A14F99}"/>
              </a:ext>
            </a:extLst>
          </p:cNvPr>
          <p:cNvSpPr>
            <a:spLocks noGrp="1"/>
          </p:cNvSpPr>
          <p:nvPr>
            <p:ph type="sldNum" sz="quarter" idx="4294967295"/>
          </p:nvPr>
        </p:nvSpPr>
        <p:spPr/>
        <p:txBody>
          <a:bodyPr/>
          <a:lstStyle/>
          <a:p>
            <a:fld id="{733122C9-A0B9-462F-8757-0847AD287B63}" type="slidenum">
              <a:rPr lang="fr-FR" smtClean="0"/>
              <a:pPr/>
              <a:t>13</a:t>
            </a:fld>
            <a:endParaRPr lang="fr-FR" dirty="0"/>
          </a:p>
        </p:txBody>
      </p:sp>
      <p:sp>
        <p:nvSpPr>
          <p:cNvPr id="9" name="Titre 8">
            <a:extLst>
              <a:ext uri="{FF2B5EF4-FFF2-40B4-BE49-F238E27FC236}">
                <a16:creationId xmlns:a16="http://schemas.microsoft.com/office/drawing/2014/main" id="{ED82FD38-7D6B-4DC8-9FB6-E36A2700EE57}"/>
              </a:ext>
            </a:extLst>
          </p:cNvPr>
          <p:cNvSpPr>
            <a:spLocks noGrp="1"/>
          </p:cNvSpPr>
          <p:nvPr>
            <p:ph type="title"/>
          </p:nvPr>
        </p:nvSpPr>
        <p:spPr/>
        <p:txBody>
          <a:bodyPr/>
          <a:lstStyle/>
          <a:p>
            <a:r>
              <a:rPr lang="fr-FR" dirty="0"/>
              <a:t>3</a:t>
            </a:r>
            <a:r>
              <a:rPr lang="fr-FR" dirty="0" smtClean="0"/>
              <a:t>. Mise </a:t>
            </a:r>
            <a:r>
              <a:rPr lang="fr-FR" dirty="0"/>
              <a:t>en œuvre du règlement </a:t>
            </a:r>
            <a:r>
              <a:rPr lang="fr-FR" dirty="0" smtClean="0"/>
              <a:t>européen</a:t>
            </a:r>
            <a:endParaRPr lang="fr-FR" dirty="0"/>
          </a:p>
        </p:txBody>
      </p:sp>
    </p:spTree>
    <p:extLst>
      <p:ext uri="{BB962C8B-B14F-4D97-AF65-F5344CB8AC3E}">
        <p14:creationId xmlns:p14="http://schemas.microsoft.com/office/powerpoint/2010/main" val="522728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412776"/>
            <a:ext cx="8352928" cy="4641279"/>
          </a:xfrm>
        </p:spPr>
        <p:txBody>
          <a:bodyPr/>
          <a:lstStyle/>
          <a:p>
            <a:pPr algn="just">
              <a:buFont typeface="Wingdings" panose="05000000000000000000" pitchFamily="2" charset="2"/>
              <a:buChar char="Ø"/>
              <a:defRPr/>
            </a:pPr>
            <a:r>
              <a:rPr lang="fr-FR" sz="2000" b="1" dirty="0" smtClean="0">
                <a:solidFill>
                  <a:srgbClr val="0070C0"/>
                </a:solidFill>
                <a:latin typeface="Calibri" panose="020F0502020204030204" pitchFamily="34" charset="0"/>
                <a:cs typeface="Calibri" panose="020F0502020204030204" pitchFamily="34" charset="0"/>
              </a:rPr>
              <a:t>1</a:t>
            </a:r>
            <a:r>
              <a:rPr lang="fr-FR" sz="2000" b="1" baseline="30000" dirty="0" smtClean="0">
                <a:solidFill>
                  <a:srgbClr val="0070C0"/>
                </a:solidFill>
                <a:latin typeface="Calibri" panose="020F0502020204030204" pitchFamily="34" charset="0"/>
                <a:cs typeface="Calibri" panose="020F0502020204030204" pitchFamily="34" charset="0"/>
              </a:rPr>
              <a:t>er</a:t>
            </a:r>
            <a:r>
              <a:rPr lang="fr-FR" sz="2000" b="1" dirty="0" smtClean="0">
                <a:solidFill>
                  <a:srgbClr val="0070C0"/>
                </a:solidFill>
                <a:latin typeface="Calibri" panose="020F0502020204030204" pitchFamily="34" charset="0"/>
                <a:cs typeface="Calibri" panose="020F0502020204030204" pitchFamily="34" charset="0"/>
              </a:rPr>
              <a:t>  et 2</a:t>
            </a:r>
            <a:r>
              <a:rPr lang="fr-FR" sz="2000" b="1" baseline="30000" dirty="0" smtClean="0">
                <a:solidFill>
                  <a:srgbClr val="0070C0"/>
                </a:solidFill>
                <a:latin typeface="Calibri" panose="020F0502020204030204" pitchFamily="34" charset="0"/>
                <a:cs typeface="Calibri" panose="020F0502020204030204" pitchFamily="34" charset="0"/>
              </a:rPr>
              <a:t>ème</a:t>
            </a:r>
            <a:r>
              <a:rPr lang="fr-FR" sz="2000" b="1" dirty="0" smtClean="0">
                <a:solidFill>
                  <a:srgbClr val="0070C0"/>
                </a:solidFill>
                <a:latin typeface="Calibri" panose="020F0502020204030204" pitchFamily="34" charset="0"/>
                <a:cs typeface="Calibri" panose="020F0502020204030204" pitchFamily="34" charset="0"/>
              </a:rPr>
              <a:t> paquet : </a:t>
            </a:r>
          </a:p>
          <a:p>
            <a:pPr lvl="1" algn="just">
              <a:buFont typeface="Wingdings" panose="05000000000000000000" pitchFamily="2" charset="2"/>
              <a:buChar char="§"/>
              <a:defRPr/>
            </a:pPr>
            <a:r>
              <a:rPr lang="fr-FR" sz="1800" dirty="0" smtClean="0">
                <a:latin typeface="Calibri" panose="020F0502020204030204" pitchFamily="34" charset="0"/>
                <a:cs typeface="Calibri" panose="020F0502020204030204" pitchFamily="34" charset="0"/>
              </a:rPr>
              <a:t>DA : </a:t>
            </a:r>
          </a:p>
          <a:p>
            <a:pPr lvl="2" algn="just">
              <a:buFont typeface="Wingdings" panose="05000000000000000000" pitchFamily="2" charset="2"/>
              <a:buChar char="§"/>
              <a:defRPr/>
            </a:pPr>
            <a:r>
              <a:rPr lang="fr-FR" sz="1600" dirty="0">
                <a:solidFill>
                  <a:schemeClr val="accent2">
                    <a:lumMod val="75000"/>
                  </a:schemeClr>
                </a:solidFill>
                <a:latin typeface="Calibri" panose="020F0502020204030204" pitchFamily="34" charset="0"/>
                <a:cs typeface="Calibri" panose="020F0502020204030204" pitchFamily="34" charset="0"/>
              </a:rPr>
              <a:t>Annexe II : </a:t>
            </a:r>
            <a:r>
              <a:rPr lang="fr-FR" sz="1600" dirty="0" smtClean="0">
                <a:solidFill>
                  <a:schemeClr val="accent2">
                    <a:lumMod val="75000"/>
                  </a:schemeClr>
                </a:solidFill>
                <a:latin typeface="Calibri" panose="020F0502020204030204" pitchFamily="34" charset="0"/>
                <a:cs typeface="Calibri" panose="020F0502020204030204" pitchFamily="34" charset="0"/>
              </a:rPr>
              <a:t>R2021/805</a:t>
            </a:r>
            <a:endParaRPr lang="fr-FR" sz="1600" dirty="0" smtClean="0">
              <a:latin typeface="Calibri" panose="020F0502020204030204" pitchFamily="34" charset="0"/>
              <a:cs typeface="Calibri" panose="020F0502020204030204" pitchFamily="34" charset="0"/>
            </a:endParaRPr>
          </a:p>
          <a:p>
            <a:pPr lvl="2" algn="just">
              <a:buFont typeface="Wingdings" panose="05000000000000000000" pitchFamily="2" charset="2"/>
              <a:buChar char="§"/>
              <a:defRPr/>
            </a:pPr>
            <a:r>
              <a:rPr lang="fr-FR" sz="1600" dirty="0" smtClean="0">
                <a:solidFill>
                  <a:schemeClr val="accent2">
                    <a:lumMod val="75000"/>
                  </a:schemeClr>
                </a:solidFill>
                <a:latin typeface="Calibri" panose="020F0502020204030204" pitchFamily="34" charset="0"/>
                <a:cs typeface="Calibri" panose="020F0502020204030204" pitchFamily="34" charset="0"/>
              </a:rPr>
              <a:t>méthode collecte données AB</a:t>
            </a:r>
            <a:r>
              <a:rPr lang="fr-FR" sz="1600" dirty="0">
                <a:solidFill>
                  <a:schemeClr val="accent2">
                    <a:lumMod val="75000"/>
                  </a:schemeClr>
                </a:solidFill>
                <a:latin typeface="Calibri" panose="020F0502020204030204" pitchFamily="34" charset="0"/>
                <a:cs typeface="Calibri" panose="020F0502020204030204" pitchFamily="34" charset="0"/>
              </a:rPr>
              <a:t> </a:t>
            </a:r>
            <a:r>
              <a:rPr lang="fr-FR" sz="1600" dirty="0" smtClean="0">
                <a:solidFill>
                  <a:schemeClr val="accent2">
                    <a:lumMod val="75000"/>
                  </a:schemeClr>
                </a:solidFill>
                <a:latin typeface="Calibri" panose="020F0502020204030204" pitchFamily="34" charset="0"/>
                <a:cs typeface="Calibri" panose="020F0502020204030204" pitchFamily="34" charset="0"/>
              </a:rPr>
              <a:t>: R2021/578 publié le 29/01/2021</a:t>
            </a:r>
          </a:p>
          <a:p>
            <a:pPr lvl="2" algn="just">
              <a:buFont typeface="Wingdings" panose="05000000000000000000" pitchFamily="2" charset="2"/>
              <a:buChar char="§"/>
              <a:defRPr/>
            </a:pPr>
            <a:r>
              <a:rPr lang="fr-FR" sz="1600" dirty="0">
                <a:solidFill>
                  <a:schemeClr val="accent2">
                    <a:lumMod val="75000"/>
                  </a:schemeClr>
                </a:solidFill>
                <a:latin typeface="Calibri" panose="020F0502020204030204" pitchFamily="34" charset="0"/>
                <a:cs typeface="Calibri" panose="020F0502020204030204" pitchFamily="34" charset="0"/>
              </a:rPr>
              <a:t>critère AB </a:t>
            </a:r>
            <a:r>
              <a:rPr lang="fr-FR" sz="1600" dirty="0" smtClean="0">
                <a:solidFill>
                  <a:schemeClr val="accent2">
                    <a:lumMod val="75000"/>
                  </a:schemeClr>
                </a:solidFill>
                <a:latin typeface="Calibri" panose="020F0502020204030204" pitchFamily="34" charset="0"/>
                <a:cs typeface="Calibri" panose="020F0502020204030204" pitchFamily="34" charset="0"/>
              </a:rPr>
              <a:t>homme : R2021/1760 </a:t>
            </a:r>
            <a:r>
              <a:rPr lang="fr-FR" sz="1600" dirty="0">
                <a:solidFill>
                  <a:schemeClr val="accent2">
                    <a:lumMod val="75000"/>
                  </a:schemeClr>
                </a:solidFill>
                <a:latin typeface="Calibri" panose="020F0502020204030204" pitchFamily="34" charset="0"/>
                <a:cs typeface="Calibri" panose="020F0502020204030204" pitchFamily="34" charset="0"/>
              </a:rPr>
              <a:t>publié le </a:t>
            </a:r>
            <a:r>
              <a:rPr lang="fr-FR" sz="1600" dirty="0" smtClean="0">
                <a:solidFill>
                  <a:schemeClr val="accent2">
                    <a:lumMod val="75000"/>
                  </a:schemeClr>
                </a:solidFill>
                <a:latin typeface="Calibri" panose="020F0502020204030204" pitchFamily="34" charset="0"/>
                <a:cs typeface="Calibri" panose="020F0502020204030204" pitchFamily="34" charset="0"/>
              </a:rPr>
              <a:t>26/05/2021</a:t>
            </a:r>
            <a:endParaRPr lang="fr-FR" sz="1600" dirty="0" smtClean="0">
              <a:latin typeface="Calibri" panose="020F0502020204030204" pitchFamily="34" charset="0"/>
              <a:cs typeface="Calibri" panose="020F0502020204030204" pitchFamily="34" charset="0"/>
            </a:endParaRPr>
          </a:p>
          <a:p>
            <a:pPr lvl="2" algn="just">
              <a:buFont typeface="Wingdings" panose="05000000000000000000" pitchFamily="2" charset="2"/>
              <a:buChar char="§"/>
              <a:defRPr/>
            </a:pPr>
            <a:r>
              <a:rPr lang="fr-FR" sz="1600" dirty="0">
                <a:latin typeface="Calibri" panose="020F0502020204030204" pitchFamily="34" charset="0"/>
                <a:cs typeface="Calibri" panose="020F0502020204030204" pitchFamily="34" charset="0"/>
              </a:rPr>
              <a:t>règles pays tiers : draft en cours de rédaction par la Commission</a:t>
            </a:r>
          </a:p>
          <a:p>
            <a:pPr marL="359991" lvl="2" indent="0" algn="just">
              <a:buNone/>
              <a:defRPr/>
            </a:pPr>
            <a:endParaRPr lang="fr-FR" sz="700" dirty="0" smtClean="0">
              <a:latin typeface="Calibri" panose="020F0502020204030204" pitchFamily="34" charset="0"/>
              <a:cs typeface="Calibri" panose="020F0502020204030204" pitchFamily="34" charset="0"/>
            </a:endParaRPr>
          </a:p>
          <a:p>
            <a:pPr lvl="1" algn="just">
              <a:buFont typeface="Wingdings" panose="05000000000000000000" pitchFamily="2" charset="2"/>
              <a:buChar char="§"/>
              <a:defRPr/>
            </a:pPr>
            <a:r>
              <a:rPr lang="fr-FR" sz="1800" dirty="0" smtClean="0">
                <a:latin typeface="Calibri" panose="020F0502020204030204" pitchFamily="34" charset="0"/>
                <a:cs typeface="Calibri" panose="020F0502020204030204" pitchFamily="34" charset="0"/>
              </a:rPr>
              <a:t> IA :</a:t>
            </a:r>
          </a:p>
          <a:p>
            <a:pPr lvl="2" algn="just">
              <a:buFont typeface="Wingdings" panose="05000000000000000000" pitchFamily="2" charset="2"/>
              <a:buChar char="§"/>
              <a:defRPr/>
            </a:pPr>
            <a:r>
              <a:rPr lang="fr-FR" sz="1600" dirty="0" smtClean="0">
                <a:latin typeface="Calibri" panose="020F0502020204030204" pitchFamily="34" charset="0"/>
                <a:cs typeface="Calibri" panose="020F0502020204030204" pitchFamily="34" charset="0"/>
              </a:rPr>
              <a:t> </a:t>
            </a:r>
            <a:r>
              <a:rPr lang="fr-FR" sz="1600" dirty="0" smtClean="0">
                <a:solidFill>
                  <a:schemeClr val="accent2">
                    <a:lumMod val="75000"/>
                  </a:schemeClr>
                </a:solidFill>
                <a:latin typeface="Calibri" panose="020F0502020204030204" pitchFamily="34" charset="0"/>
                <a:cs typeface="Calibri" panose="020F0502020204030204" pitchFamily="34" charset="0"/>
              </a:rPr>
              <a:t>Variations : R 2021/17 du 08/01/2021</a:t>
            </a:r>
          </a:p>
          <a:p>
            <a:pPr lvl="2" algn="just">
              <a:buFont typeface="Wingdings" panose="05000000000000000000" pitchFamily="2" charset="2"/>
              <a:buChar char="§"/>
              <a:defRPr/>
            </a:pPr>
            <a:r>
              <a:rPr lang="fr-FR" sz="1600" dirty="0" smtClean="0">
                <a:solidFill>
                  <a:schemeClr val="accent2">
                    <a:lumMod val="75000"/>
                  </a:schemeClr>
                </a:solidFill>
                <a:latin typeface="Calibri" panose="020F0502020204030204" pitchFamily="34" charset="0"/>
                <a:cs typeface="Calibri" panose="020F0502020204030204" pitchFamily="34" charset="0"/>
              </a:rPr>
              <a:t>EUPD : R 2021/16 du 08/01/2021</a:t>
            </a:r>
            <a:endParaRPr lang="fr-FR" sz="1600" dirty="0">
              <a:solidFill>
                <a:schemeClr val="accent2">
                  <a:lumMod val="75000"/>
                </a:schemeClr>
              </a:solidFill>
              <a:latin typeface="Calibri" panose="020F0502020204030204" pitchFamily="34" charset="0"/>
              <a:cs typeface="Calibri" panose="020F0502020204030204" pitchFamily="34" charset="0"/>
            </a:endParaRPr>
          </a:p>
          <a:p>
            <a:pPr lvl="2" algn="just">
              <a:buFont typeface="Wingdings" panose="05000000000000000000" pitchFamily="2" charset="2"/>
              <a:buChar char="§"/>
              <a:defRPr/>
            </a:pPr>
            <a:r>
              <a:rPr lang="fr-FR" dirty="0" smtClean="0">
                <a:solidFill>
                  <a:schemeClr val="accent2">
                    <a:lumMod val="75000"/>
                  </a:schemeClr>
                </a:solidFill>
                <a:latin typeface="Calibri" panose="020F0502020204030204" pitchFamily="34" charset="0"/>
                <a:cs typeface="Calibri" panose="020F0502020204030204" pitchFamily="34" charset="0"/>
              </a:rPr>
              <a:t>PSMF et BP Pvce </a:t>
            </a:r>
            <a:r>
              <a:rPr lang="fr-FR" dirty="0" smtClean="0">
                <a:latin typeface="Calibri" panose="020F0502020204030204" pitchFamily="34" charset="0"/>
                <a:cs typeface="Calibri" panose="020F0502020204030204" pitchFamily="34" charset="0"/>
              </a:rPr>
              <a:t>: </a:t>
            </a:r>
            <a:r>
              <a:rPr lang="fr-FR" dirty="0">
                <a:solidFill>
                  <a:schemeClr val="accent2">
                    <a:lumMod val="75000"/>
                  </a:schemeClr>
                </a:solidFill>
                <a:latin typeface="Calibri" panose="020F0502020204030204" pitchFamily="34" charset="0"/>
                <a:cs typeface="Calibri" panose="020F0502020204030204" pitchFamily="34" charset="0"/>
              </a:rPr>
              <a:t>R </a:t>
            </a:r>
            <a:r>
              <a:rPr lang="fr-FR" dirty="0" smtClean="0">
                <a:solidFill>
                  <a:schemeClr val="accent2">
                    <a:lumMod val="75000"/>
                  </a:schemeClr>
                </a:solidFill>
                <a:latin typeface="Calibri" panose="020F0502020204030204" pitchFamily="34" charset="0"/>
                <a:cs typeface="Calibri" panose="020F0502020204030204" pitchFamily="34" charset="0"/>
              </a:rPr>
              <a:t>2021/1281 </a:t>
            </a:r>
            <a:r>
              <a:rPr lang="fr-FR" dirty="0">
                <a:solidFill>
                  <a:schemeClr val="accent2">
                    <a:lumMod val="75000"/>
                  </a:schemeClr>
                </a:solidFill>
                <a:latin typeface="Calibri" panose="020F0502020204030204" pitchFamily="34" charset="0"/>
                <a:cs typeface="Calibri" panose="020F0502020204030204" pitchFamily="34" charset="0"/>
              </a:rPr>
              <a:t>du </a:t>
            </a:r>
            <a:r>
              <a:rPr lang="fr-FR" dirty="0" smtClean="0">
                <a:solidFill>
                  <a:schemeClr val="accent2">
                    <a:lumMod val="75000"/>
                  </a:schemeClr>
                </a:solidFill>
                <a:latin typeface="Calibri" panose="020F0502020204030204" pitchFamily="34" charset="0"/>
                <a:cs typeface="Calibri" panose="020F0502020204030204" pitchFamily="34" charset="0"/>
              </a:rPr>
              <a:t>02/08/2021</a:t>
            </a:r>
            <a:endParaRPr lang="fr-FR" dirty="0" smtClean="0">
              <a:latin typeface="Calibri" panose="020F0502020204030204" pitchFamily="34" charset="0"/>
              <a:cs typeface="Calibri" panose="020F0502020204030204" pitchFamily="34" charset="0"/>
            </a:endParaRPr>
          </a:p>
          <a:p>
            <a:pPr lvl="2" algn="just">
              <a:buFont typeface="Wingdings" panose="05000000000000000000" pitchFamily="2" charset="2"/>
              <a:buChar char="§"/>
              <a:defRPr/>
            </a:pPr>
            <a:r>
              <a:rPr lang="fr-FR" dirty="0" smtClean="0">
                <a:latin typeface="Calibri" panose="020F0502020204030204" pitchFamily="34" charset="0"/>
                <a:cs typeface="Calibri" panose="020F0502020204030204" pitchFamily="34" charset="0"/>
              </a:rPr>
              <a:t>AB critique : avis EMA toujours en cours </a:t>
            </a:r>
          </a:p>
          <a:p>
            <a:pPr lvl="2" algn="just">
              <a:buFont typeface="Wingdings" panose="05000000000000000000" pitchFamily="2" charset="2"/>
              <a:buChar char="§"/>
              <a:defRPr/>
            </a:pPr>
            <a:r>
              <a:rPr lang="fr-FR" dirty="0" smtClean="0">
                <a:solidFill>
                  <a:schemeClr val="accent2">
                    <a:lumMod val="75000"/>
                  </a:schemeClr>
                </a:solidFill>
                <a:latin typeface="Calibri" panose="020F0502020204030204" pitchFamily="34" charset="0"/>
                <a:cs typeface="Calibri" panose="020F0502020204030204" pitchFamily="34" charset="0"/>
              </a:rPr>
              <a:t>BPD substances actives et médicaments : </a:t>
            </a:r>
            <a:r>
              <a:rPr lang="fr-FR" dirty="0">
                <a:solidFill>
                  <a:schemeClr val="accent2">
                    <a:lumMod val="75000"/>
                  </a:schemeClr>
                </a:solidFill>
                <a:latin typeface="Calibri" panose="020F0502020204030204" pitchFamily="34" charset="0"/>
                <a:cs typeface="Calibri" panose="020F0502020204030204" pitchFamily="34" charset="0"/>
              </a:rPr>
              <a:t>R </a:t>
            </a:r>
            <a:r>
              <a:rPr lang="fr-FR" dirty="0" smtClean="0">
                <a:solidFill>
                  <a:schemeClr val="accent2">
                    <a:lumMod val="75000"/>
                  </a:schemeClr>
                </a:solidFill>
                <a:latin typeface="Calibri" panose="020F0502020204030204" pitchFamily="34" charset="0"/>
                <a:cs typeface="Calibri" panose="020F0502020204030204" pitchFamily="34" charset="0"/>
              </a:rPr>
              <a:t>2021/1248 </a:t>
            </a:r>
            <a:r>
              <a:rPr lang="fr-FR" dirty="0">
                <a:solidFill>
                  <a:schemeClr val="accent2">
                    <a:lumMod val="75000"/>
                  </a:schemeClr>
                </a:solidFill>
                <a:latin typeface="Calibri" panose="020F0502020204030204" pitchFamily="34" charset="0"/>
                <a:cs typeface="Calibri" panose="020F0502020204030204" pitchFamily="34" charset="0"/>
              </a:rPr>
              <a:t>du </a:t>
            </a:r>
            <a:r>
              <a:rPr lang="fr-FR" dirty="0" smtClean="0">
                <a:solidFill>
                  <a:schemeClr val="accent2">
                    <a:lumMod val="75000"/>
                  </a:schemeClr>
                </a:solidFill>
                <a:latin typeface="Calibri" panose="020F0502020204030204" pitchFamily="34" charset="0"/>
                <a:cs typeface="Calibri" panose="020F0502020204030204" pitchFamily="34" charset="0"/>
              </a:rPr>
              <a:t>29/07/2021, </a:t>
            </a:r>
            <a:r>
              <a:rPr lang="fr-FR" dirty="0">
                <a:solidFill>
                  <a:schemeClr val="accent2">
                    <a:lumMod val="75000"/>
                  </a:schemeClr>
                </a:solidFill>
                <a:latin typeface="Calibri" panose="020F0502020204030204" pitchFamily="34" charset="0"/>
                <a:cs typeface="Calibri" panose="020F0502020204030204" pitchFamily="34" charset="0"/>
              </a:rPr>
              <a:t>R </a:t>
            </a:r>
            <a:r>
              <a:rPr lang="fr-FR" dirty="0" smtClean="0">
                <a:solidFill>
                  <a:schemeClr val="accent2">
                    <a:lumMod val="75000"/>
                  </a:schemeClr>
                </a:solidFill>
                <a:latin typeface="Calibri" panose="020F0502020204030204" pitchFamily="34" charset="0"/>
                <a:cs typeface="Calibri" panose="020F0502020204030204" pitchFamily="34" charset="0"/>
              </a:rPr>
              <a:t>2021/1280 </a:t>
            </a:r>
            <a:r>
              <a:rPr lang="fr-FR" dirty="0">
                <a:solidFill>
                  <a:schemeClr val="accent2">
                    <a:lumMod val="75000"/>
                  </a:schemeClr>
                </a:solidFill>
                <a:latin typeface="Calibri" panose="020F0502020204030204" pitchFamily="34" charset="0"/>
                <a:cs typeface="Calibri" panose="020F0502020204030204" pitchFamily="34" charset="0"/>
              </a:rPr>
              <a:t>du </a:t>
            </a:r>
            <a:r>
              <a:rPr lang="fr-FR" dirty="0" smtClean="0">
                <a:solidFill>
                  <a:schemeClr val="accent2">
                    <a:lumMod val="75000"/>
                  </a:schemeClr>
                </a:solidFill>
                <a:latin typeface="Calibri" panose="020F0502020204030204" pitchFamily="34" charset="0"/>
                <a:cs typeface="Calibri" panose="020F0502020204030204" pitchFamily="34" charset="0"/>
              </a:rPr>
              <a:t>02/08/2021</a:t>
            </a:r>
            <a:endParaRPr lang="fr-FR" dirty="0" smtClean="0">
              <a:latin typeface="Calibri" panose="020F0502020204030204" pitchFamily="34" charset="0"/>
              <a:cs typeface="Calibri" panose="020F0502020204030204" pitchFamily="34" charset="0"/>
            </a:endParaRPr>
          </a:p>
          <a:p>
            <a:pPr lvl="2" algn="just">
              <a:buFont typeface="Wingdings" panose="05000000000000000000" pitchFamily="2" charset="2"/>
              <a:buChar char="§"/>
              <a:defRPr/>
            </a:pPr>
            <a:r>
              <a:rPr lang="fr-FR" dirty="0">
                <a:latin typeface="Calibri" panose="020F0502020204030204" pitchFamily="34" charset="0"/>
                <a:cs typeface="Calibri" panose="020F0502020204030204" pitchFamily="34" charset="0"/>
              </a:rPr>
              <a:t>logo vente sur internet : attente enregistrement du logo pour publication</a:t>
            </a:r>
          </a:p>
          <a:p>
            <a:pPr lvl="2" algn="just">
              <a:buFont typeface="Wingdings" panose="05000000000000000000" pitchFamily="2" charset="2"/>
              <a:buChar char="§"/>
              <a:defRPr/>
            </a:pPr>
            <a:endParaRPr lang="fr-FR"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defRPr/>
            </a:pPr>
            <a:endParaRPr lang="fr-FR" sz="900" dirty="0">
              <a:latin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14</a:t>
            </a:fld>
            <a:endParaRPr lang="fr-FR" dirty="0"/>
          </a:p>
        </p:txBody>
      </p:sp>
      <p:sp>
        <p:nvSpPr>
          <p:cNvPr id="5" name="Titre 1"/>
          <p:cNvSpPr txBox="1">
            <a:spLocks/>
          </p:cNvSpPr>
          <p:nvPr/>
        </p:nvSpPr>
        <p:spPr>
          <a:xfrm>
            <a:off x="395536" y="742358"/>
            <a:ext cx="8928992" cy="562074"/>
          </a:xfrm>
          <a:prstGeom prst="rect">
            <a:avLst/>
          </a:prstGeom>
        </p:spPr>
        <p:txBody>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96" charset="-128"/>
              </a:defRPr>
            </a:lvl2pPr>
            <a:lvl3pPr algn="ctr" rtl="0" eaLnBrk="1" fontAlgn="base" hangingPunct="1">
              <a:spcBef>
                <a:spcPct val="0"/>
              </a:spcBef>
              <a:spcAft>
                <a:spcPct val="0"/>
              </a:spcAft>
              <a:defRPr sz="4400">
                <a:solidFill>
                  <a:schemeClr val="tx2"/>
                </a:solidFill>
                <a:latin typeface="Arial" charset="0"/>
                <a:ea typeface="ＭＳ Ｐゴシック" pitchFamily="-96" charset="-128"/>
              </a:defRPr>
            </a:lvl3pPr>
            <a:lvl4pPr algn="ctr" rtl="0" eaLnBrk="1" fontAlgn="base" hangingPunct="1">
              <a:spcBef>
                <a:spcPct val="0"/>
              </a:spcBef>
              <a:spcAft>
                <a:spcPct val="0"/>
              </a:spcAft>
              <a:defRPr sz="4400">
                <a:solidFill>
                  <a:schemeClr val="tx2"/>
                </a:solidFill>
                <a:latin typeface="Arial" charset="0"/>
                <a:ea typeface="ＭＳ Ｐゴシック" pitchFamily="-96" charset="-128"/>
              </a:defRPr>
            </a:lvl4pPr>
            <a:lvl5pPr algn="ctr" rtl="0" eaLnBrk="1" fontAlgn="base" hangingPunct="1">
              <a:spcBef>
                <a:spcPct val="0"/>
              </a:spcBef>
              <a:spcAft>
                <a:spcPct val="0"/>
              </a:spcAft>
              <a:defRPr sz="4400">
                <a:solidFill>
                  <a:schemeClr val="tx2"/>
                </a:solidFill>
                <a:latin typeface="Arial" charset="0"/>
                <a:ea typeface="ＭＳ Ｐゴシック" pitchFamily="-96"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96"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96"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96"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96" charset="-128"/>
              </a:defRPr>
            </a:lvl9pPr>
          </a:lstStyle>
          <a:p>
            <a:r>
              <a:rPr lang="fr-FR" sz="3200" b="1" kern="0" dirty="0" smtClean="0">
                <a:solidFill>
                  <a:schemeClr val="accent4">
                    <a:lumMod val="75000"/>
                  </a:schemeClr>
                </a:solidFill>
                <a:cs typeface="Calibri" panose="020F0502020204030204" pitchFamily="34" charset="0"/>
              </a:rPr>
              <a:t>Point nouveau règlement vétérinaire</a:t>
            </a:r>
            <a:endParaRPr lang="fr-FR" sz="3200" b="1" kern="0" dirty="0">
              <a:solidFill>
                <a:schemeClr val="accent4">
                  <a:lumMod val="75000"/>
                </a:schemeClr>
              </a:solidFill>
            </a:endParaRPr>
          </a:p>
        </p:txBody>
      </p:sp>
    </p:spTree>
    <p:extLst>
      <p:ext uri="{BB962C8B-B14F-4D97-AF65-F5344CB8AC3E}">
        <p14:creationId xmlns:p14="http://schemas.microsoft.com/office/powerpoint/2010/main" val="2048936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060848"/>
            <a:ext cx="8352928" cy="3921199"/>
          </a:xfrm>
        </p:spPr>
        <p:txBody>
          <a:bodyPr/>
          <a:lstStyle/>
          <a:p>
            <a:pPr algn="just">
              <a:buFont typeface="Wingdings" panose="05000000000000000000" pitchFamily="2" charset="2"/>
              <a:buChar char="Ø"/>
              <a:defRPr/>
            </a:pPr>
            <a:endParaRPr lang="fr-FR" sz="1000" dirty="0">
              <a:latin typeface="Calibri" panose="020F0502020204030204" pitchFamily="34" charset="0"/>
              <a:cs typeface="Calibri" panose="020F0502020204030204" pitchFamily="34" charset="0"/>
            </a:endParaRPr>
          </a:p>
          <a:p>
            <a:pPr algn="just">
              <a:buFont typeface="Wingdings" panose="05000000000000000000" pitchFamily="2" charset="2"/>
              <a:buChar char="§"/>
              <a:defRPr/>
            </a:pPr>
            <a:r>
              <a:rPr lang="fr-FR" b="1" dirty="0" smtClean="0">
                <a:solidFill>
                  <a:srgbClr val="0070C0"/>
                </a:solidFill>
                <a:latin typeface="Calibri" panose="020F0502020204030204" pitchFamily="34" charset="0"/>
                <a:cs typeface="Calibri" panose="020F0502020204030204" pitchFamily="34" charset="0"/>
              </a:rPr>
              <a:t>3</a:t>
            </a:r>
            <a:r>
              <a:rPr lang="fr-FR" b="1" baseline="30000" dirty="0" smtClean="0">
                <a:solidFill>
                  <a:srgbClr val="0070C0"/>
                </a:solidFill>
                <a:latin typeface="Calibri" panose="020F0502020204030204" pitchFamily="34" charset="0"/>
                <a:cs typeface="Calibri" panose="020F0502020204030204" pitchFamily="34" charset="0"/>
              </a:rPr>
              <a:t>ème</a:t>
            </a:r>
            <a:r>
              <a:rPr lang="fr-FR" b="1" dirty="0" smtClean="0">
                <a:solidFill>
                  <a:srgbClr val="0070C0"/>
                </a:solidFill>
                <a:latin typeface="Calibri" panose="020F0502020204030204" pitchFamily="34" charset="0"/>
                <a:cs typeface="Calibri" panose="020F0502020204030204" pitchFamily="34" charset="0"/>
              </a:rPr>
              <a:t>- 4</a:t>
            </a:r>
            <a:r>
              <a:rPr lang="fr-FR" b="1" baseline="30000" dirty="0" smtClean="0">
                <a:solidFill>
                  <a:srgbClr val="0070C0"/>
                </a:solidFill>
                <a:latin typeface="Calibri" panose="020F0502020204030204" pitchFamily="34" charset="0"/>
                <a:cs typeface="Calibri" panose="020F0502020204030204" pitchFamily="34" charset="0"/>
              </a:rPr>
              <a:t>ème</a:t>
            </a:r>
            <a:r>
              <a:rPr lang="fr-FR" b="1" dirty="0" smtClean="0">
                <a:solidFill>
                  <a:srgbClr val="0070C0"/>
                </a:solidFill>
                <a:latin typeface="Calibri" panose="020F0502020204030204" pitchFamily="34" charset="0"/>
                <a:cs typeface="Calibri" panose="020F0502020204030204" pitchFamily="34" charset="0"/>
              </a:rPr>
              <a:t> paquet </a:t>
            </a:r>
            <a:r>
              <a:rPr lang="fr-FR" b="1" dirty="0">
                <a:solidFill>
                  <a:srgbClr val="0070C0"/>
                </a:solidFill>
                <a:latin typeface="Calibri" panose="020F0502020204030204" pitchFamily="34" charset="0"/>
                <a:cs typeface="Calibri" panose="020F0502020204030204" pitchFamily="34" charset="0"/>
              </a:rPr>
              <a:t>: </a:t>
            </a:r>
            <a:endParaRPr lang="fr-FR" b="1" dirty="0" smtClean="0">
              <a:solidFill>
                <a:srgbClr val="0070C0"/>
              </a:solidFill>
              <a:latin typeface="Calibri" panose="020F0502020204030204" pitchFamily="34" charset="0"/>
              <a:cs typeface="Calibri" panose="020F0502020204030204" pitchFamily="34" charset="0"/>
            </a:endParaRPr>
          </a:p>
          <a:p>
            <a:pPr lvl="1" algn="just">
              <a:buFont typeface="Wingdings" panose="05000000000000000000" pitchFamily="2" charset="2"/>
              <a:buChar char="§"/>
              <a:defRPr/>
            </a:pPr>
            <a:r>
              <a:rPr lang="fr-FR" dirty="0">
                <a:solidFill>
                  <a:schemeClr val="accent2">
                    <a:lumMod val="75000"/>
                  </a:schemeClr>
                </a:solidFill>
                <a:latin typeface="Calibri" panose="020F0502020204030204" pitchFamily="34" charset="0"/>
                <a:cs typeface="Calibri" panose="020F0502020204030204" pitchFamily="34" charset="0"/>
              </a:rPr>
              <a:t>DA passeport CV : </a:t>
            </a:r>
            <a:r>
              <a:rPr lang="fr-FR" dirty="0" smtClean="0">
                <a:solidFill>
                  <a:schemeClr val="accent2">
                    <a:lumMod val="75000"/>
                  </a:schemeClr>
                </a:solidFill>
                <a:latin typeface="Calibri" panose="020F0502020204030204" pitchFamily="34" charset="0"/>
                <a:cs typeface="Calibri" panose="020F0502020204030204" pitchFamily="34" charset="0"/>
              </a:rPr>
              <a:t>contenu et format adoptés et publiés 29/01/2021 (R2021/577 et R 2021/963)</a:t>
            </a:r>
            <a:endParaRPr lang="fr-FR" dirty="0">
              <a:solidFill>
                <a:schemeClr val="accent2">
                  <a:lumMod val="75000"/>
                </a:schemeClr>
              </a:solidFill>
              <a:latin typeface="Calibri" panose="020F0502020204030204" pitchFamily="34" charset="0"/>
              <a:cs typeface="Calibri" panose="020F0502020204030204" pitchFamily="34" charset="0"/>
            </a:endParaRPr>
          </a:p>
          <a:p>
            <a:pPr lvl="1" algn="just">
              <a:buFont typeface="Wingdings" panose="05000000000000000000" pitchFamily="2" charset="2"/>
              <a:buChar char="§"/>
              <a:defRPr/>
            </a:pPr>
            <a:r>
              <a:rPr lang="fr-FR" dirty="0">
                <a:latin typeface="Calibri" panose="020F0502020204030204" pitchFamily="34" charset="0"/>
                <a:cs typeface="Calibri" panose="020F0502020204030204" pitchFamily="34" charset="0"/>
              </a:rPr>
              <a:t>Monographie évaluation risque environnemental : </a:t>
            </a:r>
            <a:r>
              <a:rPr lang="fr-FR" dirty="0" smtClean="0">
                <a:latin typeface="Calibri" panose="020F0502020204030204" pitchFamily="34" charset="0"/>
                <a:cs typeface="Calibri" panose="020F0502020204030204" pitchFamily="34" charset="0"/>
              </a:rPr>
              <a:t>consultant – rapport pour septembre 2021</a:t>
            </a:r>
          </a:p>
          <a:p>
            <a:pPr lvl="1" algn="just">
              <a:buFont typeface="Wingdings" panose="05000000000000000000" pitchFamily="2" charset="2"/>
              <a:buChar char="§"/>
              <a:defRPr/>
            </a:pPr>
            <a:r>
              <a:rPr lang="fr-FR" dirty="0" smtClean="0">
                <a:latin typeface="Calibri" panose="020F0502020204030204" pitchFamily="34" charset="0"/>
                <a:cs typeface="Calibri" panose="020F0502020204030204" pitchFamily="34" charset="0"/>
              </a:rPr>
              <a:t>Règles administration par voie orale et liste AB pour la cascade : attente projet texte</a:t>
            </a:r>
            <a:endParaRPr lang="fr-FR" dirty="0">
              <a:latin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15</a:t>
            </a:fld>
            <a:endParaRPr lang="fr-FR" dirty="0"/>
          </a:p>
        </p:txBody>
      </p:sp>
      <p:sp>
        <p:nvSpPr>
          <p:cNvPr id="5" name="Titre 1"/>
          <p:cNvSpPr txBox="1">
            <a:spLocks/>
          </p:cNvSpPr>
          <p:nvPr/>
        </p:nvSpPr>
        <p:spPr>
          <a:xfrm>
            <a:off x="199644" y="908720"/>
            <a:ext cx="8928992" cy="562074"/>
          </a:xfrm>
          <a:prstGeom prst="rect">
            <a:avLst/>
          </a:prstGeom>
        </p:spPr>
        <p:txBody>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96" charset="-128"/>
              </a:defRPr>
            </a:lvl2pPr>
            <a:lvl3pPr algn="ctr" rtl="0" eaLnBrk="1" fontAlgn="base" hangingPunct="1">
              <a:spcBef>
                <a:spcPct val="0"/>
              </a:spcBef>
              <a:spcAft>
                <a:spcPct val="0"/>
              </a:spcAft>
              <a:defRPr sz="4400">
                <a:solidFill>
                  <a:schemeClr val="tx2"/>
                </a:solidFill>
                <a:latin typeface="Arial" charset="0"/>
                <a:ea typeface="ＭＳ Ｐゴシック" pitchFamily="-96" charset="-128"/>
              </a:defRPr>
            </a:lvl3pPr>
            <a:lvl4pPr algn="ctr" rtl="0" eaLnBrk="1" fontAlgn="base" hangingPunct="1">
              <a:spcBef>
                <a:spcPct val="0"/>
              </a:spcBef>
              <a:spcAft>
                <a:spcPct val="0"/>
              </a:spcAft>
              <a:defRPr sz="4400">
                <a:solidFill>
                  <a:schemeClr val="tx2"/>
                </a:solidFill>
                <a:latin typeface="Arial" charset="0"/>
                <a:ea typeface="ＭＳ Ｐゴシック" pitchFamily="-96" charset="-128"/>
              </a:defRPr>
            </a:lvl4pPr>
            <a:lvl5pPr algn="ctr" rtl="0" eaLnBrk="1" fontAlgn="base" hangingPunct="1">
              <a:spcBef>
                <a:spcPct val="0"/>
              </a:spcBef>
              <a:spcAft>
                <a:spcPct val="0"/>
              </a:spcAft>
              <a:defRPr sz="4400">
                <a:solidFill>
                  <a:schemeClr val="tx2"/>
                </a:solidFill>
                <a:latin typeface="Arial" charset="0"/>
                <a:ea typeface="ＭＳ Ｐゴシック" pitchFamily="-96"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96"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96"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96"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96" charset="-128"/>
              </a:defRPr>
            </a:lvl9pPr>
          </a:lstStyle>
          <a:p>
            <a:r>
              <a:rPr lang="fr-FR" sz="3200" b="1" kern="0" dirty="0" smtClean="0">
                <a:solidFill>
                  <a:schemeClr val="accent4">
                    <a:lumMod val="75000"/>
                  </a:schemeClr>
                </a:solidFill>
                <a:cs typeface="Calibri" panose="020F0502020204030204" pitchFamily="34" charset="0"/>
              </a:rPr>
              <a:t>Point nouveau règlement vétérinaire</a:t>
            </a:r>
            <a:endParaRPr lang="fr-FR" sz="3200" b="1" kern="0" dirty="0">
              <a:solidFill>
                <a:schemeClr val="accent4">
                  <a:lumMod val="75000"/>
                </a:schemeClr>
              </a:solidFill>
            </a:endParaRPr>
          </a:p>
        </p:txBody>
      </p:sp>
    </p:spTree>
    <p:extLst>
      <p:ext uri="{BB962C8B-B14F-4D97-AF65-F5344CB8AC3E}">
        <p14:creationId xmlns:p14="http://schemas.microsoft.com/office/powerpoint/2010/main" val="1939867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smtClean="0"/>
              <a:t>Impact sur la réglementation nationale</a:t>
            </a:r>
            <a:endParaRPr lang="fr-FR" dirty="0"/>
          </a:p>
        </p:txBody>
      </p:sp>
      <p:graphicFrame>
        <p:nvGraphicFramePr>
          <p:cNvPr id="10" name="Espace réservé du contenu 9"/>
          <p:cNvGraphicFramePr>
            <a:graphicFrameLocks noGrp="1"/>
          </p:cNvGraphicFramePr>
          <p:nvPr>
            <p:ph idx="1"/>
            <p:extLst/>
          </p:nvPr>
        </p:nvGraphicFramePr>
        <p:xfrm>
          <a:off x="-216532" y="1306048"/>
          <a:ext cx="9433048" cy="3988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numéro de diapositive 1"/>
          <p:cNvSpPr>
            <a:spLocks noGrp="1"/>
          </p:cNvSpPr>
          <p:nvPr>
            <p:ph type="sldNum" sz="quarter" idx="4294967295"/>
          </p:nvPr>
        </p:nvSpPr>
        <p:spPr>
          <a:xfrm>
            <a:off x="7236296" y="5520809"/>
            <a:ext cx="1350962" cy="212725"/>
          </a:xfrm>
        </p:spPr>
        <p:txBody>
          <a:bodyPr/>
          <a:lstStyle/>
          <a:p>
            <a:fld id="{733122C9-A0B9-462F-8757-0847AD287B63}" type="slidenum">
              <a:rPr lang="fr-FR" smtClean="0"/>
              <a:pPr/>
              <a:t>16</a:t>
            </a:fld>
            <a:endParaRPr lang="fr-FR" dirty="0"/>
          </a:p>
        </p:txBody>
      </p:sp>
      <p:grpSp>
        <p:nvGrpSpPr>
          <p:cNvPr id="6" name="Groupe 5">
            <a:extLst>
              <a:ext uri="{FF2B5EF4-FFF2-40B4-BE49-F238E27FC236}">
                <a16:creationId xmlns:a16="http://schemas.microsoft.com/office/drawing/2014/main" id="{DD31BDFD-FADC-44D8-B829-1A31B7858F66}"/>
              </a:ext>
            </a:extLst>
          </p:cNvPr>
          <p:cNvGrpSpPr/>
          <p:nvPr/>
        </p:nvGrpSpPr>
        <p:grpSpPr>
          <a:xfrm>
            <a:off x="8503444" y="1035856"/>
            <a:ext cx="273845" cy="380988"/>
            <a:chOff x="2724335" y="0"/>
            <a:chExt cx="3694565" cy="5140087"/>
          </a:xfrm>
        </p:grpSpPr>
        <p:grpSp>
          <p:nvGrpSpPr>
            <p:cNvPr id="7" name="Groupe 6">
              <a:extLst>
                <a:ext uri="{FF2B5EF4-FFF2-40B4-BE49-F238E27FC236}">
                  <a16:creationId xmlns:a16="http://schemas.microsoft.com/office/drawing/2014/main" id="{68948EC5-1067-4566-82C7-B6A31FB381EE}"/>
                </a:ext>
              </a:extLst>
            </p:cNvPr>
            <p:cNvGrpSpPr/>
            <p:nvPr userDrawn="1"/>
          </p:nvGrpSpPr>
          <p:grpSpPr>
            <a:xfrm>
              <a:off x="2724335" y="4398358"/>
              <a:ext cx="3694565" cy="741729"/>
              <a:chOff x="2724335" y="4398358"/>
              <a:chExt cx="3694565" cy="741729"/>
            </a:xfrm>
          </p:grpSpPr>
          <p:sp>
            <p:nvSpPr>
              <p:cNvPr id="17" name="Forme libre : forme 49">
                <a:extLst>
                  <a:ext uri="{FF2B5EF4-FFF2-40B4-BE49-F238E27FC236}">
                    <a16:creationId xmlns:a16="http://schemas.microsoft.com/office/drawing/2014/main" id="{A9721D01-449C-4E27-8D95-CB388E166391}"/>
                  </a:ext>
                </a:extLst>
              </p:cNvPr>
              <p:cNvSpPr/>
              <p:nvPr/>
            </p:nvSpPr>
            <p:spPr>
              <a:xfrm>
                <a:off x="3554785" y="4412423"/>
                <a:ext cx="659499" cy="722420"/>
              </a:xfrm>
              <a:custGeom>
                <a:avLst/>
                <a:gdLst>
                  <a:gd name="connsiteX0" fmla="*/ 391256 w 659499"/>
                  <a:gd name="connsiteY0" fmla="*/ 0 h 722420"/>
                  <a:gd name="connsiteX1" fmla="*/ 139990 w 659499"/>
                  <a:gd name="connsiteY1" fmla="*/ 100540 h 722420"/>
                  <a:gd name="connsiteX2" fmla="*/ 139990 w 659499"/>
                  <a:gd name="connsiteY2" fmla="*/ 0 h 722420"/>
                  <a:gd name="connsiteX3" fmla="*/ 0 w 659499"/>
                  <a:gd name="connsiteY3" fmla="*/ 0 h 722420"/>
                  <a:gd name="connsiteX4" fmla="*/ 0 w 659499"/>
                  <a:gd name="connsiteY4" fmla="*/ 722421 h 722420"/>
                  <a:gd name="connsiteX5" fmla="*/ 140073 w 659499"/>
                  <a:gd name="connsiteY5" fmla="*/ 722421 h 722420"/>
                  <a:gd name="connsiteX6" fmla="*/ 140073 w 659499"/>
                  <a:gd name="connsiteY6" fmla="*/ 283142 h 722420"/>
                  <a:gd name="connsiteX7" fmla="*/ 366037 w 659499"/>
                  <a:gd name="connsiteY7" fmla="*/ 115438 h 722420"/>
                  <a:gd name="connsiteX8" fmla="*/ 518928 w 659499"/>
                  <a:gd name="connsiteY8" fmla="*/ 243442 h 722420"/>
                  <a:gd name="connsiteX9" fmla="*/ 519427 w 659499"/>
                  <a:gd name="connsiteY9" fmla="*/ 243442 h 722420"/>
                  <a:gd name="connsiteX10" fmla="*/ 519427 w 659499"/>
                  <a:gd name="connsiteY10" fmla="*/ 722421 h 722420"/>
                  <a:gd name="connsiteX11" fmla="*/ 659500 w 659499"/>
                  <a:gd name="connsiteY11" fmla="*/ 722421 h 722420"/>
                  <a:gd name="connsiteX12" fmla="*/ 659500 w 659499"/>
                  <a:gd name="connsiteY12" fmla="*/ 243442 h 722420"/>
                  <a:gd name="connsiteX13" fmla="*/ 391256 w 659499"/>
                  <a:gd name="connsiteY13" fmla="*/ 0 h 72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9499" h="722420">
                    <a:moveTo>
                      <a:pt x="391256" y="0"/>
                    </a:moveTo>
                    <a:cubicBezTo>
                      <a:pt x="218141" y="0"/>
                      <a:pt x="141488" y="98626"/>
                      <a:pt x="139990" y="100540"/>
                    </a:cubicBezTo>
                    <a:lnTo>
                      <a:pt x="139990" y="0"/>
                    </a:lnTo>
                    <a:lnTo>
                      <a:pt x="0" y="0"/>
                    </a:lnTo>
                    <a:lnTo>
                      <a:pt x="0" y="722421"/>
                    </a:lnTo>
                    <a:lnTo>
                      <a:pt x="140073" y="722421"/>
                    </a:lnTo>
                    <a:lnTo>
                      <a:pt x="140073" y="283142"/>
                    </a:lnTo>
                    <a:cubicBezTo>
                      <a:pt x="143069" y="177026"/>
                      <a:pt x="276567" y="115438"/>
                      <a:pt x="366037" y="115438"/>
                    </a:cubicBezTo>
                    <a:cubicBezTo>
                      <a:pt x="432870" y="115438"/>
                      <a:pt x="518928" y="161213"/>
                      <a:pt x="518928" y="243442"/>
                    </a:cubicBezTo>
                    <a:lnTo>
                      <a:pt x="519427" y="243442"/>
                    </a:lnTo>
                    <a:lnTo>
                      <a:pt x="519427" y="722421"/>
                    </a:lnTo>
                    <a:lnTo>
                      <a:pt x="659500" y="722421"/>
                    </a:lnTo>
                    <a:lnTo>
                      <a:pt x="659500" y="243442"/>
                    </a:lnTo>
                    <a:cubicBezTo>
                      <a:pt x="659417" y="80981"/>
                      <a:pt x="538986" y="0"/>
                      <a:pt x="391256" y="0"/>
                    </a:cubicBezTo>
                    <a:close/>
                  </a:path>
                </a:pathLst>
              </a:custGeom>
              <a:solidFill>
                <a:srgbClr val="3C3C3C"/>
              </a:solidFill>
              <a:ln w="8302" cap="flat">
                <a:noFill/>
                <a:prstDash val="solid"/>
                <a:miter/>
              </a:ln>
            </p:spPr>
            <p:txBody>
              <a:bodyPr rtlCol="0" anchor="ctr"/>
              <a:lstStyle/>
              <a:p>
                <a:endParaRPr lang="fr-FR"/>
              </a:p>
            </p:txBody>
          </p:sp>
          <p:sp>
            <p:nvSpPr>
              <p:cNvPr id="18" name="Forme libre : forme 50">
                <a:extLst>
                  <a:ext uri="{FF2B5EF4-FFF2-40B4-BE49-F238E27FC236}">
                    <a16:creationId xmlns:a16="http://schemas.microsoft.com/office/drawing/2014/main" id="{D4EF4E18-1600-4951-B2D3-81EA9BB0A9D0}"/>
                  </a:ext>
                </a:extLst>
              </p:cNvPr>
              <p:cNvSpPr/>
              <p:nvPr/>
            </p:nvSpPr>
            <p:spPr>
              <a:xfrm>
                <a:off x="5832180" y="4401770"/>
                <a:ext cx="586720" cy="736485"/>
              </a:xfrm>
              <a:custGeom>
                <a:avLst/>
                <a:gdLst>
                  <a:gd name="connsiteX0" fmla="*/ 363684 w 586720"/>
                  <a:gd name="connsiteY0" fmla="*/ 304532 h 736485"/>
                  <a:gd name="connsiteX1" fmla="*/ 363684 w 586720"/>
                  <a:gd name="connsiteY1" fmla="*/ 304365 h 736485"/>
                  <a:gd name="connsiteX2" fmla="*/ 237760 w 586720"/>
                  <a:gd name="connsiteY2" fmla="*/ 304365 h 736485"/>
                  <a:gd name="connsiteX3" fmla="*/ 133309 w 586720"/>
                  <a:gd name="connsiteY3" fmla="*/ 212565 h 736485"/>
                  <a:gd name="connsiteX4" fmla="*/ 284285 w 586720"/>
                  <a:gd name="connsiteY4" fmla="*/ 122512 h 736485"/>
                  <a:gd name="connsiteX5" fmla="*/ 503008 w 586720"/>
                  <a:gd name="connsiteY5" fmla="*/ 162128 h 736485"/>
                  <a:gd name="connsiteX6" fmla="*/ 551031 w 586720"/>
                  <a:gd name="connsiteY6" fmla="*/ 49188 h 736485"/>
                  <a:gd name="connsiteX7" fmla="*/ 298267 w 586720"/>
                  <a:gd name="connsiteY7" fmla="*/ 0 h 736485"/>
                  <a:gd name="connsiteX8" fmla="*/ 310 w 586720"/>
                  <a:gd name="connsiteY8" fmla="*/ 214313 h 736485"/>
                  <a:gd name="connsiteX9" fmla="*/ 223029 w 586720"/>
                  <a:gd name="connsiteY9" fmla="*/ 432037 h 736485"/>
                  <a:gd name="connsiteX10" fmla="*/ 223029 w 586720"/>
                  <a:gd name="connsiteY10" fmla="*/ 432204 h 736485"/>
                  <a:gd name="connsiteX11" fmla="*/ 348953 w 586720"/>
                  <a:gd name="connsiteY11" fmla="*/ 432204 h 736485"/>
                  <a:gd name="connsiteX12" fmla="*/ 453404 w 586720"/>
                  <a:gd name="connsiteY12" fmla="*/ 524005 h 736485"/>
                  <a:gd name="connsiteX13" fmla="*/ 302428 w 586720"/>
                  <a:gd name="connsiteY13" fmla="*/ 614057 h 736485"/>
                  <a:gd name="connsiteX14" fmla="*/ 59818 w 586720"/>
                  <a:gd name="connsiteY14" fmla="*/ 563704 h 736485"/>
                  <a:gd name="connsiteX15" fmla="*/ 12212 w 586720"/>
                  <a:gd name="connsiteY15" fmla="*/ 676062 h 736485"/>
                  <a:gd name="connsiteX16" fmla="*/ 288446 w 586720"/>
                  <a:gd name="connsiteY16" fmla="*/ 736486 h 736485"/>
                  <a:gd name="connsiteX17" fmla="*/ 586403 w 586720"/>
                  <a:gd name="connsiteY17" fmla="*/ 522173 h 736485"/>
                  <a:gd name="connsiteX18" fmla="*/ 363684 w 586720"/>
                  <a:gd name="connsiteY18" fmla="*/ 304532 h 736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720" h="736485">
                    <a:moveTo>
                      <a:pt x="363684" y="304532"/>
                    </a:moveTo>
                    <a:lnTo>
                      <a:pt x="363684" y="304365"/>
                    </a:lnTo>
                    <a:lnTo>
                      <a:pt x="237760" y="304365"/>
                    </a:lnTo>
                    <a:cubicBezTo>
                      <a:pt x="167765" y="304365"/>
                      <a:pt x="130479" y="277400"/>
                      <a:pt x="133309" y="212565"/>
                    </a:cubicBezTo>
                    <a:cubicBezTo>
                      <a:pt x="136305" y="144151"/>
                      <a:pt x="210794" y="122512"/>
                      <a:pt x="284285" y="122512"/>
                    </a:cubicBezTo>
                    <a:cubicBezTo>
                      <a:pt x="388986" y="122512"/>
                      <a:pt x="466305" y="147397"/>
                      <a:pt x="503008" y="162128"/>
                    </a:cubicBezTo>
                    <a:lnTo>
                      <a:pt x="551031" y="49188"/>
                    </a:lnTo>
                    <a:cubicBezTo>
                      <a:pt x="510748" y="31710"/>
                      <a:pt x="420945" y="0"/>
                      <a:pt x="298267" y="0"/>
                    </a:cubicBezTo>
                    <a:cubicBezTo>
                      <a:pt x="175838" y="0"/>
                      <a:pt x="7468" y="48605"/>
                      <a:pt x="310" y="214313"/>
                    </a:cubicBezTo>
                    <a:cubicBezTo>
                      <a:pt x="-6681" y="375775"/>
                      <a:pt x="105594" y="429457"/>
                      <a:pt x="223029" y="432037"/>
                    </a:cubicBezTo>
                    <a:lnTo>
                      <a:pt x="223029" y="432204"/>
                    </a:lnTo>
                    <a:lnTo>
                      <a:pt x="348953" y="432204"/>
                    </a:lnTo>
                    <a:cubicBezTo>
                      <a:pt x="418948" y="432204"/>
                      <a:pt x="456234" y="459170"/>
                      <a:pt x="453404" y="524005"/>
                    </a:cubicBezTo>
                    <a:cubicBezTo>
                      <a:pt x="450408" y="592418"/>
                      <a:pt x="375919" y="614057"/>
                      <a:pt x="302428" y="614057"/>
                    </a:cubicBezTo>
                    <a:cubicBezTo>
                      <a:pt x="153700" y="614057"/>
                      <a:pt x="59818" y="563704"/>
                      <a:pt x="59818" y="563704"/>
                    </a:cubicBezTo>
                    <a:lnTo>
                      <a:pt x="12212" y="676062"/>
                    </a:lnTo>
                    <a:cubicBezTo>
                      <a:pt x="12212" y="676062"/>
                      <a:pt x="119160" y="736486"/>
                      <a:pt x="288446" y="736486"/>
                    </a:cubicBezTo>
                    <a:cubicBezTo>
                      <a:pt x="410875" y="736486"/>
                      <a:pt x="579245" y="687881"/>
                      <a:pt x="586403" y="522173"/>
                    </a:cubicBezTo>
                    <a:cubicBezTo>
                      <a:pt x="593477" y="360877"/>
                      <a:pt x="481119" y="307195"/>
                      <a:pt x="363684" y="304532"/>
                    </a:cubicBezTo>
                    <a:close/>
                  </a:path>
                </a:pathLst>
              </a:custGeom>
              <a:solidFill>
                <a:srgbClr val="3C3C3C"/>
              </a:solidFill>
              <a:ln w="8302" cap="flat">
                <a:noFill/>
                <a:prstDash val="solid"/>
                <a:miter/>
              </a:ln>
            </p:spPr>
            <p:txBody>
              <a:bodyPr rtlCol="0" anchor="ctr"/>
              <a:lstStyle/>
              <a:p>
                <a:endParaRPr lang="fr-FR"/>
              </a:p>
            </p:txBody>
          </p:sp>
          <p:sp>
            <p:nvSpPr>
              <p:cNvPr id="19" name="Forme libre : forme 51">
                <a:extLst>
                  <a:ext uri="{FF2B5EF4-FFF2-40B4-BE49-F238E27FC236}">
                    <a16:creationId xmlns:a16="http://schemas.microsoft.com/office/drawing/2014/main" id="{3284962D-7A7F-4349-9250-20D40BD3FEC1}"/>
                  </a:ext>
                </a:extLst>
              </p:cNvPr>
              <p:cNvSpPr/>
              <p:nvPr/>
            </p:nvSpPr>
            <p:spPr>
              <a:xfrm>
                <a:off x="5027341" y="4398358"/>
                <a:ext cx="698034" cy="741729"/>
              </a:xfrm>
              <a:custGeom>
                <a:avLst/>
                <a:gdLst>
                  <a:gd name="connsiteX0" fmla="*/ 355135 w 698034"/>
                  <a:gd name="connsiteY0" fmla="*/ 0 h 741729"/>
                  <a:gd name="connsiteX1" fmla="*/ 0 w 698034"/>
                  <a:gd name="connsiteY1" fmla="*/ 377856 h 741729"/>
                  <a:gd name="connsiteX2" fmla="*/ 387594 w 698034"/>
                  <a:gd name="connsiteY2" fmla="*/ 741730 h 741729"/>
                  <a:gd name="connsiteX3" fmla="*/ 662996 w 698034"/>
                  <a:gd name="connsiteY3" fmla="*/ 681306 h 741729"/>
                  <a:gd name="connsiteX4" fmla="*/ 611394 w 698034"/>
                  <a:gd name="connsiteY4" fmla="*/ 573609 h 741729"/>
                  <a:gd name="connsiteX5" fmla="*/ 383266 w 698034"/>
                  <a:gd name="connsiteY5" fmla="*/ 618386 h 741729"/>
                  <a:gd name="connsiteX6" fmla="*/ 145233 w 698034"/>
                  <a:gd name="connsiteY6" fmla="*/ 432121 h 741729"/>
                  <a:gd name="connsiteX7" fmla="*/ 556297 w 698034"/>
                  <a:gd name="connsiteY7" fmla="*/ 432121 h 741729"/>
                  <a:gd name="connsiteX8" fmla="*/ 698035 w 698034"/>
                  <a:gd name="connsiteY8" fmla="*/ 432121 h 741729"/>
                  <a:gd name="connsiteX9" fmla="*/ 698035 w 698034"/>
                  <a:gd name="connsiteY9" fmla="*/ 369200 h 741729"/>
                  <a:gd name="connsiteX10" fmla="*/ 355135 w 698034"/>
                  <a:gd name="connsiteY10" fmla="*/ 0 h 741729"/>
                  <a:gd name="connsiteX11" fmla="*/ 146981 w 698034"/>
                  <a:gd name="connsiteY11" fmla="*/ 316684 h 741729"/>
                  <a:gd name="connsiteX12" fmla="*/ 360378 w 698034"/>
                  <a:gd name="connsiteY12" fmla="*/ 119017 h 741729"/>
                  <a:gd name="connsiteX13" fmla="*/ 554549 w 698034"/>
                  <a:gd name="connsiteY13" fmla="*/ 316684 h 741729"/>
                  <a:gd name="connsiteX14" fmla="*/ 146981 w 698034"/>
                  <a:gd name="connsiteY14" fmla="*/ 316684 h 74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98034" h="741729">
                    <a:moveTo>
                      <a:pt x="355135" y="0"/>
                    </a:moveTo>
                    <a:cubicBezTo>
                      <a:pt x="152224" y="0"/>
                      <a:pt x="0" y="117185"/>
                      <a:pt x="0" y="377856"/>
                    </a:cubicBezTo>
                    <a:cubicBezTo>
                      <a:pt x="0" y="638443"/>
                      <a:pt x="191924" y="741730"/>
                      <a:pt x="387594" y="741730"/>
                    </a:cubicBezTo>
                    <a:cubicBezTo>
                      <a:pt x="568199" y="741730"/>
                      <a:pt x="662996" y="681306"/>
                      <a:pt x="662996" y="681306"/>
                    </a:cubicBezTo>
                    <a:lnTo>
                      <a:pt x="611394" y="573609"/>
                    </a:lnTo>
                    <a:cubicBezTo>
                      <a:pt x="611394" y="573609"/>
                      <a:pt x="541482" y="618386"/>
                      <a:pt x="383266" y="618386"/>
                    </a:cubicBezTo>
                    <a:cubicBezTo>
                      <a:pt x="276234" y="618386"/>
                      <a:pt x="160963" y="586010"/>
                      <a:pt x="145233" y="432121"/>
                    </a:cubicBezTo>
                    <a:lnTo>
                      <a:pt x="556297" y="432121"/>
                    </a:lnTo>
                    <a:lnTo>
                      <a:pt x="698035" y="432121"/>
                    </a:lnTo>
                    <a:lnTo>
                      <a:pt x="698035" y="369200"/>
                    </a:lnTo>
                    <a:cubicBezTo>
                      <a:pt x="698035" y="131251"/>
                      <a:pt x="587757" y="0"/>
                      <a:pt x="355135" y="0"/>
                    </a:cubicBezTo>
                    <a:close/>
                    <a:moveTo>
                      <a:pt x="146981" y="316684"/>
                    </a:moveTo>
                    <a:cubicBezTo>
                      <a:pt x="162711" y="164459"/>
                      <a:pt x="241445" y="119017"/>
                      <a:pt x="360378" y="119017"/>
                    </a:cubicBezTo>
                    <a:cubicBezTo>
                      <a:pt x="488050" y="119017"/>
                      <a:pt x="545810" y="180272"/>
                      <a:pt x="554549" y="316684"/>
                    </a:cubicBezTo>
                    <a:lnTo>
                      <a:pt x="146981" y="316684"/>
                    </a:lnTo>
                    <a:close/>
                  </a:path>
                </a:pathLst>
              </a:custGeom>
              <a:solidFill>
                <a:srgbClr val="3C3C3C"/>
              </a:solidFill>
              <a:ln w="8302" cap="flat">
                <a:noFill/>
                <a:prstDash val="solid"/>
                <a:miter/>
              </a:ln>
            </p:spPr>
            <p:txBody>
              <a:bodyPr rtlCol="0" anchor="ctr"/>
              <a:lstStyle/>
              <a:p>
                <a:endParaRPr lang="fr-FR"/>
              </a:p>
            </p:txBody>
          </p:sp>
          <p:sp>
            <p:nvSpPr>
              <p:cNvPr id="20" name="Forme libre : forme 52">
                <a:extLst>
                  <a:ext uri="{FF2B5EF4-FFF2-40B4-BE49-F238E27FC236}">
                    <a16:creationId xmlns:a16="http://schemas.microsoft.com/office/drawing/2014/main" id="{476FCF11-4108-40BC-8178-ADD787625181}"/>
                  </a:ext>
                </a:extLst>
              </p:cNvPr>
              <p:cNvSpPr/>
              <p:nvPr/>
            </p:nvSpPr>
            <p:spPr>
              <a:xfrm>
                <a:off x="4342812" y="4401770"/>
                <a:ext cx="586713" cy="736485"/>
              </a:xfrm>
              <a:custGeom>
                <a:avLst/>
                <a:gdLst>
                  <a:gd name="connsiteX0" fmla="*/ 363684 w 586713"/>
                  <a:gd name="connsiteY0" fmla="*/ 304532 h 736485"/>
                  <a:gd name="connsiteX1" fmla="*/ 363684 w 586713"/>
                  <a:gd name="connsiteY1" fmla="*/ 304365 h 736485"/>
                  <a:gd name="connsiteX2" fmla="*/ 237760 w 586713"/>
                  <a:gd name="connsiteY2" fmla="*/ 304365 h 736485"/>
                  <a:gd name="connsiteX3" fmla="*/ 133309 w 586713"/>
                  <a:gd name="connsiteY3" fmla="*/ 212565 h 736485"/>
                  <a:gd name="connsiteX4" fmla="*/ 284285 w 586713"/>
                  <a:gd name="connsiteY4" fmla="*/ 122512 h 736485"/>
                  <a:gd name="connsiteX5" fmla="*/ 503008 w 586713"/>
                  <a:gd name="connsiteY5" fmla="*/ 162128 h 736485"/>
                  <a:gd name="connsiteX6" fmla="*/ 551031 w 586713"/>
                  <a:gd name="connsiteY6" fmla="*/ 49188 h 736485"/>
                  <a:gd name="connsiteX7" fmla="*/ 298267 w 586713"/>
                  <a:gd name="connsiteY7" fmla="*/ 0 h 736485"/>
                  <a:gd name="connsiteX8" fmla="*/ 310 w 586713"/>
                  <a:gd name="connsiteY8" fmla="*/ 214313 h 736485"/>
                  <a:gd name="connsiteX9" fmla="*/ 223029 w 586713"/>
                  <a:gd name="connsiteY9" fmla="*/ 432037 h 736485"/>
                  <a:gd name="connsiteX10" fmla="*/ 223029 w 586713"/>
                  <a:gd name="connsiteY10" fmla="*/ 432204 h 736485"/>
                  <a:gd name="connsiteX11" fmla="*/ 348953 w 586713"/>
                  <a:gd name="connsiteY11" fmla="*/ 432204 h 736485"/>
                  <a:gd name="connsiteX12" fmla="*/ 453404 w 586713"/>
                  <a:gd name="connsiteY12" fmla="*/ 524005 h 736485"/>
                  <a:gd name="connsiteX13" fmla="*/ 302429 w 586713"/>
                  <a:gd name="connsiteY13" fmla="*/ 614057 h 736485"/>
                  <a:gd name="connsiteX14" fmla="*/ 59818 w 586713"/>
                  <a:gd name="connsiteY14" fmla="*/ 563704 h 736485"/>
                  <a:gd name="connsiteX15" fmla="*/ 12212 w 586713"/>
                  <a:gd name="connsiteY15" fmla="*/ 676062 h 736485"/>
                  <a:gd name="connsiteX16" fmla="*/ 288446 w 586713"/>
                  <a:gd name="connsiteY16" fmla="*/ 736486 h 736485"/>
                  <a:gd name="connsiteX17" fmla="*/ 586403 w 586713"/>
                  <a:gd name="connsiteY17" fmla="*/ 522173 h 736485"/>
                  <a:gd name="connsiteX18" fmla="*/ 363684 w 586713"/>
                  <a:gd name="connsiteY18" fmla="*/ 304532 h 736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713" h="736485">
                    <a:moveTo>
                      <a:pt x="363684" y="304532"/>
                    </a:moveTo>
                    <a:lnTo>
                      <a:pt x="363684" y="304365"/>
                    </a:lnTo>
                    <a:lnTo>
                      <a:pt x="237760" y="304365"/>
                    </a:lnTo>
                    <a:cubicBezTo>
                      <a:pt x="167765" y="304365"/>
                      <a:pt x="130479" y="277400"/>
                      <a:pt x="133309" y="212565"/>
                    </a:cubicBezTo>
                    <a:cubicBezTo>
                      <a:pt x="136305" y="144151"/>
                      <a:pt x="210794" y="122512"/>
                      <a:pt x="284285" y="122512"/>
                    </a:cubicBezTo>
                    <a:cubicBezTo>
                      <a:pt x="388986" y="122512"/>
                      <a:pt x="466305" y="147397"/>
                      <a:pt x="503008" y="162128"/>
                    </a:cubicBezTo>
                    <a:lnTo>
                      <a:pt x="551031" y="49188"/>
                    </a:lnTo>
                    <a:cubicBezTo>
                      <a:pt x="510749" y="31710"/>
                      <a:pt x="420945" y="0"/>
                      <a:pt x="298267" y="0"/>
                    </a:cubicBezTo>
                    <a:cubicBezTo>
                      <a:pt x="175838" y="0"/>
                      <a:pt x="7468" y="48605"/>
                      <a:pt x="310" y="214313"/>
                    </a:cubicBezTo>
                    <a:cubicBezTo>
                      <a:pt x="-6681" y="375775"/>
                      <a:pt x="105594" y="429457"/>
                      <a:pt x="223029" y="432037"/>
                    </a:cubicBezTo>
                    <a:lnTo>
                      <a:pt x="223029" y="432204"/>
                    </a:lnTo>
                    <a:lnTo>
                      <a:pt x="348953" y="432204"/>
                    </a:lnTo>
                    <a:cubicBezTo>
                      <a:pt x="418948" y="432204"/>
                      <a:pt x="456234" y="459170"/>
                      <a:pt x="453404" y="524005"/>
                    </a:cubicBezTo>
                    <a:cubicBezTo>
                      <a:pt x="450408" y="592418"/>
                      <a:pt x="375919" y="614057"/>
                      <a:pt x="302429" y="614057"/>
                    </a:cubicBezTo>
                    <a:cubicBezTo>
                      <a:pt x="153700" y="614057"/>
                      <a:pt x="59818" y="563704"/>
                      <a:pt x="59818" y="563704"/>
                    </a:cubicBezTo>
                    <a:lnTo>
                      <a:pt x="12212" y="676062"/>
                    </a:lnTo>
                    <a:cubicBezTo>
                      <a:pt x="12212" y="676062"/>
                      <a:pt x="119160" y="736486"/>
                      <a:pt x="288446" y="736486"/>
                    </a:cubicBezTo>
                    <a:cubicBezTo>
                      <a:pt x="410875" y="736486"/>
                      <a:pt x="579245" y="687881"/>
                      <a:pt x="586403" y="522173"/>
                    </a:cubicBezTo>
                    <a:cubicBezTo>
                      <a:pt x="593394" y="360877"/>
                      <a:pt x="481119" y="307195"/>
                      <a:pt x="363684" y="304532"/>
                    </a:cubicBezTo>
                    <a:close/>
                  </a:path>
                </a:pathLst>
              </a:custGeom>
              <a:solidFill>
                <a:srgbClr val="3C3C3C"/>
              </a:solidFill>
              <a:ln w="8302" cap="flat">
                <a:noFill/>
                <a:prstDash val="solid"/>
                <a:miter/>
              </a:ln>
            </p:spPr>
            <p:txBody>
              <a:bodyPr rtlCol="0" anchor="ctr"/>
              <a:lstStyle/>
              <a:p>
                <a:endParaRPr lang="fr-FR"/>
              </a:p>
            </p:txBody>
          </p:sp>
          <p:sp>
            <p:nvSpPr>
              <p:cNvPr id="21" name="Forme libre : forme 53">
                <a:extLst>
                  <a:ext uri="{FF2B5EF4-FFF2-40B4-BE49-F238E27FC236}">
                    <a16:creationId xmlns:a16="http://schemas.microsoft.com/office/drawing/2014/main" id="{D22E4527-8C28-490C-A537-25A59F3C9541}"/>
                  </a:ext>
                </a:extLst>
              </p:cNvPr>
              <p:cNvSpPr/>
              <p:nvPr/>
            </p:nvSpPr>
            <p:spPr>
              <a:xfrm>
                <a:off x="2724335" y="4403352"/>
                <a:ext cx="669903" cy="732990"/>
              </a:xfrm>
              <a:custGeom>
                <a:avLst/>
                <a:gdLst>
                  <a:gd name="connsiteX0" fmla="*/ 333079 w 669903"/>
                  <a:gd name="connsiteY0" fmla="*/ 0 h 732990"/>
                  <a:gd name="connsiteX1" fmla="*/ 58509 w 669903"/>
                  <a:gd name="connsiteY1" fmla="*/ 45026 h 732990"/>
                  <a:gd name="connsiteX2" fmla="*/ 113856 w 669903"/>
                  <a:gd name="connsiteY2" fmla="*/ 157884 h 732990"/>
                  <a:gd name="connsiteX3" fmla="*/ 348976 w 669903"/>
                  <a:gd name="connsiteY3" fmla="*/ 122429 h 732990"/>
                  <a:gd name="connsiteX4" fmla="*/ 530080 w 669903"/>
                  <a:gd name="connsiteY4" fmla="*/ 253929 h 732990"/>
                  <a:gd name="connsiteX5" fmla="*/ 530080 w 669903"/>
                  <a:gd name="connsiteY5" fmla="*/ 297374 h 732990"/>
                  <a:gd name="connsiteX6" fmla="*/ 253596 w 669903"/>
                  <a:gd name="connsiteY6" fmla="*/ 297374 h 732990"/>
                  <a:gd name="connsiteX7" fmla="*/ 0 w 669903"/>
                  <a:gd name="connsiteY7" fmla="*/ 514267 h 732990"/>
                  <a:gd name="connsiteX8" fmla="*/ 273571 w 669903"/>
                  <a:gd name="connsiteY8" fmla="*/ 732990 h 732990"/>
                  <a:gd name="connsiteX9" fmla="*/ 529997 w 669903"/>
                  <a:gd name="connsiteY9" fmla="*/ 632284 h 732990"/>
                  <a:gd name="connsiteX10" fmla="*/ 529997 w 669903"/>
                  <a:gd name="connsiteY10" fmla="*/ 732990 h 732990"/>
                  <a:gd name="connsiteX11" fmla="*/ 669903 w 669903"/>
                  <a:gd name="connsiteY11" fmla="*/ 732990 h 732990"/>
                  <a:gd name="connsiteX12" fmla="*/ 669903 w 669903"/>
                  <a:gd name="connsiteY12" fmla="*/ 214313 h 732990"/>
                  <a:gd name="connsiteX13" fmla="*/ 333079 w 669903"/>
                  <a:gd name="connsiteY13" fmla="*/ 0 h 732990"/>
                  <a:gd name="connsiteX14" fmla="*/ 529997 w 669903"/>
                  <a:gd name="connsiteY14" fmla="*/ 446269 h 732990"/>
                  <a:gd name="connsiteX15" fmla="*/ 299288 w 669903"/>
                  <a:gd name="connsiteY15" fmla="*/ 617553 h 732990"/>
                  <a:gd name="connsiteX16" fmla="*/ 143319 w 669903"/>
                  <a:gd name="connsiteY16" fmla="*/ 512602 h 732990"/>
                  <a:gd name="connsiteX17" fmla="*/ 262335 w 669903"/>
                  <a:gd name="connsiteY17" fmla="*/ 407651 h 732990"/>
                  <a:gd name="connsiteX18" fmla="*/ 529997 w 669903"/>
                  <a:gd name="connsiteY18" fmla="*/ 407651 h 732990"/>
                  <a:gd name="connsiteX19" fmla="*/ 529997 w 669903"/>
                  <a:gd name="connsiteY19" fmla="*/ 446269 h 732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9903" h="732990">
                    <a:moveTo>
                      <a:pt x="333079" y="0"/>
                    </a:moveTo>
                    <a:cubicBezTo>
                      <a:pt x="204741" y="0"/>
                      <a:pt x="108197" y="27132"/>
                      <a:pt x="58509" y="45026"/>
                    </a:cubicBezTo>
                    <a:lnTo>
                      <a:pt x="113856" y="157884"/>
                    </a:lnTo>
                    <a:cubicBezTo>
                      <a:pt x="159132" y="143069"/>
                      <a:pt x="241278" y="122429"/>
                      <a:pt x="348976" y="122429"/>
                    </a:cubicBezTo>
                    <a:cubicBezTo>
                      <a:pt x="432037" y="122429"/>
                      <a:pt x="530080" y="145067"/>
                      <a:pt x="530080" y="253929"/>
                    </a:cubicBezTo>
                    <a:cubicBezTo>
                      <a:pt x="530080" y="253929"/>
                      <a:pt x="529914" y="293712"/>
                      <a:pt x="530080" y="297374"/>
                    </a:cubicBezTo>
                    <a:lnTo>
                      <a:pt x="253596" y="297374"/>
                    </a:lnTo>
                    <a:cubicBezTo>
                      <a:pt x="113690" y="297374"/>
                      <a:pt x="0" y="346396"/>
                      <a:pt x="0" y="514267"/>
                    </a:cubicBezTo>
                    <a:cubicBezTo>
                      <a:pt x="0" y="664411"/>
                      <a:pt x="122928" y="732990"/>
                      <a:pt x="273571" y="732990"/>
                    </a:cubicBezTo>
                    <a:cubicBezTo>
                      <a:pt x="451929" y="732990"/>
                      <a:pt x="529997" y="632284"/>
                      <a:pt x="529997" y="632284"/>
                    </a:cubicBezTo>
                    <a:lnTo>
                      <a:pt x="529997" y="732990"/>
                    </a:lnTo>
                    <a:lnTo>
                      <a:pt x="669903" y="732990"/>
                    </a:lnTo>
                    <a:lnTo>
                      <a:pt x="669903" y="214313"/>
                    </a:lnTo>
                    <a:cubicBezTo>
                      <a:pt x="661830" y="48605"/>
                      <a:pt x="471488" y="0"/>
                      <a:pt x="333079" y="0"/>
                    </a:cubicBezTo>
                    <a:close/>
                    <a:moveTo>
                      <a:pt x="529997" y="446269"/>
                    </a:moveTo>
                    <a:cubicBezTo>
                      <a:pt x="529997" y="554633"/>
                      <a:pt x="391672" y="617553"/>
                      <a:pt x="299288" y="617553"/>
                    </a:cubicBezTo>
                    <a:cubicBezTo>
                      <a:pt x="231125" y="617553"/>
                      <a:pt x="143319" y="594749"/>
                      <a:pt x="143319" y="512602"/>
                    </a:cubicBezTo>
                    <a:cubicBezTo>
                      <a:pt x="143319" y="430373"/>
                      <a:pt x="190592" y="407651"/>
                      <a:pt x="262335" y="407651"/>
                    </a:cubicBezTo>
                    <a:lnTo>
                      <a:pt x="529997" y="407651"/>
                    </a:lnTo>
                    <a:lnTo>
                      <a:pt x="529997" y="446269"/>
                    </a:lnTo>
                    <a:close/>
                  </a:path>
                </a:pathLst>
              </a:custGeom>
              <a:solidFill>
                <a:srgbClr val="3C3C3C"/>
              </a:solidFill>
              <a:ln w="8302" cap="flat">
                <a:noFill/>
                <a:prstDash val="solid"/>
                <a:miter/>
              </a:ln>
            </p:spPr>
            <p:txBody>
              <a:bodyPr rtlCol="0" anchor="ctr"/>
              <a:lstStyle/>
              <a:p>
                <a:endParaRPr lang="fr-FR"/>
              </a:p>
            </p:txBody>
          </p:sp>
        </p:grpSp>
        <p:grpSp>
          <p:nvGrpSpPr>
            <p:cNvPr id="11" name="Groupe 10">
              <a:extLst>
                <a:ext uri="{FF2B5EF4-FFF2-40B4-BE49-F238E27FC236}">
                  <a16:creationId xmlns:a16="http://schemas.microsoft.com/office/drawing/2014/main" id="{7A93ACC7-0FC5-4E42-9A92-E233EF4B3BDD}"/>
                </a:ext>
              </a:extLst>
            </p:cNvPr>
            <p:cNvGrpSpPr/>
            <p:nvPr userDrawn="1"/>
          </p:nvGrpSpPr>
          <p:grpSpPr>
            <a:xfrm>
              <a:off x="2752472" y="0"/>
              <a:ext cx="3638377" cy="3631244"/>
              <a:chOff x="2752472" y="0"/>
              <a:chExt cx="3638377" cy="3631244"/>
            </a:xfrm>
          </p:grpSpPr>
          <p:sp>
            <p:nvSpPr>
              <p:cNvPr id="12" name="Forme libre : forme 44">
                <a:extLst>
                  <a:ext uri="{FF2B5EF4-FFF2-40B4-BE49-F238E27FC236}">
                    <a16:creationId xmlns:a16="http://schemas.microsoft.com/office/drawing/2014/main" id="{57603CFD-4D04-4A34-A606-ACDAC0C83EBE}"/>
                  </a:ext>
                </a:extLst>
              </p:cNvPr>
              <p:cNvSpPr/>
              <p:nvPr/>
            </p:nvSpPr>
            <p:spPr>
              <a:xfrm>
                <a:off x="3627443" y="0"/>
                <a:ext cx="1911500" cy="962868"/>
              </a:xfrm>
              <a:custGeom>
                <a:avLst/>
                <a:gdLst>
                  <a:gd name="connsiteX0" fmla="*/ 1911501 w 1911500"/>
                  <a:gd name="connsiteY0" fmla="*/ 277816 h 962868"/>
                  <a:gd name="connsiteX1" fmla="*/ 958955 w 1911500"/>
                  <a:gd name="connsiteY1" fmla="*/ 0 h 962868"/>
                  <a:gd name="connsiteX2" fmla="*/ 0 w 1911500"/>
                  <a:gd name="connsiteY2" fmla="*/ 264499 h 962868"/>
                  <a:gd name="connsiteX3" fmla="*/ 956791 w 1911500"/>
                  <a:gd name="connsiteY3" fmla="*/ 962867 h 962868"/>
                  <a:gd name="connsiteX4" fmla="*/ 1911501 w 1911500"/>
                  <a:gd name="connsiteY4" fmla="*/ 277816 h 9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500" h="962868">
                    <a:moveTo>
                      <a:pt x="1911501" y="277816"/>
                    </a:moveTo>
                    <a:cubicBezTo>
                      <a:pt x="1651163" y="110610"/>
                      <a:pt x="1308430" y="0"/>
                      <a:pt x="958955" y="0"/>
                    </a:cubicBezTo>
                    <a:cubicBezTo>
                      <a:pt x="634199" y="0"/>
                      <a:pt x="299621" y="79316"/>
                      <a:pt x="0" y="264499"/>
                    </a:cubicBezTo>
                    <a:cubicBezTo>
                      <a:pt x="0" y="264499"/>
                      <a:pt x="408317" y="961618"/>
                      <a:pt x="956791" y="962867"/>
                    </a:cubicBezTo>
                    <a:cubicBezTo>
                      <a:pt x="1505264" y="964115"/>
                      <a:pt x="1911501" y="277816"/>
                      <a:pt x="1911501" y="277816"/>
                    </a:cubicBezTo>
                    <a:close/>
                  </a:path>
                </a:pathLst>
              </a:custGeom>
              <a:solidFill>
                <a:srgbClr val="FFE800"/>
              </a:solidFill>
              <a:ln w="8302" cap="flat">
                <a:noFill/>
                <a:prstDash val="solid"/>
                <a:miter/>
              </a:ln>
            </p:spPr>
            <p:txBody>
              <a:bodyPr rtlCol="0" anchor="ctr"/>
              <a:lstStyle/>
              <a:p>
                <a:endParaRPr lang="fr-FR"/>
              </a:p>
            </p:txBody>
          </p:sp>
          <p:sp>
            <p:nvSpPr>
              <p:cNvPr id="13" name="Forme libre : forme 45">
                <a:extLst>
                  <a:ext uri="{FF2B5EF4-FFF2-40B4-BE49-F238E27FC236}">
                    <a16:creationId xmlns:a16="http://schemas.microsoft.com/office/drawing/2014/main" id="{43458750-899D-4394-B830-1E9A3B51E930}"/>
                  </a:ext>
                </a:extLst>
              </p:cNvPr>
              <p:cNvSpPr/>
              <p:nvPr/>
            </p:nvSpPr>
            <p:spPr>
              <a:xfrm>
                <a:off x="2752472" y="435699"/>
                <a:ext cx="1037602" cy="1816620"/>
              </a:xfrm>
              <a:custGeom>
                <a:avLst/>
                <a:gdLst>
                  <a:gd name="connsiteX0" fmla="*/ 638936 w 1037602"/>
                  <a:gd name="connsiteY0" fmla="*/ 0 h 1816620"/>
                  <a:gd name="connsiteX1" fmla="*/ 88964 w 1037602"/>
                  <a:gd name="connsiteY1" fmla="*/ 826040 h 1816620"/>
                  <a:gd name="connsiteX2" fmla="*/ 53675 w 1037602"/>
                  <a:gd name="connsiteY2" fmla="*/ 1816621 h 1816620"/>
                  <a:gd name="connsiteX3" fmla="*/ 1004058 w 1037602"/>
                  <a:gd name="connsiteY3" fmla="*/ 1125578 h 1816620"/>
                  <a:gd name="connsiteX4" fmla="*/ 638936 w 1037602"/>
                  <a:gd name="connsiteY4" fmla="*/ 0 h 1816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602" h="1816620">
                    <a:moveTo>
                      <a:pt x="638936" y="0"/>
                    </a:moveTo>
                    <a:cubicBezTo>
                      <a:pt x="389085" y="210151"/>
                      <a:pt x="197660" y="493876"/>
                      <a:pt x="88964" y="826040"/>
                    </a:cubicBezTo>
                    <a:cubicBezTo>
                      <a:pt x="-19732" y="1158203"/>
                      <a:pt x="-25558" y="1487787"/>
                      <a:pt x="53675" y="1816621"/>
                    </a:cubicBezTo>
                    <a:cubicBezTo>
                      <a:pt x="53675" y="1816621"/>
                      <a:pt x="833440" y="1646919"/>
                      <a:pt x="1004058" y="1125578"/>
                    </a:cubicBezTo>
                    <a:cubicBezTo>
                      <a:pt x="1174675" y="604236"/>
                      <a:pt x="638936" y="0"/>
                      <a:pt x="638936" y="0"/>
                    </a:cubicBezTo>
                    <a:close/>
                  </a:path>
                </a:pathLst>
              </a:custGeom>
              <a:solidFill>
                <a:srgbClr val="FF9940"/>
              </a:solidFill>
              <a:ln w="8302" cap="flat">
                <a:noFill/>
                <a:prstDash val="solid"/>
                <a:miter/>
              </a:ln>
            </p:spPr>
            <p:txBody>
              <a:bodyPr rtlCol="0" anchor="ctr"/>
              <a:lstStyle/>
              <a:p>
                <a:endParaRPr lang="fr-FR"/>
              </a:p>
            </p:txBody>
          </p:sp>
          <p:sp>
            <p:nvSpPr>
              <p:cNvPr id="14" name="Forme libre : forme 46">
                <a:extLst>
                  <a:ext uri="{FF2B5EF4-FFF2-40B4-BE49-F238E27FC236}">
                    <a16:creationId xmlns:a16="http://schemas.microsoft.com/office/drawing/2014/main" id="{091F78CC-3B11-43B4-8B6D-739240B1A3D0}"/>
                  </a:ext>
                </a:extLst>
              </p:cNvPr>
              <p:cNvSpPr/>
              <p:nvPr/>
            </p:nvSpPr>
            <p:spPr>
              <a:xfrm>
                <a:off x="2887295" y="2362027"/>
                <a:ext cx="1547103" cy="1269217"/>
              </a:xfrm>
              <a:custGeom>
                <a:avLst/>
                <a:gdLst>
                  <a:gd name="connsiteX0" fmla="*/ 0 w 1547103"/>
                  <a:gd name="connsiteY0" fmla="*/ 140976 h 1269217"/>
                  <a:gd name="connsiteX1" fmla="*/ 609064 w 1547103"/>
                  <a:gd name="connsiteY1" fmla="*/ 922489 h 1269217"/>
                  <a:gd name="connsiteX2" fmla="*/ 1541802 w 1547103"/>
                  <a:gd name="connsiteY2" fmla="*/ 1269217 h 1269217"/>
                  <a:gd name="connsiteX3" fmla="*/ 1176846 w 1547103"/>
                  <a:gd name="connsiteY3" fmla="*/ 144722 h 1269217"/>
                  <a:gd name="connsiteX4" fmla="*/ 0 w 1547103"/>
                  <a:gd name="connsiteY4" fmla="*/ 140976 h 1269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7103" h="1269217">
                    <a:moveTo>
                      <a:pt x="0" y="140976"/>
                    </a:moveTo>
                    <a:cubicBezTo>
                      <a:pt x="127755" y="449503"/>
                      <a:pt x="330998" y="715833"/>
                      <a:pt x="609064" y="922489"/>
                    </a:cubicBezTo>
                    <a:cubicBezTo>
                      <a:pt x="889543" y="1130976"/>
                      <a:pt x="1229030" y="1248660"/>
                      <a:pt x="1541802" y="1269217"/>
                    </a:cubicBezTo>
                    <a:cubicBezTo>
                      <a:pt x="1541802" y="1269217"/>
                      <a:pt x="1619870" y="468146"/>
                      <a:pt x="1176846" y="144722"/>
                    </a:cubicBezTo>
                    <a:cubicBezTo>
                      <a:pt x="733823" y="-178703"/>
                      <a:pt x="0" y="140976"/>
                      <a:pt x="0" y="140976"/>
                    </a:cubicBezTo>
                    <a:close/>
                  </a:path>
                </a:pathLst>
              </a:custGeom>
              <a:solidFill>
                <a:srgbClr val="E1000F"/>
              </a:solidFill>
              <a:ln w="8302" cap="flat">
                <a:noFill/>
                <a:prstDash val="solid"/>
                <a:miter/>
              </a:ln>
            </p:spPr>
            <p:txBody>
              <a:bodyPr rtlCol="0" anchor="ctr"/>
              <a:lstStyle/>
              <a:p>
                <a:endParaRPr lang="fr-FR"/>
              </a:p>
            </p:txBody>
          </p:sp>
          <p:sp>
            <p:nvSpPr>
              <p:cNvPr id="15" name="Forme libre : forme 47">
                <a:extLst>
                  <a:ext uri="{FF2B5EF4-FFF2-40B4-BE49-F238E27FC236}">
                    <a16:creationId xmlns:a16="http://schemas.microsoft.com/office/drawing/2014/main" id="{25815A24-B8B0-4B4D-9625-670E8EA1BFD7}"/>
                  </a:ext>
                </a:extLst>
              </p:cNvPr>
              <p:cNvSpPr/>
              <p:nvPr/>
            </p:nvSpPr>
            <p:spPr>
              <a:xfrm>
                <a:off x="4718054" y="2358044"/>
                <a:ext cx="1543227" cy="1272450"/>
              </a:xfrm>
              <a:custGeom>
                <a:avLst/>
                <a:gdLst>
                  <a:gd name="connsiteX0" fmla="*/ 7086 w 1543227"/>
                  <a:gd name="connsiteY0" fmla="*/ 1272451 h 1272450"/>
                  <a:gd name="connsiteX1" fmla="*/ 933915 w 1543227"/>
                  <a:gd name="connsiteY1" fmla="*/ 921977 h 1272450"/>
                  <a:gd name="connsiteX2" fmla="*/ 1543228 w 1543227"/>
                  <a:gd name="connsiteY2" fmla="*/ 135637 h 1272450"/>
                  <a:gd name="connsiteX3" fmla="*/ 359973 w 1543227"/>
                  <a:gd name="connsiteY3" fmla="*/ 148787 h 1272450"/>
                  <a:gd name="connsiteX4" fmla="*/ 7086 w 1543227"/>
                  <a:gd name="connsiteY4" fmla="*/ 1272451 h 127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227" h="1272450">
                    <a:moveTo>
                      <a:pt x="7086" y="1272451"/>
                    </a:moveTo>
                    <a:cubicBezTo>
                      <a:pt x="357560" y="1237412"/>
                      <a:pt x="650856" y="1126885"/>
                      <a:pt x="933915" y="921977"/>
                    </a:cubicBezTo>
                    <a:cubicBezTo>
                      <a:pt x="1207902" y="723644"/>
                      <a:pt x="1416388" y="443082"/>
                      <a:pt x="1543228" y="135637"/>
                    </a:cubicBezTo>
                    <a:cubicBezTo>
                      <a:pt x="1543228" y="135637"/>
                      <a:pt x="800417" y="-178133"/>
                      <a:pt x="359973" y="148787"/>
                    </a:cubicBezTo>
                    <a:cubicBezTo>
                      <a:pt x="-80470" y="475708"/>
                      <a:pt x="7086" y="1272451"/>
                      <a:pt x="7086" y="1272451"/>
                    </a:cubicBezTo>
                    <a:close/>
                  </a:path>
                </a:pathLst>
              </a:custGeom>
              <a:solidFill>
                <a:srgbClr val="5770BE"/>
              </a:solidFill>
              <a:ln w="8302" cap="flat">
                <a:noFill/>
                <a:prstDash val="solid"/>
                <a:miter/>
              </a:ln>
            </p:spPr>
            <p:txBody>
              <a:bodyPr rtlCol="0" anchor="ctr"/>
              <a:lstStyle/>
              <a:p>
                <a:endParaRPr lang="fr-FR"/>
              </a:p>
            </p:txBody>
          </p:sp>
          <p:sp>
            <p:nvSpPr>
              <p:cNvPr id="16" name="Forme libre : forme 48">
                <a:extLst>
                  <a:ext uri="{FF2B5EF4-FFF2-40B4-BE49-F238E27FC236}">
                    <a16:creationId xmlns:a16="http://schemas.microsoft.com/office/drawing/2014/main" id="{CC32A3B7-91D8-4CBD-9C74-C8A91E4E80F7}"/>
                  </a:ext>
                </a:extLst>
              </p:cNvPr>
              <p:cNvSpPr/>
              <p:nvPr/>
            </p:nvSpPr>
            <p:spPr>
              <a:xfrm>
                <a:off x="5355803" y="439111"/>
                <a:ext cx="1035046" cy="1817120"/>
              </a:xfrm>
              <a:custGeom>
                <a:avLst/>
                <a:gdLst>
                  <a:gd name="connsiteX0" fmla="*/ 982049 w 1035046"/>
                  <a:gd name="connsiteY0" fmla="*/ 1817120 h 1817120"/>
                  <a:gd name="connsiteX1" fmla="*/ 949090 w 1035046"/>
                  <a:gd name="connsiteY1" fmla="*/ 825207 h 1817120"/>
                  <a:gd name="connsiteX2" fmla="*/ 401615 w 1035046"/>
                  <a:gd name="connsiteY2" fmla="*/ 0 h 1817120"/>
                  <a:gd name="connsiteX3" fmla="*/ 32665 w 1035046"/>
                  <a:gd name="connsiteY3" fmla="*/ 1120667 h 1817120"/>
                  <a:gd name="connsiteX4" fmla="*/ 982049 w 1035046"/>
                  <a:gd name="connsiteY4" fmla="*/ 1817120 h 1817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46" h="1817120">
                    <a:moveTo>
                      <a:pt x="982049" y="1817120"/>
                    </a:moveTo>
                    <a:cubicBezTo>
                      <a:pt x="1058369" y="1502268"/>
                      <a:pt x="1056371" y="1157787"/>
                      <a:pt x="949090" y="825207"/>
                    </a:cubicBezTo>
                    <a:cubicBezTo>
                      <a:pt x="841809" y="492627"/>
                      <a:pt x="649718" y="217642"/>
                      <a:pt x="401615" y="0"/>
                    </a:cubicBezTo>
                    <a:cubicBezTo>
                      <a:pt x="401615" y="0"/>
                      <a:pt x="-135706" y="598660"/>
                      <a:pt x="32665" y="1120667"/>
                    </a:cubicBezTo>
                    <a:cubicBezTo>
                      <a:pt x="200952" y="1642674"/>
                      <a:pt x="982049" y="1817120"/>
                      <a:pt x="982049" y="1817120"/>
                    </a:cubicBezTo>
                    <a:close/>
                  </a:path>
                </a:pathLst>
              </a:custGeom>
              <a:solidFill>
                <a:srgbClr val="00AC8C"/>
              </a:solidFill>
              <a:ln w="8302" cap="flat">
                <a:noFill/>
                <a:prstDash val="solid"/>
                <a:miter/>
              </a:ln>
            </p:spPr>
            <p:txBody>
              <a:bodyPr rtlCol="0" anchor="ctr"/>
              <a:lstStyle/>
              <a:p>
                <a:endParaRPr lang="fr-FR"/>
              </a:p>
            </p:txBody>
          </p:sp>
        </p:grpSp>
      </p:grpSp>
    </p:spTree>
    <p:extLst>
      <p:ext uri="{BB962C8B-B14F-4D97-AF65-F5344CB8AC3E}">
        <p14:creationId xmlns:p14="http://schemas.microsoft.com/office/powerpoint/2010/main" val="408879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OTLSHAPE_T_29524bce2f624ce0ba62cfa67592a138_ShapePercentage" hidden="1"/>
          <p:cNvSpPr/>
          <p:nvPr>
            <p:custDataLst>
              <p:tags r:id="rId2"/>
            </p:custDataLst>
          </p:nvPr>
        </p:nvSpPr>
        <p:spPr bwMode="auto">
          <a:xfrm>
            <a:off x="963231" y="3945255"/>
            <a:ext cx="0" cy="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Arial" charset="0"/>
              <a:ea typeface="ＭＳ Ｐゴシック" pitchFamily="-96" charset="-128"/>
            </a:endParaRPr>
          </a:p>
        </p:txBody>
      </p:sp>
      <p:sp>
        <p:nvSpPr>
          <p:cNvPr id="195" name="OTLSHAPE_T_29524bce2f624ce0ba62cfa67592a138_Duration" hidden="1"/>
          <p:cNvSpPr txBox="1"/>
          <p:nvPr>
            <p:custDataLst>
              <p:tags r:id="rId3"/>
            </p:custDataLst>
          </p:nvPr>
        </p:nvSpPr>
        <p:spPr>
          <a:xfrm>
            <a:off x="0" y="3945255"/>
            <a:ext cx="482600" cy="155025"/>
          </a:xfrm>
          <a:prstGeom prst="rect">
            <a:avLst/>
          </a:prstGeom>
          <a:noFill/>
        </p:spPr>
        <p:txBody>
          <a:bodyPr vert="horz" wrap="square" lIns="0" tIns="0" rIns="0" bIns="0" rtlCol="0" anchor="ctr" anchorCtr="0">
            <a:spAutoFit/>
          </a:bodyPr>
          <a:lstStyle/>
          <a:p>
            <a:pPr algn="ctr"/>
            <a:r>
              <a:rPr lang="fr-FR" sz="1000" b="0" smtClean="0">
                <a:solidFill>
                  <a:srgbClr val="ED7D31"/>
                </a:solidFill>
                <a:latin typeface="Calibri" panose="020F0502020204030204" pitchFamily="34" charset="0"/>
              </a:rPr>
              <a:t>272 jours</a:t>
            </a:r>
            <a:endParaRPr lang="fr-FR" sz="1000" b="0">
              <a:solidFill>
                <a:srgbClr val="ED7D31"/>
              </a:solidFill>
              <a:latin typeface="Calibri" panose="020F0502020204030204" pitchFamily="34" charset="0"/>
            </a:endParaRPr>
          </a:p>
        </p:txBody>
      </p:sp>
      <p:sp>
        <p:nvSpPr>
          <p:cNvPr id="196" name="OTLSHAPE_T_29524bce2f624ce0ba62cfa67592a138_TextPercentage" hidden="1"/>
          <p:cNvSpPr txBox="1"/>
          <p:nvPr>
            <p:custDataLst>
              <p:tags r:id="rId4"/>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fr-FR" sz="1000" b="0">
              <a:solidFill>
                <a:srgbClr val="ED7D31"/>
              </a:solidFill>
              <a:latin typeface="Calibri" panose="020F0502020204030204" pitchFamily="34" charset="0"/>
            </a:endParaRPr>
          </a:p>
        </p:txBody>
      </p:sp>
      <p:sp>
        <p:nvSpPr>
          <p:cNvPr id="197" name="OTLSHAPE_T_29524bce2f624ce0ba62cfa67592a138_StartDate" hidden="1"/>
          <p:cNvSpPr txBox="1"/>
          <p:nvPr>
            <p:custDataLst>
              <p:tags r:id="rId5"/>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198" name="OTLSHAPE_T_29524bce2f624ce0ba62cfa67592a138_EndDate" hidden="1"/>
          <p:cNvSpPr txBox="1"/>
          <p:nvPr>
            <p:custDataLst>
              <p:tags r:id="rId6"/>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02" name="OTLSHAPE_T_150d68af56984328b51937e4e05efe71_ShapePercentage" hidden="1"/>
          <p:cNvSpPr/>
          <p:nvPr>
            <p:custDataLst>
              <p:tags r:id="rId7"/>
            </p:custDataLst>
          </p:nvPr>
        </p:nvSpPr>
        <p:spPr bwMode="auto">
          <a:xfrm>
            <a:off x="3661097" y="4211955"/>
            <a:ext cx="0" cy="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Arial" charset="0"/>
              <a:ea typeface="ＭＳ Ｐゴシック" pitchFamily="-96" charset="-128"/>
            </a:endParaRPr>
          </a:p>
        </p:txBody>
      </p:sp>
      <p:sp>
        <p:nvSpPr>
          <p:cNvPr id="203" name="OTLSHAPE_T_150d68af56984328b51937e4e05efe71_Duration" hidden="1"/>
          <p:cNvSpPr txBox="1"/>
          <p:nvPr>
            <p:custDataLst>
              <p:tags r:id="rId8"/>
            </p:custDataLst>
          </p:nvPr>
        </p:nvSpPr>
        <p:spPr>
          <a:xfrm>
            <a:off x="0" y="4211955"/>
            <a:ext cx="419100" cy="155025"/>
          </a:xfrm>
          <a:prstGeom prst="rect">
            <a:avLst/>
          </a:prstGeom>
          <a:noFill/>
        </p:spPr>
        <p:txBody>
          <a:bodyPr vert="horz" wrap="square" lIns="0" tIns="0" rIns="0" bIns="0" rtlCol="0" anchor="ctr" anchorCtr="0">
            <a:spAutoFit/>
          </a:bodyPr>
          <a:lstStyle/>
          <a:p>
            <a:pPr algn="ctr"/>
            <a:r>
              <a:rPr lang="fr-FR" sz="1000" b="0" smtClean="0">
                <a:solidFill>
                  <a:srgbClr val="ED7D31"/>
                </a:solidFill>
                <a:latin typeface="Calibri" panose="020F0502020204030204" pitchFamily="34" charset="0"/>
              </a:rPr>
              <a:t>61 jours</a:t>
            </a:r>
            <a:endParaRPr lang="fr-FR" sz="1000" b="0">
              <a:solidFill>
                <a:srgbClr val="ED7D31"/>
              </a:solidFill>
              <a:latin typeface="Calibri" panose="020F0502020204030204" pitchFamily="34" charset="0"/>
            </a:endParaRPr>
          </a:p>
        </p:txBody>
      </p:sp>
      <p:sp>
        <p:nvSpPr>
          <p:cNvPr id="204" name="OTLSHAPE_T_150d68af56984328b51937e4e05efe71_TextPercentage" hidden="1"/>
          <p:cNvSpPr txBox="1"/>
          <p:nvPr>
            <p:custDataLst>
              <p:tags r:id="rId9"/>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fr-FR" sz="1000" b="0">
              <a:solidFill>
                <a:srgbClr val="ED7D31"/>
              </a:solidFill>
              <a:latin typeface="Calibri" panose="020F0502020204030204" pitchFamily="34" charset="0"/>
            </a:endParaRPr>
          </a:p>
        </p:txBody>
      </p:sp>
      <p:sp>
        <p:nvSpPr>
          <p:cNvPr id="205" name="OTLSHAPE_T_150d68af56984328b51937e4e05efe71_StartDate" hidden="1"/>
          <p:cNvSpPr txBox="1"/>
          <p:nvPr>
            <p:custDataLst>
              <p:tags r:id="rId10"/>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06" name="OTLSHAPE_T_150d68af56984328b51937e4e05efe71_EndDate" hidden="1"/>
          <p:cNvSpPr txBox="1"/>
          <p:nvPr>
            <p:custDataLst>
              <p:tags r:id="rId11"/>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10" name="OTLSHAPE_T_4e7cdbc873754f1c9aa6653a0d3b774a_ShapePercentage" hidden="1"/>
          <p:cNvSpPr/>
          <p:nvPr>
            <p:custDataLst>
              <p:tags r:id="rId12"/>
            </p:custDataLst>
          </p:nvPr>
        </p:nvSpPr>
        <p:spPr bwMode="auto">
          <a:xfrm>
            <a:off x="4586926" y="4478655"/>
            <a:ext cx="0" cy="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Arial" charset="0"/>
              <a:ea typeface="ＭＳ Ｐゴシック" pitchFamily="-96" charset="-128"/>
            </a:endParaRPr>
          </a:p>
        </p:txBody>
      </p:sp>
      <p:sp>
        <p:nvSpPr>
          <p:cNvPr id="211" name="OTLSHAPE_T_4e7cdbc873754f1c9aa6653a0d3b774a_Duration" hidden="1"/>
          <p:cNvSpPr txBox="1"/>
          <p:nvPr>
            <p:custDataLst>
              <p:tags r:id="rId13"/>
            </p:custDataLst>
          </p:nvPr>
        </p:nvSpPr>
        <p:spPr>
          <a:xfrm>
            <a:off x="0" y="4478655"/>
            <a:ext cx="419100" cy="155025"/>
          </a:xfrm>
          <a:prstGeom prst="rect">
            <a:avLst/>
          </a:prstGeom>
          <a:noFill/>
        </p:spPr>
        <p:txBody>
          <a:bodyPr vert="horz" wrap="square" lIns="0" tIns="0" rIns="0" bIns="0" rtlCol="0" anchor="ctr" anchorCtr="0">
            <a:spAutoFit/>
          </a:bodyPr>
          <a:lstStyle/>
          <a:p>
            <a:pPr algn="ctr"/>
            <a:r>
              <a:rPr lang="fr-FR" sz="1000" b="0" smtClean="0">
                <a:solidFill>
                  <a:srgbClr val="ED7D31"/>
                </a:solidFill>
                <a:latin typeface="Calibri" panose="020F0502020204030204" pitchFamily="34" charset="0"/>
              </a:rPr>
              <a:t>58 jours</a:t>
            </a:r>
            <a:endParaRPr lang="fr-FR" sz="1000" b="0">
              <a:solidFill>
                <a:srgbClr val="ED7D31"/>
              </a:solidFill>
              <a:latin typeface="Calibri" panose="020F0502020204030204" pitchFamily="34" charset="0"/>
            </a:endParaRPr>
          </a:p>
        </p:txBody>
      </p:sp>
      <p:sp>
        <p:nvSpPr>
          <p:cNvPr id="212" name="OTLSHAPE_T_4e7cdbc873754f1c9aa6653a0d3b774a_TextPercentage" hidden="1"/>
          <p:cNvSpPr txBox="1"/>
          <p:nvPr>
            <p:custDataLst>
              <p:tags r:id="rId14"/>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fr-FR" sz="1000" b="0">
              <a:solidFill>
                <a:srgbClr val="ED7D31"/>
              </a:solidFill>
              <a:latin typeface="Calibri" panose="020F0502020204030204" pitchFamily="34" charset="0"/>
            </a:endParaRPr>
          </a:p>
        </p:txBody>
      </p:sp>
      <p:sp>
        <p:nvSpPr>
          <p:cNvPr id="213" name="OTLSHAPE_T_4e7cdbc873754f1c9aa6653a0d3b774a_StartDate" hidden="1"/>
          <p:cNvSpPr txBox="1"/>
          <p:nvPr>
            <p:custDataLst>
              <p:tags r:id="rId15"/>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14" name="OTLSHAPE_T_4e7cdbc873754f1c9aa6653a0d3b774a_EndDate" hidden="1"/>
          <p:cNvSpPr txBox="1"/>
          <p:nvPr>
            <p:custDataLst>
              <p:tags r:id="rId16"/>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18" name="OTLSHAPE_T_ebac740ebd204c578f9e977e10aab05a_ShapePercentage" hidden="1"/>
          <p:cNvSpPr/>
          <p:nvPr>
            <p:custDataLst>
              <p:tags r:id="rId17"/>
            </p:custDataLst>
          </p:nvPr>
        </p:nvSpPr>
        <p:spPr bwMode="auto">
          <a:xfrm>
            <a:off x="5771605" y="4745355"/>
            <a:ext cx="0" cy="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Arial" charset="0"/>
              <a:ea typeface="ＭＳ Ｐゴシック" pitchFamily="-96" charset="-128"/>
            </a:endParaRPr>
          </a:p>
        </p:txBody>
      </p:sp>
      <p:sp>
        <p:nvSpPr>
          <p:cNvPr id="219" name="OTLSHAPE_T_ebac740ebd204c578f9e977e10aab05a_Duration" hidden="1"/>
          <p:cNvSpPr txBox="1"/>
          <p:nvPr>
            <p:custDataLst>
              <p:tags r:id="rId18"/>
            </p:custDataLst>
          </p:nvPr>
        </p:nvSpPr>
        <p:spPr>
          <a:xfrm>
            <a:off x="0" y="4745355"/>
            <a:ext cx="419100" cy="155025"/>
          </a:xfrm>
          <a:prstGeom prst="rect">
            <a:avLst/>
          </a:prstGeom>
          <a:noFill/>
        </p:spPr>
        <p:txBody>
          <a:bodyPr vert="horz" wrap="square" lIns="0" tIns="0" rIns="0" bIns="0" rtlCol="0" anchor="ctr" anchorCtr="0">
            <a:spAutoFit/>
          </a:bodyPr>
          <a:lstStyle/>
          <a:p>
            <a:pPr algn="ctr"/>
            <a:r>
              <a:rPr lang="fr-FR" sz="1000" b="0" smtClean="0">
                <a:solidFill>
                  <a:srgbClr val="ED7D31"/>
                </a:solidFill>
                <a:latin typeface="Calibri" panose="020F0502020204030204" pitchFamily="34" charset="0"/>
              </a:rPr>
              <a:t>30 jours</a:t>
            </a:r>
            <a:endParaRPr lang="fr-FR" sz="1000" b="0">
              <a:solidFill>
                <a:srgbClr val="ED7D31"/>
              </a:solidFill>
              <a:latin typeface="Calibri" panose="020F0502020204030204" pitchFamily="34" charset="0"/>
            </a:endParaRPr>
          </a:p>
        </p:txBody>
      </p:sp>
      <p:sp>
        <p:nvSpPr>
          <p:cNvPr id="220" name="OTLSHAPE_T_ebac740ebd204c578f9e977e10aab05a_TextPercentage" hidden="1"/>
          <p:cNvSpPr txBox="1"/>
          <p:nvPr>
            <p:custDataLst>
              <p:tags r:id="rId19"/>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fr-FR" sz="1000" b="0">
              <a:solidFill>
                <a:srgbClr val="ED7D31"/>
              </a:solidFill>
              <a:latin typeface="Calibri" panose="020F0502020204030204" pitchFamily="34" charset="0"/>
            </a:endParaRPr>
          </a:p>
        </p:txBody>
      </p:sp>
      <p:sp>
        <p:nvSpPr>
          <p:cNvPr id="221" name="OTLSHAPE_T_ebac740ebd204c578f9e977e10aab05a_StartDate" hidden="1"/>
          <p:cNvSpPr txBox="1"/>
          <p:nvPr>
            <p:custDataLst>
              <p:tags r:id="rId20"/>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22" name="OTLSHAPE_T_ebac740ebd204c578f9e977e10aab05a_EndDate" hidden="1"/>
          <p:cNvSpPr txBox="1"/>
          <p:nvPr>
            <p:custDataLst>
              <p:tags r:id="rId21"/>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26" name="OTLSHAPE_T_a5f428a8c5f54b53bbe63c21528b605f_ShapePercentage" hidden="1"/>
          <p:cNvSpPr/>
          <p:nvPr>
            <p:custDataLst>
              <p:tags r:id="rId22"/>
            </p:custDataLst>
          </p:nvPr>
        </p:nvSpPr>
        <p:spPr bwMode="auto">
          <a:xfrm>
            <a:off x="6070261" y="5012055"/>
            <a:ext cx="0" cy="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smtClean="0">
              <a:ln>
                <a:noFill/>
              </a:ln>
              <a:solidFill>
                <a:schemeClr val="tx1"/>
              </a:solidFill>
              <a:effectLst/>
              <a:latin typeface="Arial" charset="0"/>
              <a:ea typeface="ＭＳ Ｐゴシック" pitchFamily="-96" charset="-128"/>
            </a:endParaRPr>
          </a:p>
        </p:txBody>
      </p:sp>
      <p:sp>
        <p:nvSpPr>
          <p:cNvPr id="227" name="OTLSHAPE_T_a5f428a8c5f54b53bbe63c21528b605f_Duration" hidden="1"/>
          <p:cNvSpPr txBox="1"/>
          <p:nvPr>
            <p:custDataLst>
              <p:tags r:id="rId23"/>
            </p:custDataLst>
          </p:nvPr>
        </p:nvSpPr>
        <p:spPr>
          <a:xfrm>
            <a:off x="0" y="5012055"/>
            <a:ext cx="419100" cy="155025"/>
          </a:xfrm>
          <a:prstGeom prst="rect">
            <a:avLst/>
          </a:prstGeom>
          <a:noFill/>
        </p:spPr>
        <p:txBody>
          <a:bodyPr vert="horz" wrap="square" lIns="0" tIns="0" rIns="0" bIns="0" rtlCol="0" anchor="ctr" anchorCtr="0">
            <a:spAutoFit/>
          </a:bodyPr>
          <a:lstStyle/>
          <a:p>
            <a:pPr algn="ctr"/>
            <a:r>
              <a:rPr lang="fr-FR" sz="1000" b="0" smtClean="0">
                <a:solidFill>
                  <a:srgbClr val="ED7D31"/>
                </a:solidFill>
                <a:latin typeface="Calibri" panose="020F0502020204030204" pitchFamily="34" charset="0"/>
              </a:rPr>
              <a:t>92 jours</a:t>
            </a:r>
            <a:endParaRPr lang="fr-FR" sz="1000" b="0">
              <a:solidFill>
                <a:srgbClr val="ED7D31"/>
              </a:solidFill>
              <a:latin typeface="Calibri" panose="020F0502020204030204" pitchFamily="34" charset="0"/>
            </a:endParaRPr>
          </a:p>
        </p:txBody>
      </p:sp>
      <p:sp>
        <p:nvSpPr>
          <p:cNvPr id="228" name="OTLSHAPE_T_a5f428a8c5f54b53bbe63c21528b605f_TextPercentage" hidden="1"/>
          <p:cNvSpPr txBox="1"/>
          <p:nvPr>
            <p:custDataLst>
              <p:tags r:id="rId24"/>
            </p:custDataLst>
          </p:nvPr>
        </p:nvSpPr>
        <p:spPr>
          <a:xfrm>
            <a:off x="0" y="5167080"/>
            <a:ext cx="0" cy="153888"/>
          </a:xfrm>
          <a:prstGeom prst="rect">
            <a:avLst/>
          </a:prstGeom>
          <a:noFill/>
        </p:spPr>
        <p:txBody>
          <a:bodyPr vert="horz" wrap="square" lIns="0" tIns="0" rIns="0" bIns="0" rtlCol="0" anchor="ctr" anchorCtr="0">
            <a:spAutoFit/>
          </a:bodyPr>
          <a:lstStyle/>
          <a:p>
            <a:pPr algn="ctr"/>
            <a:endParaRPr lang="fr-FR" sz="1000" b="0">
              <a:solidFill>
                <a:srgbClr val="ED7D31"/>
              </a:solidFill>
              <a:latin typeface="Calibri" panose="020F0502020204030204" pitchFamily="34" charset="0"/>
            </a:endParaRPr>
          </a:p>
        </p:txBody>
      </p:sp>
      <p:sp>
        <p:nvSpPr>
          <p:cNvPr id="229" name="OTLSHAPE_T_a5f428a8c5f54b53bbe63c21528b605f_StartDate" hidden="1"/>
          <p:cNvSpPr txBox="1"/>
          <p:nvPr>
            <p:custDataLst>
              <p:tags r:id="rId25"/>
            </p:custDataLst>
          </p:nvPr>
        </p:nvSpPr>
        <p:spPr>
          <a:xfrm>
            <a:off x="0" y="51670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30" name="OTLSHAPE_T_a5f428a8c5f54b53bbe63c21528b605f_EndDate" hidden="1"/>
          <p:cNvSpPr txBox="1"/>
          <p:nvPr>
            <p:custDataLst>
              <p:tags r:id="rId26"/>
            </p:custDataLst>
          </p:nvPr>
        </p:nvSpPr>
        <p:spPr>
          <a:xfrm>
            <a:off x="0" y="5167080"/>
            <a:ext cx="0" cy="153888"/>
          </a:xfrm>
          <a:prstGeom prst="rect">
            <a:avLst/>
          </a:prstGeom>
          <a:noFill/>
        </p:spPr>
        <p:txBody>
          <a:bodyPr vert="horz" wrap="square" lIns="0" tIns="0" rIns="0" bIns="0" rtlCol="0" anchor="ctr" anchorCtr="0">
            <a:spAutoFit/>
          </a:bodyPr>
          <a:lstStyle/>
          <a:p>
            <a:pPr algn="ctr"/>
            <a:endParaRPr lang="fr-FR" sz="1000" b="0">
              <a:solidFill>
                <a:srgbClr val="44546A"/>
              </a:solidFill>
              <a:latin typeface="Calibri" panose="020F0502020204030204" pitchFamily="34" charset="0"/>
            </a:endParaRPr>
          </a:p>
        </p:txBody>
      </p:sp>
      <p:sp>
        <p:nvSpPr>
          <p:cNvPr id="234" name="Rectangle 233"/>
          <p:cNvSpPr/>
          <p:nvPr/>
        </p:nvSpPr>
        <p:spPr>
          <a:xfrm>
            <a:off x="459990" y="1156602"/>
            <a:ext cx="3759362" cy="646331"/>
          </a:xfrm>
          <a:prstGeom prst="rect">
            <a:avLst/>
          </a:prstGeom>
        </p:spPr>
        <p:txBody>
          <a:bodyPr/>
          <a:lstStyle/>
          <a:p>
            <a:pPr fontAlgn="base">
              <a:spcBef>
                <a:spcPct val="0"/>
              </a:spcBef>
              <a:spcAft>
                <a:spcPct val="0"/>
              </a:spcAft>
            </a:pPr>
            <a:r>
              <a:rPr lang="fr-FR" sz="3600" b="1" kern="0" dirty="0">
                <a:solidFill>
                  <a:schemeClr val="accent4">
                    <a:lumMod val="75000"/>
                  </a:schemeClr>
                </a:solidFill>
                <a:latin typeface="+mj-lt"/>
                <a:ea typeface="+mj-ea"/>
                <a:cs typeface="Calibri" panose="020F0502020204030204" pitchFamily="34" charset="0"/>
              </a:rPr>
              <a:t>Point calendrier</a:t>
            </a:r>
          </a:p>
        </p:txBody>
      </p:sp>
      <p:cxnSp>
        <p:nvCxnSpPr>
          <p:cNvPr id="145" name="OTLSHAPE_T_5af3943398764ab2b8ec5206cc20b863_HorizontalConnector1"/>
          <p:cNvCxnSpPr/>
          <p:nvPr>
            <p:custDataLst>
              <p:tags r:id="rId27"/>
            </p:custDataLst>
          </p:nvPr>
        </p:nvCxnSpPr>
        <p:spPr bwMode="auto">
          <a:xfrm>
            <a:off x="1763783" y="4832985"/>
            <a:ext cx="4076144" cy="0"/>
          </a:xfrm>
          <a:prstGeom prst="line">
            <a:avLst/>
          </a:prstGeom>
          <a:solidFill>
            <a:schemeClr val="accent1"/>
          </a:solidFill>
          <a:ln w="7620" cap="flat" cmpd="sng" algn="ctr">
            <a:solidFill>
              <a:srgbClr val="CCCCCC"/>
            </a:solidFill>
            <a:prstDash val="solid"/>
            <a:round/>
            <a:headEnd type="none" w="med" len="med"/>
            <a:tailEnd type="none" w="med" len="med"/>
          </a:ln>
          <a:effectLst/>
        </p:spPr>
      </p:cxnSp>
      <p:cxnSp>
        <p:nvCxnSpPr>
          <p:cNvPr id="146" name="OTLSHAPE_T_0329d95cce124e2e97183f456c897363_HorizontalConnector1"/>
          <p:cNvCxnSpPr>
            <a:endCxn id="272" idx="3"/>
          </p:cNvCxnSpPr>
          <p:nvPr>
            <p:custDataLst>
              <p:tags r:id="rId28"/>
            </p:custDataLst>
          </p:nvPr>
        </p:nvCxnSpPr>
        <p:spPr bwMode="auto">
          <a:xfrm flipV="1">
            <a:off x="2260988" y="4297202"/>
            <a:ext cx="3535148" cy="34606"/>
          </a:xfrm>
          <a:prstGeom prst="line">
            <a:avLst/>
          </a:prstGeom>
          <a:solidFill>
            <a:schemeClr val="accent1"/>
          </a:solidFill>
          <a:ln w="7620" cap="flat" cmpd="sng" algn="ctr">
            <a:solidFill>
              <a:srgbClr val="CCCCCC"/>
            </a:solidFill>
            <a:prstDash val="solid"/>
            <a:round/>
            <a:headEnd type="none" w="med" len="med"/>
            <a:tailEnd type="none" w="med" len="med"/>
          </a:ln>
          <a:effectLst/>
        </p:spPr>
      </p:cxnSp>
      <p:cxnSp>
        <p:nvCxnSpPr>
          <p:cNvPr id="148" name="OTLSHAPE_T_d3c100c896e742fb8da31f9e01b7a6a4_HorizontalConnector1"/>
          <p:cNvCxnSpPr/>
          <p:nvPr>
            <p:custDataLst>
              <p:tags r:id="rId29"/>
            </p:custDataLst>
          </p:nvPr>
        </p:nvCxnSpPr>
        <p:spPr bwMode="auto">
          <a:xfrm>
            <a:off x="1878758" y="4032885"/>
            <a:ext cx="2261194" cy="0"/>
          </a:xfrm>
          <a:prstGeom prst="line">
            <a:avLst/>
          </a:prstGeom>
          <a:solidFill>
            <a:schemeClr val="accent1"/>
          </a:solidFill>
          <a:ln w="7620" cap="flat" cmpd="sng" algn="ctr">
            <a:solidFill>
              <a:srgbClr val="CCCCCC"/>
            </a:solidFill>
            <a:prstDash val="solid"/>
            <a:round/>
            <a:headEnd type="none" w="med" len="med"/>
            <a:tailEnd type="none" w="med" len="med"/>
          </a:ln>
          <a:effectLst/>
        </p:spPr>
      </p:cxnSp>
      <p:cxnSp>
        <p:nvCxnSpPr>
          <p:cNvPr id="149" name="OTLSHAPE_T_ef3ab8e9f6884e5a98d3c20dab9f856a_HorizontalConnector1"/>
          <p:cNvCxnSpPr>
            <a:stCxn id="263" idx="1"/>
          </p:cNvCxnSpPr>
          <p:nvPr>
            <p:custDataLst>
              <p:tags r:id="rId30"/>
            </p:custDataLst>
          </p:nvPr>
        </p:nvCxnSpPr>
        <p:spPr bwMode="auto">
          <a:xfrm flipH="1">
            <a:off x="1108862" y="3711894"/>
            <a:ext cx="1577188" cy="41816"/>
          </a:xfrm>
          <a:prstGeom prst="line">
            <a:avLst/>
          </a:prstGeom>
          <a:solidFill>
            <a:schemeClr val="accent1"/>
          </a:solidFill>
          <a:ln w="7620" cap="flat" cmpd="sng" algn="ctr">
            <a:solidFill>
              <a:srgbClr val="CCCCCC"/>
            </a:solidFill>
            <a:prstDash val="solid"/>
            <a:round/>
            <a:headEnd type="none" w="med" len="med"/>
            <a:tailEnd type="none" w="med" len="med"/>
          </a:ln>
          <a:effectLst/>
        </p:spPr>
      </p:cxnSp>
      <p:cxnSp>
        <p:nvCxnSpPr>
          <p:cNvPr id="150" name="OTLSHAPE_M_1c5129100dfc441c97fe40091ebd06ce_Connector1"/>
          <p:cNvCxnSpPr/>
          <p:nvPr>
            <p:custDataLst>
              <p:tags r:id="rId31"/>
            </p:custDataLst>
          </p:nvPr>
        </p:nvCxnSpPr>
        <p:spPr bwMode="auto">
          <a:xfrm>
            <a:off x="6847629" y="2263407"/>
            <a:ext cx="0" cy="527431"/>
          </a:xfrm>
          <a:prstGeom prst="line">
            <a:avLst/>
          </a:prstGeom>
          <a:solidFill>
            <a:schemeClr val="accent1"/>
          </a:solidFill>
          <a:ln w="7620" cap="flat" cmpd="sng" algn="ctr">
            <a:solidFill>
              <a:srgbClr val="1F497E">
                <a:alpha val="49804"/>
              </a:srgbClr>
            </a:solidFill>
            <a:prstDash val="solid"/>
            <a:round/>
            <a:headEnd type="none" w="med" len="med"/>
            <a:tailEnd type="none" w="med" len="med"/>
          </a:ln>
          <a:effectLst/>
        </p:spPr>
      </p:cxnSp>
      <p:sp>
        <p:nvSpPr>
          <p:cNvPr id="231" name="OTLSHAPE_TB_00000000000000000000000000000000_LeftEndCaps"/>
          <p:cNvSpPr txBox="1"/>
          <p:nvPr>
            <p:custDataLst>
              <p:tags r:id="rId32"/>
            </p:custDataLst>
          </p:nvPr>
        </p:nvSpPr>
        <p:spPr>
          <a:xfrm>
            <a:off x="937614" y="2988608"/>
            <a:ext cx="345993" cy="215444"/>
          </a:xfrm>
          <a:prstGeom prst="rect">
            <a:avLst/>
          </a:prstGeom>
          <a:noFill/>
        </p:spPr>
        <p:txBody>
          <a:bodyPr vert="horz" wrap="none" lIns="0" tIns="0" rIns="0" bIns="0" rtlCol="0" anchor="ctr" anchorCtr="0">
            <a:spAutoFit/>
          </a:bodyPr>
          <a:lstStyle/>
          <a:p>
            <a:pPr algn="ctr"/>
            <a:r>
              <a:rPr lang="fr-FR" sz="1400" spc="-38" dirty="0" smtClean="0">
                <a:solidFill>
                  <a:srgbClr val="ED7D31"/>
                </a:solidFill>
                <a:latin typeface="Calibri" panose="020F0502020204030204" pitchFamily="34" charset="0"/>
              </a:rPr>
              <a:t>2021</a:t>
            </a:r>
            <a:endParaRPr lang="fr-FR" sz="1400" spc="-38" dirty="0">
              <a:solidFill>
                <a:srgbClr val="ED7D31"/>
              </a:solidFill>
              <a:latin typeface="Calibri" panose="020F0502020204030204" pitchFamily="34" charset="0"/>
            </a:endParaRPr>
          </a:p>
        </p:txBody>
      </p:sp>
      <p:sp>
        <p:nvSpPr>
          <p:cNvPr id="233" name="OTLSHAPE_TB_00000000000000000000000000000000_RightEndCaps"/>
          <p:cNvSpPr txBox="1"/>
          <p:nvPr>
            <p:custDataLst>
              <p:tags r:id="rId33"/>
            </p:custDataLst>
          </p:nvPr>
        </p:nvSpPr>
        <p:spPr>
          <a:xfrm>
            <a:off x="7501123" y="2929715"/>
            <a:ext cx="345993" cy="215444"/>
          </a:xfrm>
          <a:prstGeom prst="rect">
            <a:avLst/>
          </a:prstGeom>
          <a:noFill/>
        </p:spPr>
        <p:txBody>
          <a:bodyPr vert="horz" wrap="none" lIns="0" tIns="0" rIns="0" bIns="0" rtlCol="0" anchor="ctr" anchorCtr="0">
            <a:spAutoFit/>
          </a:bodyPr>
          <a:lstStyle/>
          <a:p>
            <a:pPr algn="ctr"/>
            <a:r>
              <a:rPr lang="fr-FR" sz="1400" spc="-38" dirty="0" smtClean="0">
                <a:solidFill>
                  <a:srgbClr val="ED7D31"/>
                </a:solidFill>
                <a:latin typeface="Calibri" panose="020F0502020204030204" pitchFamily="34" charset="0"/>
              </a:rPr>
              <a:t>2022</a:t>
            </a:r>
            <a:endParaRPr lang="fr-FR" sz="1400" spc="-38" dirty="0">
              <a:solidFill>
                <a:srgbClr val="ED7D31"/>
              </a:solidFill>
              <a:latin typeface="Calibri" panose="020F0502020204030204" pitchFamily="34" charset="0"/>
            </a:endParaRPr>
          </a:p>
        </p:txBody>
      </p:sp>
      <p:cxnSp>
        <p:nvCxnSpPr>
          <p:cNvPr id="241" name="OTLSHAPE_TB_00000000000000000000000000000000_Separator1"/>
          <p:cNvCxnSpPr/>
          <p:nvPr>
            <p:custDataLst>
              <p:tags r:id="rId34"/>
            </p:custDataLst>
          </p:nvPr>
        </p:nvCxnSpPr>
        <p:spPr bwMode="auto">
          <a:xfrm>
            <a:off x="1797985"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grpSp>
        <p:nvGrpSpPr>
          <p:cNvPr id="2" name="Groupe 1"/>
          <p:cNvGrpSpPr/>
          <p:nvPr/>
        </p:nvGrpSpPr>
        <p:grpSpPr>
          <a:xfrm>
            <a:off x="1435364" y="2776764"/>
            <a:ext cx="5693028" cy="734765"/>
            <a:chOff x="2604601" y="2760385"/>
            <a:chExt cx="5693028" cy="734765"/>
          </a:xfrm>
        </p:grpSpPr>
        <p:sp>
          <p:nvSpPr>
            <p:cNvPr id="236" name="OTLSHAPE_TB_00000000000000000000000000000000_ScaleContainer"/>
            <p:cNvSpPr/>
            <p:nvPr>
              <p:custDataLst>
                <p:tags r:id="rId55"/>
              </p:custDataLst>
            </p:nvPr>
          </p:nvSpPr>
          <p:spPr bwMode="auto">
            <a:xfrm>
              <a:off x="2607717" y="2760385"/>
              <a:ext cx="5689912" cy="356912"/>
            </a:xfrm>
            <a:prstGeom prst="rect">
              <a:avLst/>
            </a:prstGeom>
            <a:gradFill flip="none" rotWithShape="1">
              <a:gsLst>
                <a:gs pos="0">
                  <a:srgbClr val="44546A"/>
                </a:gs>
                <a:gs pos="0">
                  <a:srgbClr val="44546A"/>
                </a:gs>
              </a:gsLst>
              <a:lin ang="5400000" scaled="1"/>
              <a:tileRect/>
            </a:gradFill>
            <a:ln w="9525" cap="flat" cmpd="sng" algn="ctr">
              <a:noFill/>
              <a:prstDash val="solid"/>
              <a:round/>
              <a:headEnd type="none" w="med" len="med"/>
              <a:tailEnd type="none" w="med" len="me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38" name="OTLSHAPE_TB_00000000000000000000000000000000_TodayMarkerShape"/>
            <p:cNvSpPr/>
            <p:nvPr>
              <p:custDataLst>
                <p:tags r:id="rId56"/>
              </p:custDataLst>
            </p:nvPr>
          </p:nvSpPr>
          <p:spPr bwMode="auto">
            <a:xfrm>
              <a:off x="6498703" y="3131249"/>
              <a:ext cx="178638" cy="134032"/>
            </a:xfrm>
            <a:prstGeom prst="triangle">
              <a:avLst/>
            </a:prstGeom>
            <a:solidFill>
              <a:srgbClr val="FF0000"/>
            </a:solidFill>
            <a:ln w="9525" cap="flat" cmpd="sng" algn="ctr">
              <a:noFill/>
              <a:prstDash val="solid"/>
              <a:round/>
              <a:headEnd type="none" w="med" len="med"/>
              <a:tailEnd type="none" w="med" len="med"/>
            </a:ln>
            <a:effectLst>
              <a:outerShdw>
                <a:scrgbClr r="0" g="0" b="0">
                  <a:alpha val="50000"/>
                </a:scrgbClr>
              </a:outer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39" name="OTLSHAPE_TB_00000000000000000000000000000000_TodayMarkerText"/>
            <p:cNvSpPr txBox="1"/>
            <p:nvPr>
              <p:custDataLst>
                <p:tags r:id="rId57"/>
              </p:custDataLst>
            </p:nvPr>
          </p:nvSpPr>
          <p:spPr>
            <a:xfrm>
              <a:off x="6117064" y="3279706"/>
              <a:ext cx="848309" cy="215444"/>
            </a:xfrm>
            <a:prstGeom prst="rect">
              <a:avLst/>
            </a:prstGeom>
            <a:noFill/>
          </p:spPr>
          <p:txBody>
            <a:bodyPr vert="horz" wrap="none" lIns="0" tIns="0" rIns="0" bIns="0" rtlCol="0" anchor="ctr" anchorCtr="0">
              <a:spAutoFit/>
            </a:bodyPr>
            <a:lstStyle/>
            <a:p>
              <a:pPr algn="ctr"/>
              <a:r>
                <a:rPr lang="fr-FR" sz="1400" b="0" spc="-6" dirty="0" smtClean="0">
                  <a:solidFill>
                    <a:schemeClr val="dk1"/>
                  </a:solidFill>
                  <a:latin typeface="Calibri" panose="020F0502020204030204" pitchFamily="34" charset="0"/>
                </a:rPr>
                <a:t>Aujourd'hui</a:t>
              </a:r>
              <a:endParaRPr lang="fr-FR" sz="1400" b="0" spc="-6" dirty="0">
                <a:solidFill>
                  <a:schemeClr val="dk1"/>
                </a:solidFill>
                <a:latin typeface="Calibri" panose="020F0502020204030204" pitchFamily="34" charset="0"/>
              </a:endParaRPr>
            </a:p>
          </p:txBody>
        </p:sp>
        <p:cxnSp>
          <p:nvCxnSpPr>
            <p:cNvPr id="243" name="OTLSHAPE_TB_00000000000000000000000000000000_Separator2"/>
            <p:cNvCxnSpPr/>
            <p:nvPr>
              <p:custDataLst>
                <p:tags r:id="rId58"/>
              </p:custDataLst>
            </p:nvPr>
          </p:nvCxnSpPr>
          <p:spPr bwMode="auto">
            <a:xfrm>
              <a:off x="2604601"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44" name="OTLSHAPE_TB_00000000000000000000000000000000_TimescaleInterval3"/>
            <p:cNvSpPr txBox="1"/>
            <p:nvPr>
              <p:custDataLst>
                <p:tags r:id="rId59"/>
              </p:custDataLst>
            </p:nvPr>
          </p:nvSpPr>
          <p:spPr>
            <a:xfrm>
              <a:off x="2668101" y="2864803"/>
              <a:ext cx="219612" cy="186055"/>
            </a:xfrm>
            <a:prstGeom prst="rect">
              <a:avLst/>
            </a:prstGeom>
            <a:noFill/>
          </p:spPr>
          <p:txBody>
            <a:bodyPr vert="horz" wrap="none" lIns="0" tIns="0" rIns="0" bIns="0" rtlCol="0" anchor="ctr" anchorCtr="0">
              <a:noAutofit/>
            </a:bodyPr>
            <a:lstStyle/>
            <a:p>
              <a:r>
                <a:rPr lang="fr-FR" sz="1400" b="0" spc="-12" dirty="0" smtClean="0">
                  <a:solidFill>
                    <a:schemeClr val="lt1"/>
                  </a:solidFill>
                  <a:latin typeface="Calibri" panose="020F0502020204030204" pitchFamily="34" charset="0"/>
                </a:rPr>
                <a:t>Jan,</a:t>
              </a:r>
              <a:endParaRPr lang="fr-FR" sz="1400" b="0" spc="-12" dirty="0">
                <a:solidFill>
                  <a:schemeClr val="lt1"/>
                </a:solidFill>
                <a:latin typeface="Calibri" panose="020F0502020204030204" pitchFamily="34" charset="0"/>
              </a:endParaRPr>
            </a:p>
          </p:txBody>
        </p:sp>
        <p:cxnSp>
          <p:nvCxnSpPr>
            <p:cNvPr id="245" name="OTLSHAPE_TB_00000000000000000000000000000000_Separator3"/>
            <p:cNvCxnSpPr/>
            <p:nvPr>
              <p:custDataLst>
                <p:tags r:id="rId60"/>
              </p:custDataLst>
            </p:nvPr>
          </p:nvCxnSpPr>
          <p:spPr bwMode="auto">
            <a:xfrm>
              <a:off x="3420080"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46" name="OTLSHAPE_TB_00000000000000000000000000000000_TimescaleInterval4"/>
            <p:cNvSpPr txBox="1"/>
            <p:nvPr>
              <p:custDataLst>
                <p:tags r:id="rId61"/>
              </p:custDataLst>
            </p:nvPr>
          </p:nvSpPr>
          <p:spPr>
            <a:xfrm>
              <a:off x="3483581" y="2864803"/>
              <a:ext cx="231089" cy="186055"/>
            </a:xfrm>
            <a:prstGeom prst="rect">
              <a:avLst/>
            </a:prstGeom>
            <a:noFill/>
          </p:spPr>
          <p:txBody>
            <a:bodyPr vert="horz" wrap="none" lIns="0" tIns="0" rIns="0" bIns="0" rtlCol="0" anchor="ctr" anchorCtr="0">
              <a:noAutofit/>
            </a:bodyPr>
            <a:lstStyle/>
            <a:p>
              <a:r>
                <a:rPr lang="fr-FR" sz="1400" b="0" spc="-18" dirty="0" smtClean="0">
                  <a:solidFill>
                    <a:schemeClr val="lt1"/>
                  </a:solidFill>
                  <a:latin typeface="Calibri" panose="020F0502020204030204" pitchFamily="34" charset="0"/>
                </a:rPr>
                <a:t>Mars</a:t>
              </a:r>
              <a:endParaRPr lang="fr-FR" sz="1400" b="0" spc="-18" dirty="0">
                <a:solidFill>
                  <a:schemeClr val="lt1"/>
                </a:solidFill>
                <a:latin typeface="Calibri" panose="020F0502020204030204" pitchFamily="34" charset="0"/>
              </a:endParaRPr>
            </a:p>
          </p:txBody>
        </p:sp>
        <p:cxnSp>
          <p:nvCxnSpPr>
            <p:cNvPr id="247" name="OTLSHAPE_TB_00000000000000000000000000000000_Separator4"/>
            <p:cNvCxnSpPr/>
            <p:nvPr>
              <p:custDataLst>
                <p:tags r:id="rId62"/>
              </p:custDataLst>
            </p:nvPr>
          </p:nvCxnSpPr>
          <p:spPr bwMode="auto">
            <a:xfrm>
              <a:off x="4235560"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48" name="OTLSHAPE_TB_00000000000000000000000000000000_TimescaleInterval5"/>
            <p:cNvSpPr txBox="1"/>
            <p:nvPr>
              <p:custDataLst>
                <p:tags r:id="rId63"/>
              </p:custDataLst>
            </p:nvPr>
          </p:nvSpPr>
          <p:spPr>
            <a:xfrm>
              <a:off x="4299060" y="2864803"/>
              <a:ext cx="304955" cy="186055"/>
            </a:xfrm>
            <a:prstGeom prst="rect">
              <a:avLst/>
            </a:prstGeom>
            <a:noFill/>
          </p:spPr>
          <p:txBody>
            <a:bodyPr vert="horz" wrap="none" lIns="0" tIns="0" rIns="0" bIns="0" rtlCol="0" anchor="ctr" anchorCtr="0">
              <a:noAutofit/>
            </a:bodyPr>
            <a:lstStyle/>
            <a:p>
              <a:r>
                <a:rPr lang="fr-FR" sz="1400" b="0" spc="-20" dirty="0" smtClean="0">
                  <a:solidFill>
                    <a:schemeClr val="lt1"/>
                  </a:solidFill>
                  <a:latin typeface="Calibri" panose="020F0502020204030204" pitchFamily="34" charset="0"/>
                </a:rPr>
                <a:t>Mai</a:t>
              </a:r>
              <a:endParaRPr lang="fr-FR" sz="1400" b="0" spc="-20" dirty="0">
                <a:solidFill>
                  <a:schemeClr val="lt1"/>
                </a:solidFill>
                <a:latin typeface="Calibri" panose="020F0502020204030204" pitchFamily="34" charset="0"/>
              </a:endParaRPr>
            </a:p>
          </p:txBody>
        </p:sp>
        <p:cxnSp>
          <p:nvCxnSpPr>
            <p:cNvPr id="249" name="OTLSHAPE_TB_00000000000000000000000000000000_Separator5"/>
            <p:cNvCxnSpPr/>
            <p:nvPr>
              <p:custDataLst>
                <p:tags r:id="rId64"/>
              </p:custDataLst>
            </p:nvPr>
          </p:nvCxnSpPr>
          <p:spPr bwMode="auto">
            <a:xfrm>
              <a:off x="5033312"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50" name="OTLSHAPE_TB_00000000000000000000000000000000_TimescaleInterval6"/>
            <p:cNvSpPr txBox="1"/>
            <p:nvPr>
              <p:custDataLst>
                <p:tags r:id="rId65"/>
              </p:custDataLst>
            </p:nvPr>
          </p:nvSpPr>
          <p:spPr>
            <a:xfrm>
              <a:off x="5096812" y="2864803"/>
              <a:ext cx="215900" cy="186055"/>
            </a:xfrm>
            <a:prstGeom prst="rect">
              <a:avLst/>
            </a:prstGeom>
            <a:noFill/>
          </p:spPr>
          <p:txBody>
            <a:bodyPr vert="horz" wrap="none" lIns="0" tIns="0" rIns="0" bIns="0" rtlCol="0" anchor="ctr" anchorCtr="0">
              <a:noAutofit/>
            </a:bodyPr>
            <a:lstStyle/>
            <a:p>
              <a:r>
                <a:rPr lang="fr-FR" sz="1400" b="0" spc="-14" dirty="0" err="1" smtClean="0">
                  <a:solidFill>
                    <a:schemeClr val="lt1"/>
                  </a:solidFill>
                  <a:latin typeface="Calibri" panose="020F0502020204030204" pitchFamily="34" charset="0"/>
                </a:rPr>
                <a:t>Juil</a:t>
              </a:r>
              <a:endParaRPr lang="fr-FR" sz="1400" b="0" spc="-14" dirty="0">
                <a:solidFill>
                  <a:schemeClr val="lt1"/>
                </a:solidFill>
                <a:latin typeface="Calibri" panose="020F0502020204030204" pitchFamily="34" charset="0"/>
              </a:endParaRPr>
            </a:p>
          </p:txBody>
        </p:sp>
        <p:cxnSp>
          <p:nvCxnSpPr>
            <p:cNvPr id="251" name="OTLSHAPE_TB_00000000000000000000000000000000_Separator6"/>
            <p:cNvCxnSpPr/>
            <p:nvPr>
              <p:custDataLst>
                <p:tags r:id="rId66"/>
              </p:custDataLst>
            </p:nvPr>
          </p:nvCxnSpPr>
          <p:spPr bwMode="auto">
            <a:xfrm>
              <a:off x="5839927"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52" name="OTLSHAPE_TB_00000000000000000000000000000000_TimescaleInterval7"/>
            <p:cNvSpPr txBox="1"/>
            <p:nvPr>
              <p:custDataLst>
                <p:tags r:id="rId67"/>
              </p:custDataLst>
            </p:nvPr>
          </p:nvSpPr>
          <p:spPr>
            <a:xfrm>
              <a:off x="5903428" y="2864803"/>
              <a:ext cx="219612" cy="186055"/>
            </a:xfrm>
            <a:prstGeom prst="rect">
              <a:avLst/>
            </a:prstGeom>
            <a:noFill/>
          </p:spPr>
          <p:txBody>
            <a:bodyPr vert="horz" wrap="none" lIns="0" tIns="0" rIns="0" bIns="0" rtlCol="0" anchor="ctr" anchorCtr="0">
              <a:noAutofit/>
            </a:bodyPr>
            <a:lstStyle/>
            <a:p>
              <a:r>
                <a:rPr lang="fr-FR" sz="1400" b="0" spc="-12" dirty="0" smtClean="0">
                  <a:solidFill>
                    <a:schemeClr val="lt1"/>
                  </a:solidFill>
                  <a:latin typeface="Calibri" panose="020F0502020204030204" pitchFamily="34" charset="0"/>
                </a:rPr>
                <a:t>Sept.</a:t>
              </a:r>
              <a:endParaRPr lang="fr-FR" sz="1400" b="0" spc="-12" dirty="0">
                <a:solidFill>
                  <a:schemeClr val="lt1"/>
                </a:solidFill>
                <a:latin typeface="Calibri" panose="020F0502020204030204" pitchFamily="34" charset="0"/>
              </a:endParaRPr>
            </a:p>
          </p:txBody>
        </p:sp>
        <p:cxnSp>
          <p:nvCxnSpPr>
            <p:cNvPr id="253" name="OTLSHAPE_TB_00000000000000000000000000000000_Separator7"/>
            <p:cNvCxnSpPr/>
            <p:nvPr>
              <p:custDataLst>
                <p:tags r:id="rId68"/>
              </p:custDataLst>
            </p:nvPr>
          </p:nvCxnSpPr>
          <p:spPr bwMode="auto">
            <a:xfrm>
              <a:off x="6655408"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54" name="OTLSHAPE_TB_00000000000000000000000000000000_TimescaleInterval8"/>
            <p:cNvSpPr txBox="1"/>
            <p:nvPr>
              <p:custDataLst>
                <p:tags r:id="rId69"/>
              </p:custDataLst>
            </p:nvPr>
          </p:nvSpPr>
          <p:spPr>
            <a:xfrm>
              <a:off x="6718908" y="2864803"/>
              <a:ext cx="231089" cy="186055"/>
            </a:xfrm>
            <a:prstGeom prst="rect">
              <a:avLst/>
            </a:prstGeom>
            <a:noFill/>
          </p:spPr>
          <p:txBody>
            <a:bodyPr vert="horz" wrap="none" lIns="0" tIns="0" rIns="0" bIns="0" rtlCol="0" anchor="ctr" anchorCtr="0">
              <a:noAutofit/>
            </a:bodyPr>
            <a:lstStyle/>
            <a:p>
              <a:r>
                <a:rPr lang="fr-FR" sz="1400" b="0" spc="-18" dirty="0" smtClean="0">
                  <a:solidFill>
                    <a:schemeClr val="lt1"/>
                  </a:solidFill>
                  <a:latin typeface="Calibri" panose="020F0502020204030204" pitchFamily="34" charset="0"/>
                </a:rPr>
                <a:t>Nov.</a:t>
              </a:r>
              <a:endParaRPr lang="fr-FR" sz="1400" b="0" spc="-18" dirty="0">
                <a:solidFill>
                  <a:schemeClr val="lt1"/>
                </a:solidFill>
                <a:latin typeface="Calibri" panose="020F0502020204030204" pitchFamily="34" charset="0"/>
              </a:endParaRPr>
            </a:p>
          </p:txBody>
        </p:sp>
        <p:cxnSp>
          <p:nvCxnSpPr>
            <p:cNvPr id="255" name="OTLSHAPE_TB_00000000000000000000000000000000_Separator8"/>
            <p:cNvCxnSpPr/>
            <p:nvPr>
              <p:custDataLst>
                <p:tags r:id="rId70"/>
              </p:custDataLst>
            </p:nvPr>
          </p:nvCxnSpPr>
          <p:spPr bwMode="auto">
            <a:xfrm>
              <a:off x="7470887" y="2856230"/>
              <a:ext cx="0" cy="203200"/>
            </a:xfrm>
            <a:prstGeom prst="line">
              <a:avLst/>
            </a:prstGeom>
            <a:solidFill>
              <a:schemeClr val="accent1"/>
            </a:solidFill>
            <a:ln w="9525" cap="flat" cmpd="sng" algn="ctr">
              <a:solidFill>
                <a:schemeClr val="lt1">
                  <a:alpha val="29804"/>
                </a:schemeClr>
              </a:solidFill>
              <a:prstDash val="solid"/>
              <a:round/>
              <a:headEnd type="none" w="med" len="med"/>
              <a:tailEnd type="none" w="med" len="med"/>
            </a:ln>
            <a:effectLst/>
          </p:spPr>
        </p:cxnSp>
        <p:sp>
          <p:nvSpPr>
            <p:cNvPr id="256" name="OTLSHAPE_TB_00000000000000000000000000000000_TimescaleInterval9"/>
            <p:cNvSpPr txBox="1"/>
            <p:nvPr>
              <p:custDataLst>
                <p:tags r:id="rId71"/>
              </p:custDataLst>
            </p:nvPr>
          </p:nvSpPr>
          <p:spPr>
            <a:xfrm>
              <a:off x="7534387" y="2864803"/>
              <a:ext cx="304955" cy="186055"/>
            </a:xfrm>
            <a:prstGeom prst="rect">
              <a:avLst/>
            </a:prstGeom>
            <a:noFill/>
          </p:spPr>
          <p:txBody>
            <a:bodyPr vert="horz" wrap="none" lIns="0" tIns="0" rIns="0" bIns="0" rtlCol="0" anchor="ctr" anchorCtr="0">
              <a:noAutofit/>
            </a:bodyPr>
            <a:lstStyle/>
            <a:p>
              <a:r>
                <a:rPr lang="fr-FR" sz="1400" b="0" spc="-20" dirty="0" smtClean="0">
                  <a:solidFill>
                    <a:schemeClr val="lt1"/>
                  </a:solidFill>
                  <a:latin typeface="Calibri" panose="020F0502020204030204" pitchFamily="34" charset="0"/>
                </a:rPr>
                <a:t>2022</a:t>
              </a:r>
              <a:endParaRPr lang="fr-FR" sz="1400" b="0" spc="-20" dirty="0">
                <a:solidFill>
                  <a:schemeClr val="lt1"/>
                </a:solidFill>
                <a:latin typeface="Calibri" panose="020F0502020204030204" pitchFamily="34" charset="0"/>
              </a:endParaRPr>
            </a:p>
          </p:txBody>
        </p:sp>
      </p:grpSp>
      <p:sp>
        <p:nvSpPr>
          <p:cNvPr id="260" name="OTLSHAPE_M_1c5129100dfc441c97fe40091ebd06ce_Title"/>
          <p:cNvSpPr txBox="1"/>
          <p:nvPr>
            <p:custDataLst>
              <p:tags r:id="rId35"/>
            </p:custDataLst>
          </p:nvPr>
        </p:nvSpPr>
        <p:spPr>
          <a:xfrm>
            <a:off x="6847629" y="1598023"/>
            <a:ext cx="1900835" cy="492443"/>
          </a:xfrm>
          <a:prstGeom prst="rect">
            <a:avLst/>
          </a:prstGeom>
          <a:noFill/>
        </p:spPr>
        <p:txBody>
          <a:bodyPr vert="horz" wrap="square" lIns="0" tIns="0" rIns="0" bIns="0" rtlCol="0" anchor="ctr" anchorCtr="0">
            <a:spAutoFit/>
          </a:bodyPr>
          <a:lstStyle/>
          <a:p>
            <a:r>
              <a:rPr lang="fr-FR" sz="1600" spc="-24" dirty="0" smtClean="0">
                <a:solidFill>
                  <a:schemeClr val="dk1"/>
                </a:solidFill>
                <a:latin typeface="Calibri" panose="020F0502020204030204" pitchFamily="34" charset="0"/>
              </a:rPr>
              <a:t>Entrée en vigueur règlement n°2019/6c</a:t>
            </a:r>
            <a:endParaRPr lang="fr-FR" sz="1600" spc="-24" dirty="0">
              <a:solidFill>
                <a:schemeClr val="dk1"/>
              </a:solidFill>
              <a:latin typeface="Calibri" panose="020F0502020204030204" pitchFamily="34" charset="0"/>
            </a:endParaRPr>
          </a:p>
        </p:txBody>
      </p:sp>
      <p:sp>
        <p:nvSpPr>
          <p:cNvPr id="261" name="OTLSHAPE_M_1c5129100dfc441c97fe40091ebd06ce_Date"/>
          <p:cNvSpPr txBox="1"/>
          <p:nvPr>
            <p:custDataLst>
              <p:tags r:id="rId36"/>
            </p:custDataLst>
          </p:nvPr>
        </p:nvSpPr>
        <p:spPr>
          <a:xfrm>
            <a:off x="7196237" y="2204864"/>
            <a:ext cx="1480219" cy="215444"/>
          </a:xfrm>
          <a:prstGeom prst="rect">
            <a:avLst/>
          </a:prstGeom>
          <a:noFill/>
        </p:spPr>
        <p:txBody>
          <a:bodyPr vert="horz" wrap="square" lIns="0" tIns="0" rIns="0" bIns="0" rtlCol="0" anchor="ctr" anchorCtr="0">
            <a:spAutoFit/>
          </a:bodyPr>
          <a:lstStyle/>
          <a:p>
            <a:r>
              <a:rPr lang="fr-FR" sz="1400" b="0" spc="-8" dirty="0" smtClean="0">
                <a:solidFill>
                  <a:srgbClr val="44546A"/>
                </a:solidFill>
                <a:latin typeface="Calibri" panose="020F0502020204030204" pitchFamily="34" charset="0"/>
              </a:rPr>
              <a:t>28 janvier 2022</a:t>
            </a:r>
            <a:endParaRPr lang="fr-FR" sz="1400" b="0" spc="-8" dirty="0">
              <a:solidFill>
                <a:srgbClr val="44546A"/>
              </a:solidFill>
              <a:latin typeface="Calibri" panose="020F0502020204030204" pitchFamily="34" charset="0"/>
            </a:endParaRPr>
          </a:p>
        </p:txBody>
      </p:sp>
      <p:sp>
        <p:nvSpPr>
          <p:cNvPr id="262" name="OTLSHAPE_M_1c5129100dfc441c97fe40091ebd06ce_Shape"/>
          <p:cNvSpPr/>
          <p:nvPr>
            <p:custDataLst>
              <p:tags r:id="rId37"/>
            </p:custDataLst>
          </p:nvPr>
        </p:nvSpPr>
        <p:spPr bwMode="auto">
          <a:xfrm rot="16200000">
            <a:off x="6866149" y="2279473"/>
            <a:ext cx="165100" cy="165100"/>
          </a:xfrm>
          <a:prstGeom prst="flowChartMerge">
            <a:avLst/>
          </a:prstGeom>
          <a:solidFill>
            <a:srgbClr val="1AAA42"/>
          </a:solidFill>
          <a:ln w="9525" cap="flat" cmpd="sng" algn="ctr">
            <a:noFill/>
            <a:prstDash val="solid"/>
            <a:round/>
            <a:headEnd type="none" w="med" len="med"/>
            <a:tailEnd type="none" w="med" len="med"/>
          </a:ln>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63" name="OTLSHAPE_T_ef3ab8e9f6884e5a98d3c20dab9f856a_Shape"/>
          <p:cNvSpPr/>
          <p:nvPr>
            <p:custDataLst>
              <p:tags r:id="rId38"/>
            </p:custDataLst>
          </p:nvPr>
        </p:nvSpPr>
        <p:spPr bwMode="auto">
          <a:xfrm>
            <a:off x="2686050" y="3618991"/>
            <a:ext cx="2534022" cy="185805"/>
          </a:xfrm>
          <a:prstGeom prst="roundRect">
            <a:avLst/>
          </a:prstGeom>
          <a:solidFill>
            <a:schemeClr val="dk2"/>
          </a:solidFill>
          <a:ln w="9525" cap="flat" cmpd="sng" algn="ctr">
            <a:noFill/>
            <a:prstDash val="solid"/>
            <a:round/>
            <a:headEnd type="none" w="med" len="med"/>
            <a:tailEnd type="none" w="med" len="me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64" name="OTLSHAPE_T_ef3ab8e9f6884e5a98d3c20dab9f856a_JoinedDate"/>
          <p:cNvSpPr txBox="1"/>
          <p:nvPr>
            <p:custDataLst>
              <p:tags r:id="rId39"/>
            </p:custDataLst>
          </p:nvPr>
        </p:nvSpPr>
        <p:spPr>
          <a:xfrm>
            <a:off x="5760835" y="3608108"/>
            <a:ext cx="1979517" cy="215444"/>
          </a:xfrm>
          <a:prstGeom prst="rect">
            <a:avLst/>
          </a:prstGeom>
          <a:noFill/>
        </p:spPr>
        <p:txBody>
          <a:bodyPr vert="horz" wrap="square" lIns="0" tIns="0" rIns="0" bIns="0" rtlCol="0" anchor="ctr" anchorCtr="0">
            <a:spAutoFit/>
          </a:bodyPr>
          <a:lstStyle/>
          <a:p>
            <a:r>
              <a:rPr lang="fr-FR" sz="1400" spc="-6" dirty="0" smtClean="0">
                <a:solidFill>
                  <a:srgbClr val="44546A"/>
                </a:solidFill>
                <a:latin typeface="Calibri" panose="020F0502020204030204" pitchFamily="34" charset="0"/>
              </a:rPr>
              <a:t>Oct</a:t>
            </a:r>
            <a:r>
              <a:rPr lang="fr-FR" sz="1400" b="0" spc="-6" dirty="0" smtClean="0">
                <a:solidFill>
                  <a:srgbClr val="44546A"/>
                </a:solidFill>
                <a:latin typeface="Calibri" panose="020F0502020204030204" pitchFamily="34" charset="0"/>
              </a:rPr>
              <a:t> 2021</a:t>
            </a:r>
            <a:endParaRPr lang="fr-FR" sz="1400" b="0" spc="-6" dirty="0">
              <a:solidFill>
                <a:srgbClr val="44546A"/>
              </a:solidFill>
              <a:latin typeface="Calibri" panose="020F0502020204030204" pitchFamily="34" charset="0"/>
            </a:endParaRPr>
          </a:p>
        </p:txBody>
      </p:sp>
      <p:sp>
        <p:nvSpPr>
          <p:cNvPr id="265" name="OTLSHAPE_T_ef3ab8e9f6884e5a98d3c20dab9f856a_Title"/>
          <p:cNvSpPr txBox="1"/>
          <p:nvPr>
            <p:custDataLst>
              <p:tags r:id="rId40"/>
            </p:custDataLst>
          </p:nvPr>
        </p:nvSpPr>
        <p:spPr>
          <a:xfrm>
            <a:off x="485736" y="3636346"/>
            <a:ext cx="1574800" cy="215444"/>
          </a:xfrm>
          <a:prstGeom prst="rect">
            <a:avLst/>
          </a:prstGeom>
          <a:noFill/>
        </p:spPr>
        <p:txBody>
          <a:bodyPr vert="horz" wrap="square" lIns="0" tIns="0" rIns="0" bIns="0" rtlCol="0" anchor="ctr" anchorCtr="0">
            <a:spAutoFit/>
          </a:bodyPr>
          <a:lstStyle/>
          <a:p>
            <a:r>
              <a:rPr lang="fr-FR" sz="1400" spc="-6" dirty="0" smtClean="0">
                <a:solidFill>
                  <a:schemeClr val="dk1"/>
                </a:solidFill>
                <a:latin typeface="Calibri" panose="020F0502020204030204" pitchFamily="34" charset="0"/>
              </a:rPr>
              <a:t>Rédaction</a:t>
            </a:r>
            <a:endParaRPr lang="fr-FR" sz="1400" spc="-6" dirty="0">
              <a:solidFill>
                <a:schemeClr val="dk1"/>
              </a:solidFill>
              <a:latin typeface="Calibri" panose="020F0502020204030204" pitchFamily="34" charset="0"/>
            </a:endParaRPr>
          </a:p>
        </p:txBody>
      </p:sp>
      <p:sp>
        <p:nvSpPr>
          <p:cNvPr id="266" name="OTLSHAPE_T_d3c100c896e742fb8da31f9e01b7a6a4_Shape"/>
          <p:cNvSpPr/>
          <p:nvPr>
            <p:custDataLst>
              <p:tags r:id="rId41"/>
            </p:custDataLst>
          </p:nvPr>
        </p:nvSpPr>
        <p:spPr bwMode="auto">
          <a:xfrm>
            <a:off x="5220072" y="3933158"/>
            <a:ext cx="576064" cy="174350"/>
          </a:xfrm>
          <a:prstGeom prst="roundRect">
            <a:avLst/>
          </a:prstGeom>
          <a:solidFill>
            <a:srgbClr val="02B2EE"/>
          </a:solidFill>
          <a:ln w="9525" cap="flat" cmpd="sng" algn="ctr">
            <a:noFill/>
            <a:prstDash val="solid"/>
            <a:round/>
            <a:headEnd type="none" w="med" len="med"/>
            <a:tailEnd type="none" w="med" len="me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67" name="OTLSHAPE_T_d3c100c896e742fb8da31f9e01b7a6a4_JoinedDate"/>
          <p:cNvSpPr txBox="1"/>
          <p:nvPr>
            <p:custDataLst>
              <p:tags r:id="rId42"/>
            </p:custDataLst>
          </p:nvPr>
        </p:nvSpPr>
        <p:spPr>
          <a:xfrm>
            <a:off x="6867666" y="3923263"/>
            <a:ext cx="2024814" cy="215444"/>
          </a:xfrm>
          <a:prstGeom prst="rect">
            <a:avLst/>
          </a:prstGeom>
          <a:noFill/>
        </p:spPr>
        <p:txBody>
          <a:bodyPr vert="horz" wrap="square" lIns="0" tIns="0" rIns="0" bIns="0" rtlCol="0" anchor="ctr" anchorCtr="0">
            <a:spAutoFit/>
          </a:bodyPr>
          <a:lstStyle/>
          <a:p>
            <a:r>
              <a:rPr lang="fr-FR" sz="1400" spc="-6" dirty="0" smtClean="0">
                <a:solidFill>
                  <a:srgbClr val="44546A"/>
                </a:solidFill>
                <a:latin typeface="Calibri" panose="020F0502020204030204" pitchFamily="34" charset="0"/>
              </a:rPr>
              <a:t>Oct - Nov</a:t>
            </a:r>
            <a:r>
              <a:rPr lang="fr-FR" sz="1400" b="0" spc="-6" dirty="0" smtClean="0">
                <a:solidFill>
                  <a:srgbClr val="44546A"/>
                </a:solidFill>
                <a:latin typeface="Calibri" panose="020F0502020204030204" pitchFamily="34" charset="0"/>
              </a:rPr>
              <a:t> 2021</a:t>
            </a:r>
            <a:endParaRPr lang="fr-FR" sz="1400" b="0" spc="-6" dirty="0">
              <a:solidFill>
                <a:srgbClr val="44546A"/>
              </a:solidFill>
              <a:latin typeface="Calibri" panose="020F0502020204030204" pitchFamily="34" charset="0"/>
            </a:endParaRPr>
          </a:p>
        </p:txBody>
      </p:sp>
      <p:sp>
        <p:nvSpPr>
          <p:cNvPr id="269" name="OTLSHAPE_T_7b02d6fe3d8446b69dfacdad9bdb5e5f_Shape"/>
          <p:cNvSpPr/>
          <p:nvPr>
            <p:custDataLst>
              <p:tags r:id="rId43"/>
            </p:custDataLst>
          </p:nvPr>
        </p:nvSpPr>
        <p:spPr bwMode="auto">
          <a:xfrm>
            <a:off x="5774400" y="4460535"/>
            <a:ext cx="381776" cy="183237"/>
          </a:xfrm>
          <a:prstGeom prst="roundRect">
            <a:avLst/>
          </a:prstGeom>
          <a:solidFill>
            <a:srgbClr val="EA161E"/>
          </a:solidFill>
          <a:ln w="9525" cap="flat" cmpd="sng" algn="ctr">
            <a:noFill/>
            <a:prstDash val="solid"/>
            <a:round/>
            <a:headEnd type="none" w="med" len="med"/>
            <a:tailEnd type="none" w="med" len="me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71" name="OTLSHAPE_T_7b02d6fe3d8446b69dfacdad9bdb5e5f_Title"/>
          <p:cNvSpPr txBox="1"/>
          <p:nvPr>
            <p:custDataLst>
              <p:tags r:id="rId44"/>
            </p:custDataLst>
          </p:nvPr>
        </p:nvSpPr>
        <p:spPr>
          <a:xfrm>
            <a:off x="473036" y="4191865"/>
            <a:ext cx="2213014" cy="215444"/>
          </a:xfrm>
          <a:prstGeom prst="rect">
            <a:avLst/>
          </a:prstGeom>
          <a:noFill/>
        </p:spPr>
        <p:txBody>
          <a:bodyPr vert="horz" wrap="square" lIns="0" tIns="0" rIns="0" bIns="0" rtlCol="0" anchor="ctr" anchorCtr="0">
            <a:spAutoFit/>
          </a:bodyPr>
          <a:lstStyle/>
          <a:p>
            <a:r>
              <a:rPr lang="fr-FR" sz="1400" spc="-8" dirty="0" smtClean="0">
                <a:solidFill>
                  <a:schemeClr val="dk1"/>
                </a:solidFill>
                <a:latin typeface="Calibri" panose="020F0502020204030204" pitchFamily="34" charset="0"/>
              </a:rPr>
              <a:t>Consultation parties prenantes</a:t>
            </a:r>
            <a:endParaRPr lang="fr-FR" sz="1400" spc="-8" dirty="0">
              <a:solidFill>
                <a:schemeClr val="dk1"/>
              </a:solidFill>
              <a:latin typeface="Calibri" panose="020F0502020204030204" pitchFamily="34" charset="0"/>
            </a:endParaRPr>
          </a:p>
        </p:txBody>
      </p:sp>
      <p:sp>
        <p:nvSpPr>
          <p:cNvPr id="272" name="OTLSHAPE_T_0329d95cce124e2e97183f456c897363_Shape"/>
          <p:cNvSpPr/>
          <p:nvPr>
            <p:custDataLst>
              <p:tags r:id="rId45"/>
            </p:custDataLst>
          </p:nvPr>
        </p:nvSpPr>
        <p:spPr bwMode="auto">
          <a:xfrm>
            <a:off x="5248754" y="4214948"/>
            <a:ext cx="547382" cy="164508"/>
          </a:xfrm>
          <a:prstGeom prst="roundRect">
            <a:avLst/>
          </a:prstGeom>
          <a:solidFill>
            <a:srgbClr val="96D642"/>
          </a:solidFill>
          <a:ln w="9525" cap="flat" cmpd="sng" algn="ctr">
            <a:noFill/>
            <a:prstDash val="solid"/>
            <a:round/>
            <a:headEnd type="none" w="med" len="med"/>
            <a:tailEnd type="none" w="med" len="me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74" name="OTLSHAPE_T_0329d95cce124e2e97183f456c897363_Title"/>
          <p:cNvSpPr txBox="1"/>
          <p:nvPr>
            <p:custDataLst>
              <p:tags r:id="rId46"/>
            </p:custDataLst>
          </p:nvPr>
        </p:nvSpPr>
        <p:spPr>
          <a:xfrm>
            <a:off x="490976" y="4489180"/>
            <a:ext cx="768656" cy="215444"/>
          </a:xfrm>
          <a:prstGeom prst="rect">
            <a:avLst/>
          </a:prstGeom>
          <a:noFill/>
        </p:spPr>
        <p:txBody>
          <a:bodyPr vert="horz" wrap="square" lIns="0" tIns="0" rIns="0" bIns="0" rtlCol="0" anchor="ctr" anchorCtr="0">
            <a:spAutoFit/>
          </a:bodyPr>
          <a:lstStyle/>
          <a:p>
            <a:r>
              <a:rPr lang="fr-FR" sz="1400" spc="-6" dirty="0" smtClean="0">
                <a:solidFill>
                  <a:schemeClr val="dk1"/>
                </a:solidFill>
                <a:latin typeface="Calibri" panose="020F0502020204030204" pitchFamily="34" charset="0"/>
              </a:rPr>
              <a:t>Avis Anses</a:t>
            </a:r>
            <a:endParaRPr lang="fr-FR" sz="1400" spc="-6" dirty="0">
              <a:solidFill>
                <a:schemeClr val="dk1"/>
              </a:solidFill>
              <a:latin typeface="Calibri" panose="020F0502020204030204" pitchFamily="34" charset="0"/>
            </a:endParaRPr>
          </a:p>
        </p:txBody>
      </p:sp>
      <p:sp>
        <p:nvSpPr>
          <p:cNvPr id="275" name="OTLSHAPE_T_5af3943398764ab2b8ec5206cc20b863_Shape"/>
          <p:cNvSpPr/>
          <p:nvPr>
            <p:custDataLst>
              <p:tags r:id="rId47"/>
            </p:custDataLst>
          </p:nvPr>
        </p:nvSpPr>
        <p:spPr bwMode="auto">
          <a:xfrm>
            <a:off x="6156176" y="4703669"/>
            <a:ext cx="504056" cy="208777"/>
          </a:xfrm>
          <a:prstGeom prst="roundRect">
            <a:avLst/>
          </a:prstGeom>
          <a:solidFill>
            <a:schemeClr val="bg2">
              <a:lumMod val="60000"/>
              <a:lumOff val="40000"/>
            </a:schemeClr>
          </a:solidFill>
          <a:ln w="9525" cap="flat" cmpd="sng" algn="ctr">
            <a:noFill/>
            <a:prstDash val="solid"/>
            <a:round/>
            <a:headEnd type="none" w="med" len="med"/>
            <a:tailEnd type="none" w="med" len="med"/>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ea typeface="ＭＳ Ｐゴシック" pitchFamily="-96" charset="-128"/>
            </a:endParaRPr>
          </a:p>
        </p:txBody>
      </p:sp>
      <p:sp>
        <p:nvSpPr>
          <p:cNvPr id="276" name="OTLSHAPE_T_5af3943398764ab2b8ec5206cc20b863_Title"/>
          <p:cNvSpPr txBox="1"/>
          <p:nvPr>
            <p:custDataLst>
              <p:tags r:id="rId48"/>
            </p:custDataLst>
          </p:nvPr>
        </p:nvSpPr>
        <p:spPr>
          <a:xfrm>
            <a:off x="473035" y="4725264"/>
            <a:ext cx="1924659" cy="215444"/>
          </a:xfrm>
          <a:prstGeom prst="rect">
            <a:avLst/>
          </a:prstGeom>
          <a:noFill/>
        </p:spPr>
        <p:txBody>
          <a:bodyPr vert="horz" wrap="square" lIns="0" tIns="0" rIns="0" bIns="0" rtlCol="0" anchor="ctr" anchorCtr="0">
            <a:spAutoFit/>
          </a:bodyPr>
          <a:lstStyle/>
          <a:p>
            <a:r>
              <a:rPr lang="fr-FR" sz="1400" spc="-6" dirty="0" smtClean="0">
                <a:solidFill>
                  <a:schemeClr val="dk1"/>
                </a:solidFill>
                <a:latin typeface="Calibri" panose="020F0502020204030204" pitchFamily="34" charset="0"/>
              </a:rPr>
              <a:t>Passage au Conseil d’Etat</a:t>
            </a:r>
            <a:endParaRPr lang="fr-FR" sz="1400" spc="-6" dirty="0">
              <a:solidFill>
                <a:schemeClr val="dk1"/>
              </a:solidFill>
              <a:latin typeface="Calibri" panose="020F0502020204030204" pitchFamily="34" charset="0"/>
            </a:endParaRPr>
          </a:p>
        </p:txBody>
      </p:sp>
      <p:sp>
        <p:nvSpPr>
          <p:cNvPr id="89" name="OTLSHAPE_T_0329d95cce124e2e97183f456c897363_Title"/>
          <p:cNvSpPr txBox="1"/>
          <p:nvPr>
            <p:custDataLst>
              <p:tags r:id="rId49"/>
            </p:custDataLst>
          </p:nvPr>
        </p:nvSpPr>
        <p:spPr>
          <a:xfrm>
            <a:off x="473036" y="3930936"/>
            <a:ext cx="2213014" cy="215444"/>
          </a:xfrm>
          <a:prstGeom prst="rect">
            <a:avLst/>
          </a:prstGeom>
          <a:noFill/>
        </p:spPr>
        <p:txBody>
          <a:bodyPr vert="horz" wrap="square" lIns="0" tIns="0" rIns="0" bIns="0" rtlCol="0" anchor="ctr" anchorCtr="0">
            <a:spAutoFit/>
          </a:bodyPr>
          <a:lstStyle/>
          <a:p>
            <a:r>
              <a:rPr lang="fr-FR" sz="1400" spc="-6" dirty="0" smtClean="0">
                <a:solidFill>
                  <a:schemeClr val="dk1"/>
                </a:solidFill>
                <a:latin typeface="Calibri" panose="020F0502020204030204" pitchFamily="34" charset="0"/>
              </a:rPr>
              <a:t>Consultation ministérielle</a:t>
            </a:r>
            <a:endParaRPr lang="fr-FR" sz="1400" spc="-6" dirty="0">
              <a:solidFill>
                <a:schemeClr val="dk1"/>
              </a:solidFill>
              <a:latin typeface="Calibri" panose="020F0502020204030204" pitchFamily="34" charset="0"/>
            </a:endParaRPr>
          </a:p>
        </p:txBody>
      </p:sp>
      <p:sp>
        <p:nvSpPr>
          <p:cNvPr id="94" name="OTLSHAPE_T_d3c100c896e742fb8da31f9e01b7a6a4_JoinedDate"/>
          <p:cNvSpPr txBox="1"/>
          <p:nvPr>
            <p:custDataLst>
              <p:tags r:id="rId50"/>
            </p:custDataLst>
          </p:nvPr>
        </p:nvSpPr>
        <p:spPr>
          <a:xfrm>
            <a:off x="6867666" y="4445895"/>
            <a:ext cx="2024814" cy="215444"/>
          </a:xfrm>
          <a:prstGeom prst="rect">
            <a:avLst/>
          </a:prstGeom>
          <a:noFill/>
        </p:spPr>
        <p:txBody>
          <a:bodyPr vert="horz" wrap="square" lIns="0" tIns="0" rIns="0" bIns="0" rtlCol="0" anchor="ctr" anchorCtr="0">
            <a:spAutoFit/>
          </a:bodyPr>
          <a:lstStyle/>
          <a:p>
            <a:r>
              <a:rPr lang="fr-FR" sz="1400" spc="-6" dirty="0" smtClean="0">
                <a:solidFill>
                  <a:srgbClr val="44546A"/>
                </a:solidFill>
                <a:latin typeface="Calibri" panose="020F0502020204030204" pitchFamily="34" charset="0"/>
              </a:rPr>
              <a:t>Nov</a:t>
            </a:r>
            <a:r>
              <a:rPr lang="fr-FR" sz="1400" b="0" spc="-6" dirty="0" smtClean="0">
                <a:solidFill>
                  <a:srgbClr val="44546A"/>
                </a:solidFill>
                <a:latin typeface="Calibri" panose="020F0502020204030204" pitchFamily="34" charset="0"/>
              </a:rPr>
              <a:t> 2021</a:t>
            </a:r>
            <a:endParaRPr lang="fr-FR" sz="1400" b="0" spc="-6" dirty="0">
              <a:solidFill>
                <a:srgbClr val="44546A"/>
              </a:solidFill>
              <a:latin typeface="Calibri" panose="020F0502020204030204" pitchFamily="34" charset="0"/>
            </a:endParaRPr>
          </a:p>
        </p:txBody>
      </p:sp>
      <p:sp>
        <p:nvSpPr>
          <p:cNvPr id="95" name="OTLSHAPE_T_d3c100c896e742fb8da31f9e01b7a6a4_JoinedDate"/>
          <p:cNvSpPr txBox="1"/>
          <p:nvPr>
            <p:custDataLst>
              <p:tags r:id="rId51"/>
            </p:custDataLst>
          </p:nvPr>
        </p:nvSpPr>
        <p:spPr>
          <a:xfrm>
            <a:off x="6867666" y="4184171"/>
            <a:ext cx="2024814" cy="215444"/>
          </a:xfrm>
          <a:prstGeom prst="rect">
            <a:avLst/>
          </a:prstGeom>
          <a:noFill/>
        </p:spPr>
        <p:txBody>
          <a:bodyPr vert="horz" wrap="square" lIns="0" tIns="0" rIns="0" bIns="0" rtlCol="0" anchor="ctr" anchorCtr="0">
            <a:spAutoFit/>
          </a:bodyPr>
          <a:lstStyle/>
          <a:p>
            <a:r>
              <a:rPr lang="fr-FR" sz="1400" spc="-6" dirty="0" smtClean="0">
                <a:solidFill>
                  <a:srgbClr val="44546A"/>
                </a:solidFill>
                <a:latin typeface="Calibri" panose="020F0502020204030204" pitchFamily="34" charset="0"/>
              </a:rPr>
              <a:t>Oct - Nov </a:t>
            </a:r>
            <a:r>
              <a:rPr lang="fr-FR" sz="1400" spc="-6" dirty="0">
                <a:solidFill>
                  <a:srgbClr val="44546A"/>
                </a:solidFill>
                <a:latin typeface="Calibri" panose="020F0502020204030204" pitchFamily="34" charset="0"/>
              </a:rPr>
              <a:t>2021</a:t>
            </a:r>
            <a:endParaRPr lang="fr-FR" sz="1400" b="0" spc="-6" dirty="0">
              <a:solidFill>
                <a:srgbClr val="44546A"/>
              </a:solidFill>
              <a:latin typeface="Calibri" panose="020F0502020204030204" pitchFamily="34" charset="0"/>
            </a:endParaRPr>
          </a:p>
        </p:txBody>
      </p:sp>
      <p:cxnSp>
        <p:nvCxnSpPr>
          <p:cNvPr id="97" name="OTLSHAPE_T_ef3ab8e9f6884e5a98d3c20dab9f856a_HorizontalConnector1"/>
          <p:cNvCxnSpPr>
            <a:stCxn id="269" idx="1"/>
            <a:endCxn id="274" idx="3"/>
          </p:cNvCxnSpPr>
          <p:nvPr>
            <p:custDataLst>
              <p:tags r:id="rId52"/>
            </p:custDataLst>
          </p:nvPr>
        </p:nvCxnSpPr>
        <p:spPr bwMode="auto">
          <a:xfrm flipH="1">
            <a:off x="1259632" y="4552154"/>
            <a:ext cx="4514768" cy="44748"/>
          </a:xfrm>
          <a:prstGeom prst="line">
            <a:avLst/>
          </a:prstGeom>
          <a:solidFill>
            <a:schemeClr val="accent1"/>
          </a:solidFill>
          <a:ln w="7620" cap="flat" cmpd="sng" algn="ctr">
            <a:solidFill>
              <a:srgbClr val="CCCCCC"/>
            </a:solidFill>
            <a:prstDash val="solid"/>
            <a:round/>
            <a:headEnd type="none" w="med" len="med"/>
            <a:tailEnd type="none" w="med" len="med"/>
          </a:ln>
          <a:effectLst/>
        </p:spPr>
      </p:cxnSp>
      <p:sp>
        <p:nvSpPr>
          <p:cNvPr id="106" name="OTLSHAPE_T_d3c100c896e742fb8da31f9e01b7a6a4_JoinedDate"/>
          <p:cNvSpPr txBox="1"/>
          <p:nvPr>
            <p:custDataLst>
              <p:tags r:id="rId53"/>
            </p:custDataLst>
          </p:nvPr>
        </p:nvSpPr>
        <p:spPr>
          <a:xfrm>
            <a:off x="6867666" y="4697002"/>
            <a:ext cx="2024814" cy="215444"/>
          </a:xfrm>
          <a:prstGeom prst="rect">
            <a:avLst/>
          </a:prstGeom>
          <a:noFill/>
        </p:spPr>
        <p:txBody>
          <a:bodyPr vert="horz" wrap="square" lIns="0" tIns="0" rIns="0" bIns="0" rtlCol="0" anchor="ctr" anchorCtr="0">
            <a:spAutoFit/>
          </a:bodyPr>
          <a:lstStyle/>
          <a:p>
            <a:r>
              <a:rPr lang="fr-FR" sz="1400" b="0" spc="-6" dirty="0" smtClean="0">
                <a:solidFill>
                  <a:srgbClr val="44546A"/>
                </a:solidFill>
                <a:latin typeface="Calibri" panose="020F0502020204030204" pitchFamily="34" charset="0"/>
              </a:rPr>
              <a:t>Sept 2021 – Janv 2022</a:t>
            </a:r>
            <a:endParaRPr lang="fr-FR" sz="1400" b="0" spc="-6" dirty="0">
              <a:solidFill>
                <a:srgbClr val="44546A"/>
              </a:solidFill>
              <a:latin typeface="Calibri" panose="020F0502020204030204" pitchFamily="34" charset="0"/>
            </a:endParaRPr>
          </a:p>
        </p:txBody>
      </p:sp>
      <p:sp>
        <p:nvSpPr>
          <p:cNvPr id="78" name="OTLSHAPE_M_1c5129100dfc441c97fe40091ebd06ce_Title"/>
          <p:cNvSpPr txBox="1"/>
          <p:nvPr>
            <p:custDataLst>
              <p:tags r:id="rId54"/>
            </p:custDataLst>
          </p:nvPr>
        </p:nvSpPr>
        <p:spPr>
          <a:xfrm>
            <a:off x="704629" y="5438365"/>
            <a:ext cx="6661791" cy="492443"/>
          </a:xfrm>
          <a:prstGeom prst="rect">
            <a:avLst/>
          </a:prstGeom>
          <a:noFill/>
        </p:spPr>
        <p:txBody>
          <a:bodyPr vert="horz" wrap="square" lIns="0" tIns="0" rIns="0" bIns="0" rtlCol="0" anchor="ctr" anchorCtr="0">
            <a:spAutoFit/>
          </a:bodyPr>
          <a:lstStyle/>
          <a:p>
            <a:r>
              <a:rPr lang="fr-FR" sz="3200" b="1" spc="-24" dirty="0" smtClean="0">
                <a:solidFill>
                  <a:srgbClr val="C00000"/>
                </a:solidFill>
                <a:latin typeface="Calibri" panose="020F0502020204030204" pitchFamily="34" charset="0"/>
              </a:rPr>
              <a:t>Consultation jusqu’au 15 Nov</a:t>
            </a:r>
            <a:endParaRPr lang="fr-FR" sz="3200" b="1" spc="-24" dirty="0">
              <a:solidFill>
                <a:srgbClr val="C00000"/>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4066225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87721"/>
            <a:ext cx="8928992" cy="562074"/>
          </a:xfrm>
        </p:spPr>
        <p:txBody>
          <a:bodyPr/>
          <a:lstStyle/>
          <a:p>
            <a:r>
              <a:rPr lang="fr-FR" sz="3200" dirty="0" smtClean="0"/>
              <a:t>Grandes évolutions</a:t>
            </a:r>
            <a:endParaRPr lang="fr-FR" sz="3200" dirty="0"/>
          </a:p>
        </p:txBody>
      </p:sp>
      <p:sp>
        <p:nvSpPr>
          <p:cNvPr id="6" name="Espace réservé du numéro de diapositive 5"/>
          <p:cNvSpPr>
            <a:spLocks noGrp="1"/>
          </p:cNvSpPr>
          <p:nvPr>
            <p:ph type="sldNum" sz="quarter" idx="12"/>
          </p:nvPr>
        </p:nvSpPr>
        <p:spPr/>
        <p:txBody>
          <a:bodyPr/>
          <a:lstStyle/>
          <a:p>
            <a:pPr>
              <a:defRPr/>
            </a:pPr>
            <a:fld id="{1E531525-69F2-455B-9439-F187402D7E2F}" type="slidenum">
              <a:rPr lang="fr-FR" smtClean="0"/>
              <a:pPr>
                <a:defRPr/>
              </a:pPr>
              <a:t>18</a:t>
            </a:fld>
            <a:endParaRPr lang="fr-FR" dirty="0"/>
          </a:p>
        </p:txBody>
      </p:sp>
      <p:graphicFrame>
        <p:nvGraphicFramePr>
          <p:cNvPr id="7" name="Espace réservé du contenu 6"/>
          <p:cNvGraphicFramePr>
            <a:graphicFrameLocks noGrp="1"/>
          </p:cNvGraphicFramePr>
          <p:nvPr>
            <p:ph idx="1"/>
            <p:extLst/>
          </p:nvPr>
        </p:nvGraphicFramePr>
        <p:xfrm>
          <a:off x="1115616" y="1628800"/>
          <a:ext cx="7195441" cy="4194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e 7">
            <a:extLst>
              <a:ext uri="{FF2B5EF4-FFF2-40B4-BE49-F238E27FC236}">
                <a16:creationId xmlns:a16="http://schemas.microsoft.com/office/drawing/2014/main" id="{DD31BDFD-FADC-44D8-B829-1A31B7858F66}"/>
              </a:ext>
            </a:extLst>
          </p:cNvPr>
          <p:cNvGrpSpPr/>
          <p:nvPr/>
        </p:nvGrpSpPr>
        <p:grpSpPr>
          <a:xfrm>
            <a:off x="8503444" y="1052736"/>
            <a:ext cx="273845" cy="380988"/>
            <a:chOff x="2724335" y="0"/>
            <a:chExt cx="3694565" cy="5140087"/>
          </a:xfrm>
        </p:grpSpPr>
        <p:grpSp>
          <p:nvGrpSpPr>
            <p:cNvPr id="9" name="Groupe 8">
              <a:extLst>
                <a:ext uri="{FF2B5EF4-FFF2-40B4-BE49-F238E27FC236}">
                  <a16:creationId xmlns:a16="http://schemas.microsoft.com/office/drawing/2014/main" id="{68948EC5-1067-4566-82C7-B6A31FB381EE}"/>
                </a:ext>
              </a:extLst>
            </p:cNvPr>
            <p:cNvGrpSpPr/>
            <p:nvPr userDrawn="1"/>
          </p:nvGrpSpPr>
          <p:grpSpPr>
            <a:xfrm>
              <a:off x="2724335" y="4398358"/>
              <a:ext cx="3694565" cy="741729"/>
              <a:chOff x="2724335" y="4398358"/>
              <a:chExt cx="3694565" cy="741729"/>
            </a:xfrm>
          </p:grpSpPr>
          <p:sp>
            <p:nvSpPr>
              <p:cNvPr id="16" name="Forme libre : forme 49">
                <a:extLst>
                  <a:ext uri="{FF2B5EF4-FFF2-40B4-BE49-F238E27FC236}">
                    <a16:creationId xmlns:a16="http://schemas.microsoft.com/office/drawing/2014/main" id="{A9721D01-449C-4E27-8D95-CB388E166391}"/>
                  </a:ext>
                </a:extLst>
              </p:cNvPr>
              <p:cNvSpPr/>
              <p:nvPr/>
            </p:nvSpPr>
            <p:spPr>
              <a:xfrm>
                <a:off x="3554785" y="4412423"/>
                <a:ext cx="659499" cy="722420"/>
              </a:xfrm>
              <a:custGeom>
                <a:avLst/>
                <a:gdLst>
                  <a:gd name="connsiteX0" fmla="*/ 391256 w 659499"/>
                  <a:gd name="connsiteY0" fmla="*/ 0 h 722420"/>
                  <a:gd name="connsiteX1" fmla="*/ 139990 w 659499"/>
                  <a:gd name="connsiteY1" fmla="*/ 100540 h 722420"/>
                  <a:gd name="connsiteX2" fmla="*/ 139990 w 659499"/>
                  <a:gd name="connsiteY2" fmla="*/ 0 h 722420"/>
                  <a:gd name="connsiteX3" fmla="*/ 0 w 659499"/>
                  <a:gd name="connsiteY3" fmla="*/ 0 h 722420"/>
                  <a:gd name="connsiteX4" fmla="*/ 0 w 659499"/>
                  <a:gd name="connsiteY4" fmla="*/ 722421 h 722420"/>
                  <a:gd name="connsiteX5" fmla="*/ 140073 w 659499"/>
                  <a:gd name="connsiteY5" fmla="*/ 722421 h 722420"/>
                  <a:gd name="connsiteX6" fmla="*/ 140073 w 659499"/>
                  <a:gd name="connsiteY6" fmla="*/ 283142 h 722420"/>
                  <a:gd name="connsiteX7" fmla="*/ 366037 w 659499"/>
                  <a:gd name="connsiteY7" fmla="*/ 115438 h 722420"/>
                  <a:gd name="connsiteX8" fmla="*/ 518928 w 659499"/>
                  <a:gd name="connsiteY8" fmla="*/ 243442 h 722420"/>
                  <a:gd name="connsiteX9" fmla="*/ 519427 w 659499"/>
                  <a:gd name="connsiteY9" fmla="*/ 243442 h 722420"/>
                  <a:gd name="connsiteX10" fmla="*/ 519427 w 659499"/>
                  <a:gd name="connsiteY10" fmla="*/ 722421 h 722420"/>
                  <a:gd name="connsiteX11" fmla="*/ 659500 w 659499"/>
                  <a:gd name="connsiteY11" fmla="*/ 722421 h 722420"/>
                  <a:gd name="connsiteX12" fmla="*/ 659500 w 659499"/>
                  <a:gd name="connsiteY12" fmla="*/ 243442 h 722420"/>
                  <a:gd name="connsiteX13" fmla="*/ 391256 w 659499"/>
                  <a:gd name="connsiteY13" fmla="*/ 0 h 722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9499" h="722420">
                    <a:moveTo>
                      <a:pt x="391256" y="0"/>
                    </a:moveTo>
                    <a:cubicBezTo>
                      <a:pt x="218141" y="0"/>
                      <a:pt x="141488" y="98626"/>
                      <a:pt x="139990" y="100540"/>
                    </a:cubicBezTo>
                    <a:lnTo>
                      <a:pt x="139990" y="0"/>
                    </a:lnTo>
                    <a:lnTo>
                      <a:pt x="0" y="0"/>
                    </a:lnTo>
                    <a:lnTo>
                      <a:pt x="0" y="722421"/>
                    </a:lnTo>
                    <a:lnTo>
                      <a:pt x="140073" y="722421"/>
                    </a:lnTo>
                    <a:lnTo>
                      <a:pt x="140073" y="283142"/>
                    </a:lnTo>
                    <a:cubicBezTo>
                      <a:pt x="143069" y="177026"/>
                      <a:pt x="276567" y="115438"/>
                      <a:pt x="366037" y="115438"/>
                    </a:cubicBezTo>
                    <a:cubicBezTo>
                      <a:pt x="432870" y="115438"/>
                      <a:pt x="518928" y="161213"/>
                      <a:pt x="518928" y="243442"/>
                    </a:cubicBezTo>
                    <a:lnTo>
                      <a:pt x="519427" y="243442"/>
                    </a:lnTo>
                    <a:lnTo>
                      <a:pt x="519427" y="722421"/>
                    </a:lnTo>
                    <a:lnTo>
                      <a:pt x="659500" y="722421"/>
                    </a:lnTo>
                    <a:lnTo>
                      <a:pt x="659500" y="243442"/>
                    </a:lnTo>
                    <a:cubicBezTo>
                      <a:pt x="659417" y="80981"/>
                      <a:pt x="538986" y="0"/>
                      <a:pt x="391256" y="0"/>
                    </a:cubicBezTo>
                    <a:close/>
                  </a:path>
                </a:pathLst>
              </a:custGeom>
              <a:solidFill>
                <a:srgbClr val="3C3C3C"/>
              </a:solidFill>
              <a:ln w="8302" cap="flat">
                <a:noFill/>
                <a:prstDash val="solid"/>
                <a:miter/>
              </a:ln>
            </p:spPr>
            <p:txBody>
              <a:bodyPr rtlCol="0" anchor="ctr"/>
              <a:lstStyle/>
              <a:p>
                <a:endParaRPr lang="fr-FR"/>
              </a:p>
            </p:txBody>
          </p:sp>
          <p:sp>
            <p:nvSpPr>
              <p:cNvPr id="17" name="Forme libre : forme 50">
                <a:extLst>
                  <a:ext uri="{FF2B5EF4-FFF2-40B4-BE49-F238E27FC236}">
                    <a16:creationId xmlns:a16="http://schemas.microsoft.com/office/drawing/2014/main" id="{D4EF4E18-1600-4951-B2D3-81EA9BB0A9D0}"/>
                  </a:ext>
                </a:extLst>
              </p:cNvPr>
              <p:cNvSpPr/>
              <p:nvPr/>
            </p:nvSpPr>
            <p:spPr>
              <a:xfrm>
                <a:off x="5832180" y="4401770"/>
                <a:ext cx="586720" cy="736485"/>
              </a:xfrm>
              <a:custGeom>
                <a:avLst/>
                <a:gdLst>
                  <a:gd name="connsiteX0" fmla="*/ 363684 w 586720"/>
                  <a:gd name="connsiteY0" fmla="*/ 304532 h 736485"/>
                  <a:gd name="connsiteX1" fmla="*/ 363684 w 586720"/>
                  <a:gd name="connsiteY1" fmla="*/ 304365 h 736485"/>
                  <a:gd name="connsiteX2" fmla="*/ 237760 w 586720"/>
                  <a:gd name="connsiteY2" fmla="*/ 304365 h 736485"/>
                  <a:gd name="connsiteX3" fmla="*/ 133309 w 586720"/>
                  <a:gd name="connsiteY3" fmla="*/ 212565 h 736485"/>
                  <a:gd name="connsiteX4" fmla="*/ 284285 w 586720"/>
                  <a:gd name="connsiteY4" fmla="*/ 122512 h 736485"/>
                  <a:gd name="connsiteX5" fmla="*/ 503008 w 586720"/>
                  <a:gd name="connsiteY5" fmla="*/ 162128 h 736485"/>
                  <a:gd name="connsiteX6" fmla="*/ 551031 w 586720"/>
                  <a:gd name="connsiteY6" fmla="*/ 49188 h 736485"/>
                  <a:gd name="connsiteX7" fmla="*/ 298267 w 586720"/>
                  <a:gd name="connsiteY7" fmla="*/ 0 h 736485"/>
                  <a:gd name="connsiteX8" fmla="*/ 310 w 586720"/>
                  <a:gd name="connsiteY8" fmla="*/ 214313 h 736485"/>
                  <a:gd name="connsiteX9" fmla="*/ 223029 w 586720"/>
                  <a:gd name="connsiteY9" fmla="*/ 432037 h 736485"/>
                  <a:gd name="connsiteX10" fmla="*/ 223029 w 586720"/>
                  <a:gd name="connsiteY10" fmla="*/ 432204 h 736485"/>
                  <a:gd name="connsiteX11" fmla="*/ 348953 w 586720"/>
                  <a:gd name="connsiteY11" fmla="*/ 432204 h 736485"/>
                  <a:gd name="connsiteX12" fmla="*/ 453404 w 586720"/>
                  <a:gd name="connsiteY12" fmla="*/ 524005 h 736485"/>
                  <a:gd name="connsiteX13" fmla="*/ 302428 w 586720"/>
                  <a:gd name="connsiteY13" fmla="*/ 614057 h 736485"/>
                  <a:gd name="connsiteX14" fmla="*/ 59818 w 586720"/>
                  <a:gd name="connsiteY14" fmla="*/ 563704 h 736485"/>
                  <a:gd name="connsiteX15" fmla="*/ 12212 w 586720"/>
                  <a:gd name="connsiteY15" fmla="*/ 676062 h 736485"/>
                  <a:gd name="connsiteX16" fmla="*/ 288446 w 586720"/>
                  <a:gd name="connsiteY16" fmla="*/ 736486 h 736485"/>
                  <a:gd name="connsiteX17" fmla="*/ 586403 w 586720"/>
                  <a:gd name="connsiteY17" fmla="*/ 522173 h 736485"/>
                  <a:gd name="connsiteX18" fmla="*/ 363684 w 586720"/>
                  <a:gd name="connsiteY18" fmla="*/ 304532 h 736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720" h="736485">
                    <a:moveTo>
                      <a:pt x="363684" y="304532"/>
                    </a:moveTo>
                    <a:lnTo>
                      <a:pt x="363684" y="304365"/>
                    </a:lnTo>
                    <a:lnTo>
                      <a:pt x="237760" y="304365"/>
                    </a:lnTo>
                    <a:cubicBezTo>
                      <a:pt x="167765" y="304365"/>
                      <a:pt x="130479" y="277400"/>
                      <a:pt x="133309" y="212565"/>
                    </a:cubicBezTo>
                    <a:cubicBezTo>
                      <a:pt x="136305" y="144151"/>
                      <a:pt x="210794" y="122512"/>
                      <a:pt x="284285" y="122512"/>
                    </a:cubicBezTo>
                    <a:cubicBezTo>
                      <a:pt x="388986" y="122512"/>
                      <a:pt x="466305" y="147397"/>
                      <a:pt x="503008" y="162128"/>
                    </a:cubicBezTo>
                    <a:lnTo>
                      <a:pt x="551031" y="49188"/>
                    </a:lnTo>
                    <a:cubicBezTo>
                      <a:pt x="510748" y="31710"/>
                      <a:pt x="420945" y="0"/>
                      <a:pt x="298267" y="0"/>
                    </a:cubicBezTo>
                    <a:cubicBezTo>
                      <a:pt x="175838" y="0"/>
                      <a:pt x="7468" y="48605"/>
                      <a:pt x="310" y="214313"/>
                    </a:cubicBezTo>
                    <a:cubicBezTo>
                      <a:pt x="-6681" y="375775"/>
                      <a:pt x="105594" y="429457"/>
                      <a:pt x="223029" y="432037"/>
                    </a:cubicBezTo>
                    <a:lnTo>
                      <a:pt x="223029" y="432204"/>
                    </a:lnTo>
                    <a:lnTo>
                      <a:pt x="348953" y="432204"/>
                    </a:lnTo>
                    <a:cubicBezTo>
                      <a:pt x="418948" y="432204"/>
                      <a:pt x="456234" y="459170"/>
                      <a:pt x="453404" y="524005"/>
                    </a:cubicBezTo>
                    <a:cubicBezTo>
                      <a:pt x="450408" y="592418"/>
                      <a:pt x="375919" y="614057"/>
                      <a:pt x="302428" y="614057"/>
                    </a:cubicBezTo>
                    <a:cubicBezTo>
                      <a:pt x="153700" y="614057"/>
                      <a:pt x="59818" y="563704"/>
                      <a:pt x="59818" y="563704"/>
                    </a:cubicBezTo>
                    <a:lnTo>
                      <a:pt x="12212" y="676062"/>
                    </a:lnTo>
                    <a:cubicBezTo>
                      <a:pt x="12212" y="676062"/>
                      <a:pt x="119160" y="736486"/>
                      <a:pt x="288446" y="736486"/>
                    </a:cubicBezTo>
                    <a:cubicBezTo>
                      <a:pt x="410875" y="736486"/>
                      <a:pt x="579245" y="687881"/>
                      <a:pt x="586403" y="522173"/>
                    </a:cubicBezTo>
                    <a:cubicBezTo>
                      <a:pt x="593477" y="360877"/>
                      <a:pt x="481119" y="307195"/>
                      <a:pt x="363684" y="304532"/>
                    </a:cubicBezTo>
                    <a:close/>
                  </a:path>
                </a:pathLst>
              </a:custGeom>
              <a:solidFill>
                <a:srgbClr val="3C3C3C"/>
              </a:solidFill>
              <a:ln w="8302" cap="flat">
                <a:noFill/>
                <a:prstDash val="solid"/>
                <a:miter/>
              </a:ln>
            </p:spPr>
            <p:txBody>
              <a:bodyPr rtlCol="0" anchor="ctr"/>
              <a:lstStyle/>
              <a:p>
                <a:endParaRPr lang="fr-FR"/>
              </a:p>
            </p:txBody>
          </p:sp>
          <p:sp>
            <p:nvSpPr>
              <p:cNvPr id="18" name="Forme libre : forme 51">
                <a:extLst>
                  <a:ext uri="{FF2B5EF4-FFF2-40B4-BE49-F238E27FC236}">
                    <a16:creationId xmlns:a16="http://schemas.microsoft.com/office/drawing/2014/main" id="{3284962D-7A7F-4349-9250-20D40BD3FEC1}"/>
                  </a:ext>
                </a:extLst>
              </p:cNvPr>
              <p:cNvSpPr/>
              <p:nvPr/>
            </p:nvSpPr>
            <p:spPr>
              <a:xfrm>
                <a:off x="5027341" y="4398358"/>
                <a:ext cx="698034" cy="741729"/>
              </a:xfrm>
              <a:custGeom>
                <a:avLst/>
                <a:gdLst>
                  <a:gd name="connsiteX0" fmla="*/ 355135 w 698034"/>
                  <a:gd name="connsiteY0" fmla="*/ 0 h 741729"/>
                  <a:gd name="connsiteX1" fmla="*/ 0 w 698034"/>
                  <a:gd name="connsiteY1" fmla="*/ 377856 h 741729"/>
                  <a:gd name="connsiteX2" fmla="*/ 387594 w 698034"/>
                  <a:gd name="connsiteY2" fmla="*/ 741730 h 741729"/>
                  <a:gd name="connsiteX3" fmla="*/ 662996 w 698034"/>
                  <a:gd name="connsiteY3" fmla="*/ 681306 h 741729"/>
                  <a:gd name="connsiteX4" fmla="*/ 611394 w 698034"/>
                  <a:gd name="connsiteY4" fmla="*/ 573609 h 741729"/>
                  <a:gd name="connsiteX5" fmla="*/ 383266 w 698034"/>
                  <a:gd name="connsiteY5" fmla="*/ 618386 h 741729"/>
                  <a:gd name="connsiteX6" fmla="*/ 145233 w 698034"/>
                  <a:gd name="connsiteY6" fmla="*/ 432121 h 741729"/>
                  <a:gd name="connsiteX7" fmla="*/ 556297 w 698034"/>
                  <a:gd name="connsiteY7" fmla="*/ 432121 h 741729"/>
                  <a:gd name="connsiteX8" fmla="*/ 698035 w 698034"/>
                  <a:gd name="connsiteY8" fmla="*/ 432121 h 741729"/>
                  <a:gd name="connsiteX9" fmla="*/ 698035 w 698034"/>
                  <a:gd name="connsiteY9" fmla="*/ 369200 h 741729"/>
                  <a:gd name="connsiteX10" fmla="*/ 355135 w 698034"/>
                  <a:gd name="connsiteY10" fmla="*/ 0 h 741729"/>
                  <a:gd name="connsiteX11" fmla="*/ 146981 w 698034"/>
                  <a:gd name="connsiteY11" fmla="*/ 316684 h 741729"/>
                  <a:gd name="connsiteX12" fmla="*/ 360378 w 698034"/>
                  <a:gd name="connsiteY12" fmla="*/ 119017 h 741729"/>
                  <a:gd name="connsiteX13" fmla="*/ 554549 w 698034"/>
                  <a:gd name="connsiteY13" fmla="*/ 316684 h 741729"/>
                  <a:gd name="connsiteX14" fmla="*/ 146981 w 698034"/>
                  <a:gd name="connsiteY14" fmla="*/ 316684 h 74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98034" h="741729">
                    <a:moveTo>
                      <a:pt x="355135" y="0"/>
                    </a:moveTo>
                    <a:cubicBezTo>
                      <a:pt x="152224" y="0"/>
                      <a:pt x="0" y="117185"/>
                      <a:pt x="0" y="377856"/>
                    </a:cubicBezTo>
                    <a:cubicBezTo>
                      <a:pt x="0" y="638443"/>
                      <a:pt x="191924" y="741730"/>
                      <a:pt x="387594" y="741730"/>
                    </a:cubicBezTo>
                    <a:cubicBezTo>
                      <a:pt x="568199" y="741730"/>
                      <a:pt x="662996" y="681306"/>
                      <a:pt x="662996" y="681306"/>
                    </a:cubicBezTo>
                    <a:lnTo>
                      <a:pt x="611394" y="573609"/>
                    </a:lnTo>
                    <a:cubicBezTo>
                      <a:pt x="611394" y="573609"/>
                      <a:pt x="541482" y="618386"/>
                      <a:pt x="383266" y="618386"/>
                    </a:cubicBezTo>
                    <a:cubicBezTo>
                      <a:pt x="276234" y="618386"/>
                      <a:pt x="160963" y="586010"/>
                      <a:pt x="145233" y="432121"/>
                    </a:cubicBezTo>
                    <a:lnTo>
                      <a:pt x="556297" y="432121"/>
                    </a:lnTo>
                    <a:lnTo>
                      <a:pt x="698035" y="432121"/>
                    </a:lnTo>
                    <a:lnTo>
                      <a:pt x="698035" y="369200"/>
                    </a:lnTo>
                    <a:cubicBezTo>
                      <a:pt x="698035" y="131251"/>
                      <a:pt x="587757" y="0"/>
                      <a:pt x="355135" y="0"/>
                    </a:cubicBezTo>
                    <a:close/>
                    <a:moveTo>
                      <a:pt x="146981" y="316684"/>
                    </a:moveTo>
                    <a:cubicBezTo>
                      <a:pt x="162711" y="164459"/>
                      <a:pt x="241445" y="119017"/>
                      <a:pt x="360378" y="119017"/>
                    </a:cubicBezTo>
                    <a:cubicBezTo>
                      <a:pt x="488050" y="119017"/>
                      <a:pt x="545810" y="180272"/>
                      <a:pt x="554549" y="316684"/>
                    </a:cubicBezTo>
                    <a:lnTo>
                      <a:pt x="146981" y="316684"/>
                    </a:lnTo>
                    <a:close/>
                  </a:path>
                </a:pathLst>
              </a:custGeom>
              <a:solidFill>
                <a:srgbClr val="3C3C3C"/>
              </a:solidFill>
              <a:ln w="8302" cap="flat">
                <a:noFill/>
                <a:prstDash val="solid"/>
                <a:miter/>
              </a:ln>
            </p:spPr>
            <p:txBody>
              <a:bodyPr rtlCol="0" anchor="ctr"/>
              <a:lstStyle/>
              <a:p>
                <a:endParaRPr lang="fr-FR"/>
              </a:p>
            </p:txBody>
          </p:sp>
          <p:sp>
            <p:nvSpPr>
              <p:cNvPr id="19" name="Forme libre : forme 52">
                <a:extLst>
                  <a:ext uri="{FF2B5EF4-FFF2-40B4-BE49-F238E27FC236}">
                    <a16:creationId xmlns:a16="http://schemas.microsoft.com/office/drawing/2014/main" id="{476FCF11-4108-40BC-8178-ADD787625181}"/>
                  </a:ext>
                </a:extLst>
              </p:cNvPr>
              <p:cNvSpPr/>
              <p:nvPr/>
            </p:nvSpPr>
            <p:spPr>
              <a:xfrm>
                <a:off x="4342812" y="4401770"/>
                <a:ext cx="586713" cy="736485"/>
              </a:xfrm>
              <a:custGeom>
                <a:avLst/>
                <a:gdLst>
                  <a:gd name="connsiteX0" fmla="*/ 363684 w 586713"/>
                  <a:gd name="connsiteY0" fmla="*/ 304532 h 736485"/>
                  <a:gd name="connsiteX1" fmla="*/ 363684 w 586713"/>
                  <a:gd name="connsiteY1" fmla="*/ 304365 h 736485"/>
                  <a:gd name="connsiteX2" fmla="*/ 237760 w 586713"/>
                  <a:gd name="connsiteY2" fmla="*/ 304365 h 736485"/>
                  <a:gd name="connsiteX3" fmla="*/ 133309 w 586713"/>
                  <a:gd name="connsiteY3" fmla="*/ 212565 h 736485"/>
                  <a:gd name="connsiteX4" fmla="*/ 284285 w 586713"/>
                  <a:gd name="connsiteY4" fmla="*/ 122512 h 736485"/>
                  <a:gd name="connsiteX5" fmla="*/ 503008 w 586713"/>
                  <a:gd name="connsiteY5" fmla="*/ 162128 h 736485"/>
                  <a:gd name="connsiteX6" fmla="*/ 551031 w 586713"/>
                  <a:gd name="connsiteY6" fmla="*/ 49188 h 736485"/>
                  <a:gd name="connsiteX7" fmla="*/ 298267 w 586713"/>
                  <a:gd name="connsiteY7" fmla="*/ 0 h 736485"/>
                  <a:gd name="connsiteX8" fmla="*/ 310 w 586713"/>
                  <a:gd name="connsiteY8" fmla="*/ 214313 h 736485"/>
                  <a:gd name="connsiteX9" fmla="*/ 223029 w 586713"/>
                  <a:gd name="connsiteY9" fmla="*/ 432037 h 736485"/>
                  <a:gd name="connsiteX10" fmla="*/ 223029 w 586713"/>
                  <a:gd name="connsiteY10" fmla="*/ 432204 h 736485"/>
                  <a:gd name="connsiteX11" fmla="*/ 348953 w 586713"/>
                  <a:gd name="connsiteY11" fmla="*/ 432204 h 736485"/>
                  <a:gd name="connsiteX12" fmla="*/ 453404 w 586713"/>
                  <a:gd name="connsiteY12" fmla="*/ 524005 h 736485"/>
                  <a:gd name="connsiteX13" fmla="*/ 302429 w 586713"/>
                  <a:gd name="connsiteY13" fmla="*/ 614057 h 736485"/>
                  <a:gd name="connsiteX14" fmla="*/ 59818 w 586713"/>
                  <a:gd name="connsiteY14" fmla="*/ 563704 h 736485"/>
                  <a:gd name="connsiteX15" fmla="*/ 12212 w 586713"/>
                  <a:gd name="connsiteY15" fmla="*/ 676062 h 736485"/>
                  <a:gd name="connsiteX16" fmla="*/ 288446 w 586713"/>
                  <a:gd name="connsiteY16" fmla="*/ 736486 h 736485"/>
                  <a:gd name="connsiteX17" fmla="*/ 586403 w 586713"/>
                  <a:gd name="connsiteY17" fmla="*/ 522173 h 736485"/>
                  <a:gd name="connsiteX18" fmla="*/ 363684 w 586713"/>
                  <a:gd name="connsiteY18" fmla="*/ 304532 h 736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713" h="736485">
                    <a:moveTo>
                      <a:pt x="363684" y="304532"/>
                    </a:moveTo>
                    <a:lnTo>
                      <a:pt x="363684" y="304365"/>
                    </a:lnTo>
                    <a:lnTo>
                      <a:pt x="237760" y="304365"/>
                    </a:lnTo>
                    <a:cubicBezTo>
                      <a:pt x="167765" y="304365"/>
                      <a:pt x="130479" y="277400"/>
                      <a:pt x="133309" y="212565"/>
                    </a:cubicBezTo>
                    <a:cubicBezTo>
                      <a:pt x="136305" y="144151"/>
                      <a:pt x="210794" y="122512"/>
                      <a:pt x="284285" y="122512"/>
                    </a:cubicBezTo>
                    <a:cubicBezTo>
                      <a:pt x="388986" y="122512"/>
                      <a:pt x="466305" y="147397"/>
                      <a:pt x="503008" y="162128"/>
                    </a:cubicBezTo>
                    <a:lnTo>
                      <a:pt x="551031" y="49188"/>
                    </a:lnTo>
                    <a:cubicBezTo>
                      <a:pt x="510749" y="31710"/>
                      <a:pt x="420945" y="0"/>
                      <a:pt x="298267" y="0"/>
                    </a:cubicBezTo>
                    <a:cubicBezTo>
                      <a:pt x="175838" y="0"/>
                      <a:pt x="7468" y="48605"/>
                      <a:pt x="310" y="214313"/>
                    </a:cubicBezTo>
                    <a:cubicBezTo>
                      <a:pt x="-6681" y="375775"/>
                      <a:pt x="105594" y="429457"/>
                      <a:pt x="223029" y="432037"/>
                    </a:cubicBezTo>
                    <a:lnTo>
                      <a:pt x="223029" y="432204"/>
                    </a:lnTo>
                    <a:lnTo>
                      <a:pt x="348953" y="432204"/>
                    </a:lnTo>
                    <a:cubicBezTo>
                      <a:pt x="418948" y="432204"/>
                      <a:pt x="456234" y="459170"/>
                      <a:pt x="453404" y="524005"/>
                    </a:cubicBezTo>
                    <a:cubicBezTo>
                      <a:pt x="450408" y="592418"/>
                      <a:pt x="375919" y="614057"/>
                      <a:pt x="302429" y="614057"/>
                    </a:cubicBezTo>
                    <a:cubicBezTo>
                      <a:pt x="153700" y="614057"/>
                      <a:pt x="59818" y="563704"/>
                      <a:pt x="59818" y="563704"/>
                    </a:cubicBezTo>
                    <a:lnTo>
                      <a:pt x="12212" y="676062"/>
                    </a:lnTo>
                    <a:cubicBezTo>
                      <a:pt x="12212" y="676062"/>
                      <a:pt x="119160" y="736486"/>
                      <a:pt x="288446" y="736486"/>
                    </a:cubicBezTo>
                    <a:cubicBezTo>
                      <a:pt x="410875" y="736486"/>
                      <a:pt x="579245" y="687881"/>
                      <a:pt x="586403" y="522173"/>
                    </a:cubicBezTo>
                    <a:cubicBezTo>
                      <a:pt x="593394" y="360877"/>
                      <a:pt x="481119" y="307195"/>
                      <a:pt x="363684" y="304532"/>
                    </a:cubicBezTo>
                    <a:close/>
                  </a:path>
                </a:pathLst>
              </a:custGeom>
              <a:solidFill>
                <a:srgbClr val="3C3C3C"/>
              </a:solidFill>
              <a:ln w="8302" cap="flat">
                <a:noFill/>
                <a:prstDash val="solid"/>
                <a:miter/>
              </a:ln>
            </p:spPr>
            <p:txBody>
              <a:bodyPr rtlCol="0" anchor="ctr"/>
              <a:lstStyle/>
              <a:p>
                <a:endParaRPr lang="fr-FR"/>
              </a:p>
            </p:txBody>
          </p:sp>
          <p:sp>
            <p:nvSpPr>
              <p:cNvPr id="20" name="Forme libre : forme 53">
                <a:extLst>
                  <a:ext uri="{FF2B5EF4-FFF2-40B4-BE49-F238E27FC236}">
                    <a16:creationId xmlns:a16="http://schemas.microsoft.com/office/drawing/2014/main" id="{D22E4527-8C28-490C-A537-25A59F3C9541}"/>
                  </a:ext>
                </a:extLst>
              </p:cNvPr>
              <p:cNvSpPr/>
              <p:nvPr/>
            </p:nvSpPr>
            <p:spPr>
              <a:xfrm>
                <a:off x="2724335" y="4403352"/>
                <a:ext cx="669903" cy="732990"/>
              </a:xfrm>
              <a:custGeom>
                <a:avLst/>
                <a:gdLst>
                  <a:gd name="connsiteX0" fmla="*/ 333079 w 669903"/>
                  <a:gd name="connsiteY0" fmla="*/ 0 h 732990"/>
                  <a:gd name="connsiteX1" fmla="*/ 58509 w 669903"/>
                  <a:gd name="connsiteY1" fmla="*/ 45026 h 732990"/>
                  <a:gd name="connsiteX2" fmla="*/ 113856 w 669903"/>
                  <a:gd name="connsiteY2" fmla="*/ 157884 h 732990"/>
                  <a:gd name="connsiteX3" fmla="*/ 348976 w 669903"/>
                  <a:gd name="connsiteY3" fmla="*/ 122429 h 732990"/>
                  <a:gd name="connsiteX4" fmla="*/ 530080 w 669903"/>
                  <a:gd name="connsiteY4" fmla="*/ 253929 h 732990"/>
                  <a:gd name="connsiteX5" fmla="*/ 530080 w 669903"/>
                  <a:gd name="connsiteY5" fmla="*/ 297374 h 732990"/>
                  <a:gd name="connsiteX6" fmla="*/ 253596 w 669903"/>
                  <a:gd name="connsiteY6" fmla="*/ 297374 h 732990"/>
                  <a:gd name="connsiteX7" fmla="*/ 0 w 669903"/>
                  <a:gd name="connsiteY7" fmla="*/ 514267 h 732990"/>
                  <a:gd name="connsiteX8" fmla="*/ 273571 w 669903"/>
                  <a:gd name="connsiteY8" fmla="*/ 732990 h 732990"/>
                  <a:gd name="connsiteX9" fmla="*/ 529997 w 669903"/>
                  <a:gd name="connsiteY9" fmla="*/ 632284 h 732990"/>
                  <a:gd name="connsiteX10" fmla="*/ 529997 w 669903"/>
                  <a:gd name="connsiteY10" fmla="*/ 732990 h 732990"/>
                  <a:gd name="connsiteX11" fmla="*/ 669903 w 669903"/>
                  <a:gd name="connsiteY11" fmla="*/ 732990 h 732990"/>
                  <a:gd name="connsiteX12" fmla="*/ 669903 w 669903"/>
                  <a:gd name="connsiteY12" fmla="*/ 214313 h 732990"/>
                  <a:gd name="connsiteX13" fmla="*/ 333079 w 669903"/>
                  <a:gd name="connsiteY13" fmla="*/ 0 h 732990"/>
                  <a:gd name="connsiteX14" fmla="*/ 529997 w 669903"/>
                  <a:gd name="connsiteY14" fmla="*/ 446269 h 732990"/>
                  <a:gd name="connsiteX15" fmla="*/ 299288 w 669903"/>
                  <a:gd name="connsiteY15" fmla="*/ 617553 h 732990"/>
                  <a:gd name="connsiteX16" fmla="*/ 143319 w 669903"/>
                  <a:gd name="connsiteY16" fmla="*/ 512602 h 732990"/>
                  <a:gd name="connsiteX17" fmla="*/ 262335 w 669903"/>
                  <a:gd name="connsiteY17" fmla="*/ 407651 h 732990"/>
                  <a:gd name="connsiteX18" fmla="*/ 529997 w 669903"/>
                  <a:gd name="connsiteY18" fmla="*/ 407651 h 732990"/>
                  <a:gd name="connsiteX19" fmla="*/ 529997 w 669903"/>
                  <a:gd name="connsiteY19" fmla="*/ 446269 h 732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9903" h="732990">
                    <a:moveTo>
                      <a:pt x="333079" y="0"/>
                    </a:moveTo>
                    <a:cubicBezTo>
                      <a:pt x="204741" y="0"/>
                      <a:pt x="108197" y="27132"/>
                      <a:pt x="58509" y="45026"/>
                    </a:cubicBezTo>
                    <a:lnTo>
                      <a:pt x="113856" y="157884"/>
                    </a:lnTo>
                    <a:cubicBezTo>
                      <a:pt x="159132" y="143069"/>
                      <a:pt x="241278" y="122429"/>
                      <a:pt x="348976" y="122429"/>
                    </a:cubicBezTo>
                    <a:cubicBezTo>
                      <a:pt x="432037" y="122429"/>
                      <a:pt x="530080" y="145067"/>
                      <a:pt x="530080" y="253929"/>
                    </a:cubicBezTo>
                    <a:cubicBezTo>
                      <a:pt x="530080" y="253929"/>
                      <a:pt x="529914" y="293712"/>
                      <a:pt x="530080" y="297374"/>
                    </a:cubicBezTo>
                    <a:lnTo>
                      <a:pt x="253596" y="297374"/>
                    </a:lnTo>
                    <a:cubicBezTo>
                      <a:pt x="113690" y="297374"/>
                      <a:pt x="0" y="346396"/>
                      <a:pt x="0" y="514267"/>
                    </a:cubicBezTo>
                    <a:cubicBezTo>
                      <a:pt x="0" y="664411"/>
                      <a:pt x="122928" y="732990"/>
                      <a:pt x="273571" y="732990"/>
                    </a:cubicBezTo>
                    <a:cubicBezTo>
                      <a:pt x="451929" y="732990"/>
                      <a:pt x="529997" y="632284"/>
                      <a:pt x="529997" y="632284"/>
                    </a:cubicBezTo>
                    <a:lnTo>
                      <a:pt x="529997" y="732990"/>
                    </a:lnTo>
                    <a:lnTo>
                      <a:pt x="669903" y="732990"/>
                    </a:lnTo>
                    <a:lnTo>
                      <a:pt x="669903" y="214313"/>
                    </a:lnTo>
                    <a:cubicBezTo>
                      <a:pt x="661830" y="48605"/>
                      <a:pt x="471488" y="0"/>
                      <a:pt x="333079" y="0"/>
                    </a:cubicBezTo>
                    <a:close/>
                    <a:moveTo>
                      <a:pt x="529997" y="446269"/>
                    </a:moveTo>
                    <a:cubicBezTo>
                      <a:pt x="529997" y="554633"/>
                      <a:pt x="391672" y="617553"/>
                      <a:pt x="299288" y="617553"/>
                    </a:cubicBezTo>
                    <a:cubicBezTo>
                      <a:pt x="231125" y="617553"/>
                      <a:pt x="143319" y="594749"/>
                      <a:pt x="143319" y="512602"/>
                    </a:cubicBezTo>
                    <a:cubicBezTo>
                      <a:pt x="143319" y="430373"/>
                      <a:pt x="190592" y="407651"/>
                      <a:pt x="262335" y="407651"/>
                    </a:cubicBezTo>
                    <a:lnTo>
                      <a:pt x="529997" y="407651"/>
                    </a:lnTo>
                    <a:lnTo>
                      <a:pt x="529997" y="446269"/>
                    </a:lnTo>
                    <a:close/>
                  </a:path>
                </a:pathLst>
              </a:custGeom>
              <a:solidFill>
                <a:srgbClr val="3C3C3C"/>
              </a:solidFill>
              <a:ln w="8302" cap="flat">
                <a:noFill/>
                <a:prstDash val="solid"/>
                <a:miter/>
              </a:ln>
            </p:spPr>
            <p:txBody>
              <a:bodyPr rtlCol="0" anchor="ctr"/>
              <a:lstStyle/>
              <a:p>
                <a:endParaRPr lang="fr-FR"/>
              </a:p>
            </p:txBody>
          </p:sp>
        </p:grpSp>
        <p:grpSp>
          <p:nvGrpSpPr>
            <p:cNvPr id="10" name="Groupe 9">
              <a:extLst>
                <a:ext uri="{FF2B5EF4-FFF2-40B4-BE49-F238E27FC236}">
                  <a16:creationId xmlns:a16="http://schemas.microsoft.com/office/drawing/2014/main" id="{7A93ACC7-0FC5-4E42-9A92-E233EF4B3BDD}"/>
                </a:ext>
              </a:extLst>
            </p:cNvPr>
            <p:cNvGrpSpPr/>
            <p:nvPr userDrawn="1"/>
          </p:nvGrpSpPr>
          <p:grpSpPr>
            <a:xfrm>
              <a:off x="2752472" y="0"/>
              <a:ext cx="3638377" cy="3631244"/>
              <a:chOff x="2752472" y="0"/>
              <a:chExt cx="3638377" cy="3631244"/>
            </a:xfrm>
          </p:grpSpPr>
          <p:sp>
            <p:nvSpPr>
              <p:cNvPr id="11" name="Forme libre : forme 44">
                <a:extLst>
                  <a:ext uri="{FF2B5EF4-FFF2-40B4-BE49-F238E27FC236}">
                    <a16:creationId xmlns:a16="http://schemas.microsoft.com/office/drawing/2014/main" id="{57603CFD-4D04-4A34-A606-ACDAC0C83EBE}"/>
                  </a:ext>
                </a:extLst>
              </p:cNvPr>
              <p:cNvSpPr/>
              <p:nvPr/>
            </p:nvSpPr>
            <p:spPr>
              <a:xfrm>
                <a:off x="3627443" y="0"/>
                <a:ext cx="1911500" cy="962868"/>
              </a:xfrm>
              <a:custGeom>
                <a:avLst/>
                <a:gdLst>
                  <a:gd name="connsiteX0" fmla="*/ 1911501 w 1911500"/>
                  <a:gd name="connsiteY0" fmla="*/ 277816 h 962868"/>
                  <a:gd name="connsiteX1" fmla="*/ 958955 w 1911500"/>
                  <a:gd name="connsiteY1" fmla="*/ 0 h 962868"/>
                  <a:gd name="connsiteX2" fmla="*/ 0 w 1911500"/>
                  <a:gd name="connsiteY2" fmla="*/ 264499 h 962868"/>
                  <a:gd name="connsiteX3" fmla="*/ 956791 w 1911500"/>
                  <a:gd name="connsiteY3" fmla="*/ 962867 h 962868"/>
                  <a:gd name="connsiteX4" fmla="*/ 1911501 w 1911500"/>
                  <a:gd name="connsiteY4" fmla="*/ 277816 h 962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500" h="962868">
                    <a:moveTo>
                      <a:pt x="1911501" y="277816"/>
                    </a:moveTo>
                    <a:cubicBezTo>
                      <a:pt x="1651163" y="110610"/>
                      <a:pt x="1308430" y="0"/>
                      <a:pt x="958955" y="0"/>
                    </a:cubicBezTo>
                    <a:cubicBezTo>
                      <a:pt x="634199" y="0"/>
                      <a:pt x="299621" y="79316"/>
                      <a:pt x="0" y="264499"/>
                    </a:cubicBezTo>
                    <a:cubicBezTo>
                      <a:pt x="0" y="264499"/>
                      <a:pt x="408317" y="961618"/>
                      <a:pt x="956791" y="962867"/>
                    </a:cubicBezTo>
                    <a:cubicBezTo>
                      <a:pt x="1505264" y="964115"/>
                      <a:pt x="1911501" y="277816"/>
                      <a:pt x="1911501" y="277816"/>
                    </a:cubicBezTo>
                    <a:close/>
                  </a:path>
                </a:pathLst>
              </a:custGeom>
              <a:solidFill>
                <a:srgbClr val="FFE800"/>
              </a:solidFill>
              <a:ln w="8302" cap="flat">
                <a:noFill/>
                <a:prstDash val="solid"/>
                <a:miter/>
              </a:ln>
            </p:spPr>
            <p:txBody>
              <a:bodyPr rtlCol="0" anchor="ctr"/>
              <a:lstStyle/>
              <a:p>
                <a:endParaRPr lang="fr-FR"/>
              </a:p>
            </p:txBody>
          </p:sp>
          <p:sp>
            <p:nvSpPr>
              <p:cNvPr id="12" name="Forme libre : forme 45">
                <a:extLst>
                  <a:ext uri="{FF2B5EF4-FFF2-40B4-BE49-F238E27FC236}">
                    <a16:creationId xmlns:a16="http://schemas.microsoft.com/office/drawing/2014/main" id="{43458750-899D-4394-B830-1E9A3B51E930}"/>
                  </a:ext>
                </a:extLst>
              </p:cNvPr>
              <p:cNvSpPr/>
              <p:nvPr/>
            </p:nvSpPr>
            <p:spPr>
              <a:xfrm>
                <a:off x="2752472" y="435699"/>
                <a:ext cx="1037602" cy="1816620"/>
              </a:xfrm>
              <a:custGeom>
                <a:avLst/>
                <a:gdLst>
                  <a:gd name="connsiteX0" fmla="*/ 638936 w 1037602"/>
                  <a:gd name="connsiteY0" fmla="*/ 0 h 1816620"/>
                  <a:gd name="connsiteX1" fmla="*/ 88964 w 1037602"/>
                  <a:gd name="connsiteY1" fmla="*/ 826040 h 1816620"/>
                  <a:gd name="connsiteX2" fmla="*/ 53675 w 1037602"/>
                  <a:gd name="connsiteY2" fmla="*/ 1816621 h 1816620"/>
                  <a:gd name="connsiteX3" fmla="*/ 1004058 w 1037602"/>
                  <a:gd name="connsiteY3" fmla="*/ 1125578 h 1816620"/>
                  <a:gd name="connsiteX4" fmla="*/ 638936 w 1037602"/>
                  <a:gd name="connsiteY4" fmla="*/ 0 h 1816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602" h="1816620">
                    <a:moveTo>
                      <a:pt x="638936" y="0"/>
                    </a:moveTo>
                    <a:cubicBezTo>
                      <a:pt x="389085" y="210151"/>
                      <a:pt x="197660" y="493876"/>
                      <a:pt x="88964" y="826040"/>
                    </a:cubicBezTo>
                    <a:cubicBezTo>
                      <a:pt x="-19732" y="1158203"/>
                      <a:pt x="-25558" y="1487787"/>
                      <a:pt x="53675" y="1816621"/>
                    </a:cubicBezTo>
                    <a:cubicBezTo>
                      <a:pt x="53675" y="1816621"/>
                      <a:pt x="833440" y="1646919"/>
                      <a:pt x="1004058" y="1125578"/>
                    </a:cubicBezTo>
                    <a:cubicBezTo>
                      <a:pt x="1174675" y="604236"/>
                      <a:pt x="638936" y="0"/>
                      <a:pt x="638936" y="0"/>
                    </a:cubicBezTo>
                    <a:close/>
                  </a:path>
                </a:pathLst>
              </a:custGeom>
              <a:solidFill>
                <a:srgbClr val="FF9940"/>
              </a:solidFill>
              <a:ln w="8302" cap="flat">
                <a:noFill/>
                <a:prstDash val="solid"/>
                <a:miter/>
              </a:ln>
            </p:spPr>
            <p:txBody>
              <a:bodyPr rtlCol="0" anchor="ctr"/>
              <a:lstStyle/>
              <a:p>
                <a:endParaRPr lang="fr-FR"/>
              </a:p>
            </p:txBody>
          </p:sp>
          <p:sp>
            <p:nvSpPr>
              <p:cNvPr id="13" name="Forme libre : forme 46">
                <a:extLst>
                  <a:ext uri="{FF2B5EF4-FFF2-40B4-BE49-F238E27FC236}">
                    <a16:creationId xmlns:a16="http://schemas.microsoft.com/office/drawing/2014/main" id="{091F78CC-3B11-43B4-8B6D-739240B1A3D0}"/>
                  </a:ext>
                </a:extLst>
              </p:cNvPr>
              <p:cNvSpPr/>
              <p:nvPr/>
            </p:nvSpPr>
            <p:spPr>
              <a:xfrm>
                <a:off x="2887295" y="2362027"/>
                <a:ext cx="1547103" cy="1269217"/>
              </a:xfrm>
              <a:custGeom>
                <a:avLst/>
                <a:gdLst>
                  <a:gd name="connsiteX0" fmla="*/ 0 w 1547103"/>
                  <a:gd name="connsiteY0" fmla="*/ 140976 h 1269217"/>
                  <a:gd name="connsiteX1" fmla="*/ 609064 w 1547103"/>
                  <a:gd name="connsiteY1" fmla="*/ 922489 h 1269217"/>
                  <a:gd name="connsiteX2" fmla="*/ 1541802 w 1547103"/>
                  <a:gd name="connsiteY2" fmla="*/ 1269217 h 1269217"/>
                  <a:gd name="connsiteX3" fmla="*/ 1176846 w 1547103"/>
                  <a:gd name="connsiteY3" fmla="*/ 144722 h 1269217"/>
                  <a:gd name="connsiteX4" fmla="*/ 0 w 1547103"/>
                  <a:gd name="connsiteY4" fmla="*/ 140976 h 1269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7103" h="1269217">
                    <a:moveTo>
                      <a:pt x="0" y="140976"/>
                    </a:moveTo>
                    <a:cubicBezTo>
                      <a:pt x="127755" y="449503"/>
                      <a:pt x="330998" y="715833"/>
                      <a:pt x="609064" y="922489"/>
                    </a:cubicBezTo>
                    <a:cubicBezTo>
                      <a:pt x="889543" y="1130976"/>
                      <a:pt x="1229030" y="1248660"/>
                      <a:pt x="1541802" y="1269217"/>
                    </a:cubicBezTo>
                    <a:cubicBezTo>
                      <a:pt x="1541802" y="1269217"/>
                      <a:pt x="1619870" y="468146"/>
                      <a:pt x="1176846" y="144722"/>
                    </a:cubicBezTo>
                    <a:cubicBezTo>
                      <a:pt x="733823" y="-178703"/>
                      <a:pt x="0" y="140976"/>
                      <a:pt x="0" y="140976"/>
                    </a:cubicBezTo>
                    <a:close/>
                  </a:path>
                </a:pathLst>
              </a:custGeom>
              <a:solidFill>
                <a:srgbClr val="E1000F"/>
              </a:solidFill>
              <a:ln w="8302" cap="flat">
                <a:noFill/>
                <a:prstDash val="solid"/>
                <a:miter/>
              </a:ln>
            </p:spPr>
            <p:txBody>
              <a:bodyPr rtlCol="0" anchor="ctr"/>
              <a:lstStyle/>
              <a:p>
                <a:endParaRPr lang="fr-FR"/>
              </a:p>
            </p:txBody>
          </p:sp>
          <p:sp>
            <p:nvSpPr>
              <p:cNvPr id="14" name="Forme libre : forme 47">
                <a:extLst>
                  <a:ext uri="{FF2B5EF4-FFF2-40B4-BE49-F238E27FC236}">
                    <a16:creationId xmlns:a16="http://schemas.microsoft.com/office/drawing/2014/main" id="{25815A24-B8B0-4B4D-9625-670E8EA1BFD7}"/>
                  </a:ext>
                </a:extLst>
              </p:cNvPr>
              <p:cNvSpPr/>
              <p:nvPr/>
            </p:nvSpPr>
            <p:spPr>
              <a:xfrm>
                <a:off x="4718054" y="2358044"/>
                <a:ext cx="1543227" cy="1272450"/>
              </a:xfrm>
              <a:custGeom>
                <a:avLst/>
                <a:gdLst>
                  <a:gd name="connsiteX0" fmla="*/ 7086 w 1543227"/>
                  <a:gd name="connsiteY0" fmla="*/ 1272451 h 1272450"/>
                  <a:gd name="connsiteX1" fmla="*/ 933915 w 1543227"/>
                  <a:gd name="connsiteY1" fmla="*/ 921977 h 1272450"/>
                  <a:gd name="connsiteX2" fmla="*/ 1543228 w 1543227"/>
                  <a:gd name="connsiteY2" fmla="*/ 135637 h 1272450"/>
                  <a:gd name="connsiteX3" fmla="*/ 359973 w 1543227"/>
                  <a:gd name="connsiteY3" fmla="*/ 148787 h 1272450"/>
                  <a:gd name="connsiteX4" fmla="*/ 7086 w 1543227"/>
                  <a:gd name="connsiteY4" fmla="*/ 1272451 h 127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227" h="1272450">
                    <a:moveTo>
                      <a:pt x="7086" y="1272451"/>
                    </a:moveTo>
                    <a:cubicBezTo>
                      <a:pt x="357560" y="1237412"/>
                      <a:pt x="650856" y="1126885"/>
                      <a:pt x="933915" y="921977"/>
                    </a:cubicBezTo>
                    <a:cubicBezTo>
                      <a:pt x="1207902" y="723644"/>
                      <a:pt x="1416388" y="443082"/>
                      <a:pt x="1543228" y="135637"/>
                    </a:cubicBezTo>
                    <a:cubicBezTo>
                      <a:pt x="1543228" y="135637"/>
                      <a:pt x="800417" y="-178133"/>
                      <a:pt x="359973" y="148787"/>
                    </a:cubicBezTo>
                    <a:cubicBezTo>
                      <a:pt x="-80470" y="475708"/>
                      <a:pt x="7086" y="1272451"/>
                      <a:pt x="7086" y="1272451"/>
                    </a:cubicBezTo>
                    <a:close/>
                  </a:path>
                </a:pathLst>
              </a:custGeom>
              <a:solidFill>
                <a:srgbClr val="5770BE"/>
              </a:solidFill>
              <a:ln w="8302" cap="flat">
                <a:noFill/>
                <a:prstDash val="solid"/>
                <a:miter/>
              </a:ln>
            </p:spPr>
            <p:txBody>
              <a:bodyPr rtlCol="0" anchor="ctr"/>
              <a:lstStyle/>
              <a:p>
                <a:endParaRPr lang="fr-FR"/>
              </a:p>
            </p:txBody>
          </p:sp>
          <p:sp>
            <p:nvSpPr>
              <p:cNvPr id="15" name="Forme libre : forme 48">
                <a:extLst>
                  <a:ext uri="{FF2B5EF4-FFF2-40B4-BE49-F238E27FC236}">
                    <a16:creationId xmlns:a16="http://schemas.microsoft.com/office/drawing/2014/main" id="{CC32A3B7-91D8-4CBD-9C74-C8A91E4E80F7}"/>
                  </a:ext>
                </a:extLst>
              </p:cNvPr>
              <p:cNvSpPr/>
              <p:nvPr/>
            </p:nvSpPr>
            <p:spPr>
              <a:xfrm>
                <a:off x="5355803" y="439111"/>
                <a:ext cx="1035046" cy="1817120"/>
              </a:xfrm>
              <a:custGeom>
                <a:avLst/>
                <a:gdLst>
                  <a:gd name="connsiteX0" fmla="*/ 982049 w 1035046"/>
                  <a:gd name="connsiteY0" fmla="*/ 1817120 h 1817120"/>
                  <a:gd name="connsiteX1" fmla="*/ 949090 w 1035046"/>
                  <a:gd name="connsiteY1" fmla="*/ 825207 h 1817120"/>
                  <a:gd name="connsiteX2" fmla="*/ 401615 w 1035046"/>
                  <a:gd name="connsiteY2" fmla="*/ 0 h 1817120"/>
                  <a:gd name="connsiteX3" fmla="*/ 32665 w 1035046"/>
                  <a:gd name="connsiteY3" fmla="*/ 1120667 h 1817120"/>
                  <a:gd name="connsiteX4" fmla="*/ 982049 w 1035046"/>
                  <a:gd name="connsiteY4" fmla="*/ 1817120 h 1817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046" h="1817120">
                    <a:moveTo>
                      <a:pt x="982049" y="1817120"/>
                    </a:moveTo>
                    <a:cubicBezTo>
                      <a:pt x="1058369" y="1502268"/>
                      <a:pt x="1056371" y="1157787"/>
                      <a:pt x="949090" y="825207"/>
                    </a:cubicBezTo>
                    <a:cubicBezTo>
                      <a:pt x="841809" y="492627"/>
                      <a:pt x="649718" y="217642"/>
                      <a:pt x="401615" y="0"/>
                    </a:cubicBezTo>
                    <a:cubicBezTo>
                      <a:pt x="401615" y="0"/>
                      <a:pt x="-135706" y="598660"/>
                      <a:pt x="32665" y="1120667"/>
                    </a:cubicBezTo>
                    <a:cubicBezTo>
                      <a:pt x="200952" y="1642674"/>
                      <a:pt x="982049" y="1817120"/>
                      <a:pt x="982049" y="1817120"/>
                    </a:cubicBezTo>
                    <a:close/>
                  </a:path>
                </a:pathLst>
              </a:custGeom>
              <a:solidFill>
                <a:srgbClr val="00AC8C"/>
              </a:solidFill>
              <a:ln w="8302" cap="flat">
                <a:noFill/>
                <a:prstDash val="solid"/>
                <a:miter/>
              </a:ln>
            </p:spPr>
            <p:txBody>
              <a:bodyPr rtlCol="0" anchor="ctr"/>
              <a:lstStyle/>
              <a:p>
                <a:endParaRPr lang="fr-FR"/>
              </a:p>
            </p:txBody>
          </p:sp>
        </p:grpSp>
      </p:grpSp>
    </p:spTree>
    <p:extLst>
      <p:ext uri="{BB962C8B-B14F-4D97-AF65-F5344CB8AC3E}">
        <p14:creationId xmlns:p14="http://schemas.microsoft.com/office/powerpoint/2010/main" val="418562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21" name="Espace réservé du pied de page 20"/>
          <p:cNvSpPr>
            <a:spLocks noGrp="1"/>
          </p:cNvSpPr>
          <p:nvPr>
            <p:ph type="ftr" sz="quarter" idx="11"/>
          </p:nvPr>
        </p:nvSpPr>
        <p:spPr/>
        <p:txBody>
          <a:bodyPr/>
          <a:lstStyle/>
          <a:p>
            <a:r>
              <a:rPr lang="fr-FR" dirty="0" smtClean="0"/>
              <a:t>Agence nationale du médicament vétérinaire</a:t>
            </a:r>
            <a:endParaRPr lang="fr-FR" dirty="0"/>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a:t>
            </a:fld>
            <a:endParaRPr lang="fr-FR" dirty="0"/>
          </a:p>
        </p:txBody>
      </p:sp>
      <p:sp>
        <p:nvSpPr>
          <p:cNvPr id="11" name="Espace réservé du texte 10"/>
          <p:cNvSpPr>
            <a:spLocks noGrp="1"/>
          </p:cNvSpPr>
          <p:nvPr>
            <p:ph type="body" sz="quarter" idx="14"/>
          </p:nvPr>
        </p:nvSpPr>
        <p:spPr>
          <a:xfrm>
            <a:off x="359998" y="2204864"/>
            <a:ext cx="5580153" cy="1192232"/>
          </a:xfrm>
        </p:spPr>
        <p:txBody>
          <a:bodyPr/>
          <a:lstStyle/>
          <a:p>
            <a:pPr marL="0" indent="0">
              <a:buNone/>
            </a:pPr>
            <a:r>
              <a:rPr lang="fr-FR" sz="1400" dirty="0" smtClean="0">
                <a:solidFill>
                  <a:schemeClr val="tx2"/>
                </a:solidFill>
              </a:rPr>
              <a:t>1. </a:t>
            </a:r>
            <a:r>
              <a:rPr lang="fr-FR" sz="1400" dirty="0" smtClean="0">
                <a:solidFill>
                  <a:schemeClr val="tx2">
                    <a:lumMod val="75000"/>
                  </a:schemeClr>
                </a:solidFill>
              </a:rPr>
              <a:t>Réunions ANMV sur gaps thérapeutiques</a:t>
            </a:r>
          </a:p>
          <a:p>
            <a:pPr marL="179996" lvl="1" indent="0">
              <a:buNone/>
            </a:pPr>
            <a:r>
              <a:rPr lang="fr-FR" sz="1300" dirty="0" smtClean="0">
                <a:solidFill>
                  <a:schemeClr val="tx2">
                    <a:lumMod val="75000"/>
                  </a:schemeClr>
                </a:solidFill>
              </a:rPr>
              <a:t>1.1 Dernières réunions: Abeilles (15/10) et Chevaux (19/10)</a:t>
            </a:r>
          </a:p>
          <a:p>
            <a:pPr marL="179996" lvl="1" indent="0">
              <a:buNone/>
            </a:pPr>
            <a:r>
              <a:rPr lang="fr-FR" sz="1300" dirty="0" smtClean="0">
                <a:solidFill>
                  <a:schemeClr val="tx2">
                    <a:lumMod val="75000"/>
                  </a:schemeClr>
                </a:solidFill>
              </a:rPr>
              <a:t>1.2.</a:t>
            </a:r>
            <a:r>
              <a:rPr lang="fr-FR" sz="1400" dirty="0" smtClean="0">
                <a:solidFill>
                  <a:schemeClr val="tx2">
                    <a:lumMod val="75000"/>
                  </a:schemeClr>
                </a:solidFill>
              </a:rPr>
              <a:t>Actions en cours </a:t>
            </a:r>
          </a:p>
          <a:p>
            <a:pPr>
              <a:buAutoNum type="arabicPeriod" startAt="2"/>
            </a:pPr>
            <a:endParaRPr lang="fr-FR" sz="1400" dirty="0" smtClean="0">
              <a:solidFill>
                <a:schemeClr val="bg2"/>
              </a:solidFill>
            </a:endParaRPr>
          </a:p>
        </p:txBody>
      </p:sp>
      <p:sp>
        <p:nvSpPr>
          <p:cNvPr id="7" name="Espace réservé de la date 3"/>
          <p:cNvSpPr txBox="1">
            <a:spLocks/>
          </p:cNvSpPr>
          <p:nvPr/>
        </p:nvSpPr>
        <p:spPr bwMode="gray">
          <a:xfrm>
            <a:off x="7614000" y="6378000"/>
            <a:ext cx="1170000" cy="480000"/>
          </a:xfrm>
          <a:prstGeom prst="rect">
            <a:avLst/>
          </a:prstGeom>
        </p:spPr>
        <p:txBody>
          <a:bodyPr vert="horz" lIns="0" tIns="0" rIns="0" bIns="0" rtlCol="0" anchor="ctr" anchorCtr="0">
            <a:noAutofit/>
          </a:bodyPr>
          <a:lstStyle>
            <a:defPPr>
              <a:defRPr lang="fr-FR"/>
            </a:defPPr>
            <a:lvl1pPr marL="0" algn="ctr" defTabSz="914400" rtl="0" eaLnBrk="1" latinLnBrk="0" hangingPunct="1">
              <a:defRPr sz="751"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FR" cap="all" dirty="0" smtClean="0"/>
              <a:t>27/10/2021</a:t>
            </a:r>
            <a:endParaRPr lang="fr-FR" cap="all" dirty="0"/>
          </a:p>
        </p:txBody>
      </p:sp>
      <p:sp>
        <p:nvSpPr>
          <p:cNvPr id="8" name="Espace réservé du texte 10"/>
          <p:cNvSpPr>
            <a:spLocks noGrp="1"/>
          </p:cNvSpPr>
          <p:nvPr>
            <p:ph type="body" sz="quarter" idx="14"/>
          </p:nvPr>
        </p:nvSpPr>
        <p:spPr>
          <a:xfrm>
            <a:off x="343886" y="3467177"/>
            <a:ext cx="5580153" cy="1192232"/>
          </a:xfrm>
        </p:spPr>
        <p:txBody>
          <a:bodyPr/>
          <a:lstStyle/>
          <a:p>
            <a:pPr marL="0" indent="0">
              <a:buNone/>
            </a:pPr>
            <a:r>
              <a:rPr lang="fr-FR" sz="1400" dirty="0" smtClean="0">
                <a:solidFill>
                  <a:schemeClr val="bg2"/>
                </a:solidFill>
              </a:rPr>
              <a:t>2. Actualités sur le médicament vétérinaire</a:t>
            </a:r>
          </a:p>
          <a:p>
            <a:pPr marL="0" indent="0">
              <a:buNone/>
            </a:pPr>
            <a:r>
              <a:rPr lang="fr-FR" sz="1400" dirty="0" smtClean="0"/>
              <a:t>3. Mise en œuvre du règlement européen</a:t>
            </a:r>
          </a:p>
        </p:txBody>
      </p:sp>
    </p:spTree>
    <p:extLst>
      <p:ext uri="{BB962C8B-B14F-4D97-AF65-F5344CB8AC3E}">
        <p14:creationId xmlns:p14="http://schemas.microsoft.com/office/powerpoint/2010/main" val="912466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60000" y="1474537"/>
            <a:ext cx="8424000" cy="5395200"/>
          </a:xfrm>
        </p:spPr>
        <p:txBody>
          <a:bodyPr/>
          <a:lstStyle/>
          <a:p>
            <a:r>
              <a:rPr lang="fr-FR" dirty="0" smtClean="0"/>
              <a:t>1. </a:t>
            </a:r>
            <a:r>
              <a:rPr lang="fr-FR" sz="3600" dirty="0" smtClean="0"/>
              <a:t>Réunions ANMV </a:t>
            </a:r>
            <a:br>
              <a:rPr lang="fr-FR" sz="3600" dirty="0" smtClean="0"/>
            </a:br>
            <a:r>
              <a:rPr lang="fr-FR" sz="3600" dirty="0" smtClean="0"/>
              <a:t>sur gaps thérapeutiques</a:t>
            </a:r>
            <a:endParaRPr lang="fr-FR" dirty="0"/>
          </a:p>
        </p:txBody>
      </p:sp>
      <p:sp>
        <p:nvSpPr>
          <p:cNvPr id="4" name="Espace réservé de la date 3"/>
          <p:cNvSpPr>
            <a:spLocks noGrp="1"/>
          </p:cNvSpPr>
          <p:nvPr>
            <p:ph type="dt" sz="half" idx="10"/>
          </p:nvPr>
        </p:nvSpPr>
        <p:spPr/>
        <p:txBody>
          <a:bodyPr/>
          <a:lstStyle/>
          <a:p>
            <a:pPr algn="r"/>
            <a:r>
              <a:rPr lang="fr-FR" cap="all" dirty="0" smtClean="0"/>
              <a:t>27/10/2021</a:t>
            </a:r>
            <a:endParaRPr lang="fr-FR" cap="all" dirty="0"/>
          </a:p>
        </p:txBody>
      </p:sp>
      <p:sp>
        <p:nvSpPr>
          <p:cNvPr id="5" name="Espace réservé du pied de page 4"/>
          <p:cNvSpPr>
            <a:spLocks noGrp="1"/>
          </p:cNvSpPr>
          <p:nvPr>
            <p:ph type="ftr" sz="quarter" idx="11"/>
          </p:nvPr>
        </p:nvSpPr>
        <p:spPr/>
        <p:txBody>
          <a:bodyPr/>
          <a:lstStyle/>
          <a:p>
            <a:r>
              <a:rPr lang="fr-FR" dirty="0" smtClean="0"/>
              <a:t>Agence nationale de médicament vétérinaire</a:t>
            </a:r>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Tree>
    <p:extLst>
      <p:ext uri="{BB962C8B-B14F-4D97-AF65-F5344CB8AC3E}">
        <p14:creationId xmlns:p14="http://schemas.microsoft.com/office/powerpoint/2010/main" val="2090490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23EA782-A0C7-4E15-AD2C-E37DE45F9951}"/>
              </a:ext>
            </a:extLst>
          </p:cNvPr>
          <p:cNvSpPr>
            <a:spLocks noGrp="1"/>
          </p:cNvSpPr>
          <p:nvPr>
            <p:ph type="title"/>
          </p:nvPr>
        </p:nvSpPr>
        <p:spPr>
          <a:xfrm>
            <a:off x="358776" y="1626395"/>
            <a:ext cx="8424000" cy="713185"/>
          </a:xfrm>
        </p:spPr>
        <p:txBody>
          <a:bodyPr/>
          <a:lstStyle/>
          <a:p>
            <a:r>
              <a:rPr lang="en-GB" sz="2800" dirty="0" smtClean="0"/>
              <a:t>Réunions ANMV gaps thérapeutiques</a:t>
            </a:r>
            <a:endParaRPr lang="en-US" sz="2800" dirty="0"/>
          </a:p>
        </p:txBody>
      </p:sp>
      <p:graphicFrame>
        <p:nvGraphicFramePr>
          <p:cNvPr id="7" name="Content Placeholder 2">
            <a:extLst>
              <a:ext uri="{FF2B5EF4-FFF2-40B4-BE49-F238E27FC236}">
                <a16:creationId xmlns:a16="http://schemas.microsoft.com/office/drawing/2014/main" id="{FF7E7547-0A11-4427-8EE8-23043F0D33AF}"/>
              </a:ext>
            </a:extLst>
          </p:cNvPr>
          <p:cNvGraphicFramePr>
            <a:graphicFrameLocks noGrp="1"/>
          </p:cNvGraphicFramePr>
          <p:nvPr>
            <p:ph idx="1"/>
            <p:extLst>
              <p:ext uri="{D42A27DB-BD31-4B8C-83A1-F6EECF244321}">
                <p14:modId xmlns:p14="http://schemas.microsoft.com/office/powerpoint/2010/main" val="1241714233"/>
              </p:ext>
            </p:extLst>
          </p:nvPr>
        </p:nvGraphicFramePr>
        <p:xfrm>
          <a:off x="351438" y="2735016"/>
          <a:ext cx="8634089" cy="2969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86B5E9BE-4869-421D-ACCC-4BEC9724636A}"/>
              </a:ext>
            </a:extLst>
          </p:cNvPr>
          <p:cNvPicPr>
            <a:picLocks noChangeAspect="1"/>
          </p:cNvPicPr>
          <p:nvPr/>
        </p:nvPicPr>
        <p:blipFill>
          <a:blip r:embed="rId7"/>
          <a:stretch>
            <a:fillRect/>
          </a:stretch>
        </p:blipFill>
        <p:spPr>
          <a:xfrm>
            <a:off x="108495" y="896677"/>
            <a:ext cx="844042" cy="438830"/>
          </a:xfrm>
          <a:prstGeom prst="rect">
            <a:avLst/>
          </a:prstGeom>
        </p:spPr>
      </p:pic>
      <p:pic>
        <p:nvPicPr>
          <p:cNvPr id="1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289" y="3773216"/>
            <a:ext cx="305248" cy="324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63140" y="3709362"/>
            <a:ext cx="792088" cy="411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9907" y="4557570"/>
            <a:ext cx="642145" cy="465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91201" y="4699966"/>
            <a:ext cx="271939" cy="322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Imag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210587" y="3532617"/>
            <a:ext cx="894091" cy="58821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14525" y="4604494"/>
            <a:ext cx="594221" cy="424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80021" y="4526481"/>
            <a:ext cx="602363" cy="501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Image 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395118" y="4630977"/>
            <a:ext cx="455356" cy="371475"/>
          </a:xfrm>
          <a:prstGeom prst="rect">
            <a:avLst/>
          </a:prstGeom>
          <a:noFill/>
          <a:extLst>
            <a:ext uri="{909E8E84-426E-40DD-AFC4-6F175D3DCCD1}">
              <a14:hiddenFill xmlns:a14="http://schemas.microsoft.com/office/drawing/2010/main">
                <a:solidFill>
                  <a:srgbClr val="FFFFFF"/>
                </a:solidFill>
              </a14:hiddenFill>
            </a:ext>
          </a:extLst>
        </p:spPr>
      </p:pic>
      <p:sp>
        <p:nvSpPr>
          <p:cNvPr id="19" name="Connecteur droit 18"/>
          <p:cNvSpPr/>
          <p:nvPr/>
        </p:nvSpPr>
        <p:spPr>
          <a:xfrm>
            <a:off x="9145264" y="4067326"/>
            <a:ext cx="0" cy="878948"/>
          </a:xfrm>
          <a:prstGeom prst="line">
            <a:avLst/>
          </a:prstGeom>
          <a:noFill/>
          <a:ln w="12700" cap="flat" cmpd="sng" algn="ctr">
            <a:solidFill>
              <a:schemeClr val="accent2">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20" name="Connecteur droit 19"/>
          <p:cNvSpPr/>
          <p:nvPr/>
        </p:nvSpPr>
        <p:spPr>
          <a:xfrm>
            <a:off x="9297664" y="4219726"/>
            <a:ext cx="0" cy="878948"/>
          </a:xfrm>
          <a:prstGeom prst="line">
            <a:avLst/>
          </a:prstGeom>
          <a:blipFill rotWithShape="0">
            <a:blip r:embed="rId16"/>
            <a:stretch>
              <a:fillRect/>
            </a:stretch>
          </a:blipFill>
          <a:ln w="12700" cap="flat" cmpd="sng" algn="ctr">
            <a:solidFill>
              <a:schemeClr val="accent2">
                <a:hueOff val="0"/>
                <a:satOff val="0"/>
                <a:lumOff val="0"/>
                <a:alphaOff val="0"/>
              </a:schemeClr>
            </a:solidFill>
            <a:prstDash val="dash"/>
          </a:ln>
          <a:effectLst/>
        </p:spPr>
        <p:style>
          <a:lnRef idx="1">
            <a:scrgbClr r="0" g="0" b="0"/>
          </a:lnRef>
          <a:fillRef idx="0">
            <a:scrgbClr r="0" g="0" b="0"/>
          </a:fillRef>
          <a:effectRef idx="0">
            <a:scrgbClr r="0" g="0" b="0"/>
          </a:effectRef>
          <a:fontRef idx="minor">
            <a:schemeClr val="tx1">
              <a:hueOff val="0"/>
              <a:satOff val="0"/>
              <a:lumOff val="0"/>
              <a:alphaOff val="0"/>
            </a:schemeClr>
          </a:fontRef>
        </p:style>
      </p:sp>
      <p:pic>
        <p:nvPicPr>
          <p:cNvPr id="22"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48503" y="3508740"/>
            <a:ext cx="826764" cy="635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61885" y="4726975"/>
            <a:ext cx="619895" cy="241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587905" y="2289216"/>
            <a:ext cx="799706" cy="400110"/>
          </a:xfrm>
          <a:prstGeom prst="rect">
            <a:avLst/>
          </a:prstGeom>
          <a:ln w="28575">
            <a:solidFill>
              <a:schemeClr val="accent4"/>
            </a:solidFill>
          </a:ln>
        </p:spPr>
        <p:txBody>
          <a:bodyPr wrap="none">
            <a:spAutoFit/>
          </a:bodyPr>
          <a:lstStyle/>
          <a:p>
            <a:r>
              <a:rPr lang="en-GB" sz="2000" b="1" dirty="0" smtClean="0">
                <a:effectLst>
                  <a:outerShdw blurRad="38100" dist="38100" dir="2700000" algn="tl">
                    <a:srgbClr val="000000">
                      <a:alpha val="43137"/>
                    </a:srgbClr>
                  </a:outerShdw>
                </a:effectLst>
              </a:rPr>
              <a:t>2020</a:t>
            </a:r>
            <a:endParaRPr lang="fr-FR" sz="2000" b="1" dirty="0">
              <a:effectLst>
                <a:outerShdw blurRad="38100" dist="38100" dir="2700000" algn="tl">
                  <a:srgbClr val="000000">
                    <a:alpha val="43137"/>
                  </a:srgbClr>
                </a:outerShdw>
              </a:effectLst>
            </a:endParaRPr>
          </a:p>
        </p:txBody>
      </p:sp>
      <p:sp>
        <p:nvSpPr>
          <p:cNvPr id="24" name="Rectangle 23"/>
          <p:cNvSpPr/>
          <p:nvPr/>
        </p:nvSpPr>
        <p:spPr>
          <a:xfrm>
            <a:off x="6135932" y="2314251"/>
            <a:ext cx="760593" cy="400110"/>
          </a:xfrm>
          <a:prstGeom prst="rect">
            <a:avLst/>
          </a:prstGeom>
          <a:ln w="28575">
            <a:solidFill>
              <a:schemeClr val="accent4"/>
            </a:solidFill>
          </a:ln>
        </p:spPr>
        <p:txBody>
          <a:bodyPr wrap="none">
            <a:spAutoFit/>
          </a:bodyPr>
          <a:lstStyle/>
          <a:p>
            <a:r>
              <a:rPr lang="en-GB" sz="2000" b="1" dirty="0" smtClean="0">
                <a:solidFill>
                  <a:srgbClr val="009999"/>
                </a:solidFill>
                <a:effectLst>
                  <a:outerShdw blurRad="38100" dist="38100" dir="2700000" algn="tl">
                    <a:srgbClr val="000000">
                      <a:alpha val="43137"/>
                    </a:srgbClr>
                  </a:outerShdw>
                </a:effectLst>
              </a:rPr>
              <a:t>2021</a:t>
            </a:r>
            <a:endParaRPr lang="fr-FR" sz="2000" b="1" dirty="0">
              <a:solidFill>
                <a:srgbClr val="009999"/>
              </a:solidFill>
              <a:effectLst>
                <a:outerShdw blurRad="38100" dist="38100" dir="2700000" algn="tl">
                  <a:srgbClr val="000000">
                    <a:alpha val="43137"/>
                  </a:srgbClr>
                </a:outerShdw>
              </a:effectLst>
            </a:endParaRPr>
          </a:p>
        </p:txBody>
      </p:sp>
      <p:sp>
        <p:nvSpPr>
          <p:cNvPr id="25" name="Espace réservé de la date 3"/>
          <p:cNvSpPr>
            <a:spLocks noGrp="1"/>
          </p:cNvSpPr>
          <p:nvPr>
            <p:ph type="dt" sz="half" idx="10"/>
          </p:nvPr>
        </p:nvSpPr>
        <p:spPr>
          <a:xfrm>
            <a:off x="66400" y="6525344"/>
            <a:ext cx="2096740" cy="252413"/>
          </a:xfrm>
        </p:spPr>
        <p:txBody>
          <a:bodyPr/>
          <a:lstStyle/>
          <a:p>
            <a:pPr>
              <a:defRPr/>
            </a:pPr>
            <a:r>
              <a:rPr lang="fr-FR" dirty="0" smtClean="0"/>
              <a:t>COPIL RFSA 27/10/21</a:t>
            </a:r>
            <a:endParaRPr lang="fr-FR" dirty="0"/>
          </a:p>
        </p:txBody>
      </p:sp>
    </p:spTree>
    <p:extLst>
      <p:ext uri="{BB962C8B-B14F-4D97-AF65-F5344CB8AC3E}">
        <p14:creationId xmlns:p14="http://schemas.microsoft.com/office/powerpoint/2010/main" val="254420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78721" y="1462800"/>
            <a:ext cx="8424000" cy="5395200"/>
          </a:xfrm>
        </p:spPr>
        <p:txBody>
          <a:bodyPr/>
          <a:lstStyle/>
          <a:p>
            <a:r>
              <a:rPr lang="fr-FR" dirty="0" smtClean="0"/>
              <a:t>1.1 </a:t>
            </a:r>
            <a:r>
              <a:rPr lang="fr-FR" sz="3600" dirty="0"/>
              <a:t>Dernières réunions: </a:t>
            </a:r>
            <a:r>
              <a:rPr lang="fr-FR" sz="3600" dirty="0" smtClean="0"/>
              <a:t/>
            </a:r>
            <a:br>
              <a:rPr lang="fr-FR" sz="3600" dirty="0" smtClean="0"/>
            </a:br>
            <a:r>
              <a:rPr lang="fr-FR" sz="2400" dirty="0" smtClean="0"/>
              <a:t>Abeilles </a:t>
            </a:r>
            <a:r>
              <a:rPr lang="fr-FR" sz="2400" dirty="0"/>
              <a:t>(15/10) et </a:t>
            </a:r>
            <a:r>
              <a:rPr lang="fr-FR" sz="2400" dirty="0" smtClean="0"/>
              <a:t>Chevaux </a:t>
            </a:r>
            <a:r>
              <a:rPr lang="fr-FR" sz="2400" dirty="0"/>
              <a:t>(19/10)</a:t>
            </a:r>
            <a:br>
              <a:rPr lang="fr-FR" sz="2400" dirty="0"/>
            </a:br>
            <a:r>
              <a:rPr lang="en-US" dirty="0" smtClean="0"/>
              <a:t> </a:t>
            </a:r>
            <a:endParaRPr lang="fr-FR" dirty="0"/>
          </a:p>
        </p:txBody>
      </p:sp>
      <p:sp>
        <p:nvSpPr>
          <p:cNvPr id="5" name="Espace réservé du pied de page 4"/>
          <p:cNvSpPr>
            <a:spLocks noGrp="1"/>
          </p:cNvSpPr>
          <p:nvPr>
            <p:ph type="ftr" sz="quarter" idx="11"/>
          </p:nvPr>
        </p:nvSpPr>
        <p:spPr/>
        <p:txBody>
          <a:bodyPr/>
          <a:lstStyle/>
          <a:p>
            <a:r>
              <a:rPr lang="fr-FR" dirty="0" smtClean="0"/>
              <a:t>Agence nationale du médicament vétérinaire</a:t>
            </a:r>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7" name="Espace réservé de la date 3"/>
          <p:cNvSpPr>
            <a:spLocks noGrp="1"/>
          </p:cNvSpPr>
          <p:nvPr>
            <p:ph type="dt" sz="half" idx="10"/>
          </p:nvPr>
        </p:nvSpPr>
        <p:spPr>
          <a:xfrm>
            <a:off x="7614000" y="6378000"/>
            <a:ext cx="1170000" cy="480000"/>
          </a:xfrm>
        </p:spPr>
        <p:txBody>
          <a:bodyPr/>
          <a:lstStyle/>
          <a:p>
            <a:pPr algn="r"/>
            <a:r>
              <a:rPr lang="fr-FR" cap="all" dirty="0" smtClean="0"/>
              <a:t>27/10/2021</a:t>
            </a:r>
            <a:endParaRPr lang="fr-FR" cap="all" dirty="0"/>
          </a:p>
        </p:txBody>
      </p:sp>
    </p:spTree>
    <p:extLst>
      <p:ext uri="{BB962C8B-B14F-4D97-AF65-F5344CB8AC3E}">
        <p14:creationId xmlns:p14="http://schemas.microsoft.com/office/powerpoint/2010/main" val="928853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354" y="982135"/>
            <a:ext cx="8928992" cy="562074"/>
          </a:xfrm>
        </p:spPr>
        <p:txBody>
          <a:bodyPr/>
          <a:lstStyle/>
          <a:p>
            <a:r>
              <a:rPr lang="fr-FR" dirty="0" smtClean="0"/>
              <a:t>Gaps thérapeutiques Abeilles</a:t>
            </a:r>
            <a:endParaRPr lang="fr-FR" dirty="0"/>
          </a:p>
        </p:txBody>
      </p:sp>
      <p:sp>
        <p:nvSpPr>
          <p:cNvPr id="3" name="Espace réservé du contenu 2"/>
          <p:cNvSpPr>
            <a:spLocks noGrp="1"/>
          </p:cNvSpPr>
          <p:nvPr>
            <p:ph idx="1"/>
          </p:nvPr>
        </p:nvSpPr>
        <p:spPr>
          <a:xfrm>
            <a:off x="209535" y="1544209"/>
            <a:ext cx="8934465" cy="4995048"/>
          </a:xfrm>
        </p:spPr>
        <p:txBody>
          <a:bodyPr/>
          <a:lstStyle/>
          <a:p>
            <a:r>
              <a:rPr lang="fr-FR" sz="2000" b="1" dirty="0" smtClean="0">
                <a:solidFill>
                  <a:schemeClr val="bg2"/>
                </a:solidFill>
              </a:rPr>
              <a:t>Réunion 15/10</a:t>
            </a:r>
            <a:r>
              <a:rPr lang="fr-FR" sz="2000" b="1" dirty="0" smtClean="0"/>
              <a:t/>
            </a:r>
            <a:br>
              <a:rPr lang="fr-FR" sz="2000" b="1" dirty="0" smtClean="0"/>
            </a:br>
            <a:endParaRPr lang="fr-FR" sz="2000" dirty="0"/>
          </a:p>
          <a:p>
            <a:pPr marL="342900" lvl="0" indent="-342900">
              <a:buFont typeface="Wingdings" panose="05000000000000000000" pitchFamily="2" charset="2"/>
              <a:buChar char="Ø"/>
            </a:pPr>
            <a:endParaRPr lang="fr-FR" sz="1800" dirty="0"/>
          </a:p>
        </p:txBody>
      </p:sp>
      <p:sp>
        <p:nvSpPr>
          <p:cNvPr id="6" name="Espace réservé du numéro de diapositive 5"/>
          <p:cNvSpPr>
            <a:spLocks noGrp="1"/>
          </p:cNvSpPr>
          <p:nvPr>
            <p:ph type="sldNum" sz="quarter" idx="12"/>
          </p:nvPr>
        </p:nvSpPr>
        <p:spPr/>
        <p:txBody>
          <a:bodyPr/>
          <a:lstStyle/>
          <a:p>
            <a:pPr>
              <a:defRPr/>
            </a:pPr>
            <a:fld id="{1842EB0C-BEDD-4A41-A267-CBC8038786D5}" type="slidenum">
              <a:rPr lang="fr-FR" smtClean="0"/>
              <a:pPr>
                <a:defRPr/>
              </a:pPr>
              <a:t>6</a:t>
            </a:fld>
            <a:endParaRPr lang="fr-FR" dirty="0"/>
          </a:p>
        </p:txBody>
      </p:sp>
      <p:graphicFrame>
        <p:nvGraphicFramePr>
          <p:cNvPr id="7" name="Diagramme 6"/>
          <p:cNvGraphicFramePr/>
          <p:nvPr>
            <p:extLst>
              <p:ext uri="{D42A27DB-BD31-4B8C-83A1-F6EECF244321}">
                <p14:modId xmlns:p14="http://schemas.microsoft.com/office/powerpoint/2010/main" val="1496671867"/>
              </p:ext>
            </p:extLst>
          </p:nvPr>
        </p:nvGraphicFramePr>
        <p:xfrm>
          <a:off x="231636" y="2031425"/>
          <a:ext cx="8556472" cy="4236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Imag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42306" y="827384"/>
            <a:ext cx="743388" cy="606449"/>
          </a:xfrm>
          <a:prstGeom prst="rect">
            <a:avLst/>
          </a:prstGeom>
          <a:noFill/>
          <a:extLst>
            <a:ext uri="{909E8E84-426E-40DD-AFC4-6F175D3DCCD1}">
              <a14:hiddenFill xmlns:a14="http://schemas.microsoft.com/office/drawing/2010/main">
                <a:solidFill>
                  <a:srgbClr val="FFFFFF"/>
                </a:solidFill>
              </a14:hiddenFill>
            </a:ext>
          </a:extLst>
        </p:spPr>
      </p:pic>
      <p:sp>
        <p:nvSpPr>
          <p:cNvPr id="11" name="Espace réservé de la date 3"/>
          <p:cNvSpPr>
            <a:spLocks noGrp="1"/>
          </p:cNvSpPr>
          <p:nvPr>
            <p:ph type="ftr" sz="quarter" idx="11"/>
          </p:nvPr>
        </p:nvSpPr>
        <p:spPr/>
        <p:txBody>
          <a:bodyPr/>
          <a:lstStyle/>
          <a:p>
            <a:pPr>
              <a:defRPr/>
            </a:pPr>
            <a:r>
              <a:rPr lang="fr-FR" dirty="0" smtClean="0"/>
              <a:t>COPIL RFSA 27/10/21</a:t>
            </a:r>
            <a:endParaRPr lang="fr-FR" dirty="0"/>
          </a:p>
        </p:txBody>
      </p:sp>
      <p:sp>
        <p:nvSpPr>
          <p:cNvPr id="5" name="ZoneTexte 4"/>
          <p:cNvSpPr txBox="1"/>
          <p:nvPr/>
        </p:nvSpPr>
        <p:spPr>
          <a:xfrm>
            <a:off x="360000" y="3933056"/>
            <a:ext cx="1619712" cy="646331"/>
          </a:xfrm>
          <a:prstGeom prst="rect">
            <a:avLst/>
          </a:prstGeom>
          <a:noFill/>
        </p:spPr>
        <p:txBody>
          <a:bodyPr wrap="square" rtlCol="0">
            <a:spAutoFit/>
          </a:bodyPr>
          <a:lstStyle/>
          <a:p>
            <a:pPr algn="ctr"/>
            <a:r>
              <a:rPr lang="fr-FR" b="1" dirty="0" smtClean="0">
                <a:solidFill>
                  <a:srgbClr val="00B050"/>
                </a:solidFill>
              </a:rPr>
              <a:t>Priorités mineures</a:t>
            </a:r>
            <a:endParaRPr lang="fr-FR" b="1" dirty="0">
              <a:solidFill>
                <a:srgbClr val="00B050"/>
              </a:solidFill>
            </a:endParaRPr>
          </a:p>
        </p:txBody>
      </p:sp>
      <p:sp>
        <p:nvSpPr>
          <p:cNvPr id="8" name="ZoneTexte 7"/>
          <p:cNvSpPr txBox="1"/>
          <p:nvPr/>
        </p:nvSpPr>
        <p:spPr>
          <a:xfrm>
            <a:off x="360000" y="5443758"/>
            <a:ext cx="1619712" cy="646331"/>
          </a:xfrm>
          <a:prstGeom prst="rect">
            <a:avLst/>
          </a:prstGeom>
          <a:noFill/>
        </p:spPr>
        <p:txBody>
          <a:bodyPr wrap="square" rtlCol="0">
            <a:spAutoFit/>
          </a:bodyPr>
          <a:lstStyle/>
          <a:p>
            <a:pPr algn="ctr"/>
            <a:r>
              <a:rPr lang="fr-FR" dirty="0" smtClean="0">
                <a:solidFill>
                  <a:schemeClr val="accent5">
                    <a:lumMod val="75000"/>
                  </a:schemeClr>
                </a:solidFill>
              </a:rPr>
              <a:t>Priorité mineure</a:t>
            </a:r>
            <a:endParaRPr lang="fr-FR" dirty="0">
              <a:solidFill>
                <a:schemeClr val="accent5">
                  <a:lumMod val="75000"/>
                </a:schemeClr>
              </a:solidFill>
            </a:endParaRPr>
          </a:p>
        </p:txBody>
      </p:sp>
      <p:sp>
        <p:nvSpPr>
          <p:cNvPr id="12" name="ZoneTexte 11"/>
          <p:cNvSpPr txBox="1"/>
          <p:nvPr/>
        </p:nvSpPr>
        <p:spPr>
          <a:xfrm>
            <a:off x="395536" y="2276872"/>
            <a:ext cx="1584176" cy="830997"/>
          </a:xfrm>
          <a:prstGeom prst="rect">
            <a:avLst/>
          </a:prstGeom>
          <a:noFill/>
        </p:spPr>
        <p:txBody>
          <a:bodyPr wrap="square" rtlCol="0">
            <a:spAutoFit/>
          </a:bodyPr>
          <a:lstStyle/>
          <a:p>
            <a:pPr algn="ctr"/>
            <a:r>
              <a:rPr lang="fr-FR" sz="2400" b="1" dirty="0" smtClean="0">
                <a:solidFill>
                  <a:srgbClr val="C00000"/>
                </a:solidFill>
              </a:rPr>
              <a:t>Priorité MAJEURE</a:t>
            </a:r>
            <a:endParaRPr lang="fr-FR" sz="2400" b="1" dirty="0">
              <a:solidFill>
                <a:srgbClr val="C00000"/>
              </a:solidFill>
            </a:endParaRPr>
          </a:p>
        </p:txBody>
      </p:sp>
    </p:spTree>
    <p:extLst>
      <p:ext uri="{BB962C8B-B14F-4D97-AF65-F5344CB8AC3E}">
        <p14:creationId xmlns:p14="http://schemas.microsoft.com/office/powerpoint/2010/main" val="138455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Gaps thérapeutiques Chevaux</a:t>
            </a:r>
            <a:endParaRPr lang="fr-FR" dirty="0"/>
          </a:p>
        </p:txBody>
      </p:sp>
      <p:sp>
        <p:nvSpPr>
          <p:cNvPr id="3" name="Espace réservé du contenu 2"/>
          <p:cNvSpPr>
            <a:spLocks noGrp="1"/>
          </p:cNvSpPr>
          <p:nvPr>
            <p:ph idx="1"/>
          </p:nvPr>
        </p:nvSpPr>
        <p:spPr/>
        <p:txBody>
          <a:bodyPr/>
          <a:lstStyle/>
          <a:p>
            <a:r>
              <a:rPr lang="fr-FR" sz="2000" b="1" dirty="0" smtClean="0">
                <a:solidFill>
                  <a:schemeClr val="bg2"/>
                </a:solidFill>
              </a:rPr>
              <a:t>Réunion 19/10</a:t>
            </a:r>
            <a:r>
              <a:rPr lang="fr-FR" sz="2000" b="1" dirty="0" smtClean="0"/>
              <a:t/>
            </a:r>
            <a:br>
              <a:rPr lang="fr-FR" sz="2000" b="1" dirty="0" smtClean="0"/>
            </a:br>
            <a:endParaRPr lang="fr-FR" sz="2000" dirty="0"/>
          </a:p>
          <a:p>
            <a:pPr marL="342900" lvl="0" indent="-342900">
              <a:buFont typeface="Wingdings" panose="05000000000000000000" pitchFamily="2" charset="2"/>
              <a:buChar char="Ø"/>
            </a:pPr>
            <a:endParaRPr lang="fr-FR" sz="1800" dirty="0"/>
          </a:p>
        </p:txBody>
      </p:sp>
      <p:sp>
        <p:nvSpPr>
          <p:cNvPr id="4" name="Espace réservé de la date 3"/>
          <p:cNvSpPr>
            <a:spLocks noGrp="1"/>
          </p:cNvSpPr>
          <p:nvPr>
            <p:ph type="dt" sz="half" idx="10"/>
          </p:nvPr>
        </p:nvSpPr>
        <p:spPr>
          <a:xfrm>
            <a:off x="26988" y="6524625"/>
            <a:ext cx="2096740" cy="252413"/>
          </a:xfrm>
        </p:spPr>
        <p:txBody>
          <a:bodyPr/>
          <a:lstStyle/>
          <a:p>
            <a:pPr>
              <a:defRPr/>
            </a:pPr>
            <a:r>
              <a:rPr lang="fr-FR" dirty="0" smtClean="0"/>
              <a:t>COPIL RFSA 27/10/21</a:t>
            </a:r>
            <a:endParaRPr lang="fr-FR" dirty="0"/>
          </a:p>
        </p:txBody>
      </p:sp>
      <p:sp>
        <p:nvSpPr>
          <p:cNvPr id="6" name="Espace réservé du numéro de diapositive 5"/>
          <p:cNvSpPr>
            <a:spLocks noGrp="1"/>
          </p:cNvSpPr>
          <p:nvPr>
            <p:ph type="sldNum" sz="quarter" idx="12"/>
          </p:nvPr>
        </p:nvSpPr>
        <p:spPr/>
        <p:txBody>
          <a:bodyPr/>
          <a:lstStyle/>
          <a:p>
            <a:pPr>
              <a:defRPr/>
            </a:pPr>
            <a:fld id="{1842EB0C-BEDD-4A41-A267-CBC8038786D5}" type="slidenum">
              <a:rPr lang="fr-FR" smtClean="0"/>
              <a:pPr>
                <a:defRPr/>
              </a:pPr>
              <a:t>7</a:t>
            </a:fld>
            <a:endParaRPr lang="fr-FR" dirty="0"/>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33828"/>
            <a:ext cx="1150543" cy="885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24315729"/>
              </p:ext>
            </p:extLst>
          </p:nvPr>
        </p:nvGraphicFramePr>
        <p:xfrm>
          <a:off x="264000" y="2106831"/>
          <a:ext cx="855647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395536" y="2276872"/>
            <a:ext cx="1728192" cy="830997"/>
          </a:xfrm>
          <a:prstGeom prst="rect">
            <a:avLst/>
          </a:prstGeom>
          <a:noFill/>
        </p:spPr>
        <p:txBody>
          <a:bodyPr wrap="square" rtlCol="0">
            <a:spAutoFit/>
          </a:bodyPr>
          <a:lstStyle/>
          <a:p>
            <a:pPr algn="ctr"/>
            <a:r>
              <a:rPr lang="fr-FR" sz="2400" b="1" dirty="0" smtClean="0">
                <a:solidFill>
                  <a:srgbClr val="C00000"/>
                </a:solidFill>
              </a:rPr>
              <a:t>Priorité </a:t>
            </a:r>
          </a:p>
          <a:p>
            <a:pPr algn="ctr"/>
            <a:r>
              <a:rPr lang="fr-FR" sz="2400" b="1" dirty="0" smtClean="0">
                <a:solidFill>
                  <a:srgbClr val="C00000"/>
                </a:solidFill>
              </a:rPr>
              <a:t>N°1</a:t>
            </a:r>
            <a:endParaRPr lang="fr-FR" sz="2400" b="1" dirty="0">
              <a:solidFill>
                <a:srgbClr val="C00000"/>
              </a:solidFill>
            </a:endParaRPr>
          </a:p>
        </p:txBody>
      </p:sp>
      <p:sp>
        <p:nvSpPr>
          <p:cNvPr id="9" name="ZoneTexte 8"/>
          <p:cNvSpPr txBox="1"/>
          <p:nvPr/>
        </p:nvSpPr>
        <p:spPr>
          <a:xfrm>
            <a:off x="375136" y="3954165"/>
            <a:ext cx="1712588" cy="707886"/>
          </a:xfrm>
          <a:prstGeom prst="rect">
            <a:avLst/>
          </a:prstGeom>
          <a:noFill/>
        </p:spPr>
        <p:txBody>
          <a:bodyPr wrap="square" rtlCol="0">
            <a:spAutoFit/>
          </a:bodyPr>
          <a:lstStyle/>
          <a:p>
            <a:pPr algn="ctr"/>
            <a:r>
              <a:rPr lang="fr-FR" sz="2000" b="1" dirty="0" smtClean="0">
                <a:solidFill>
                  <a:schemeClr val="accent2">
                    <a:lumMod val="75000"/>
                  </a:schemeClr>
                </a:solidFill>
              </a:rPr>
              <a:t>Priorités MAJEURES</a:t>
            </a:r>
            <a:endParaRPr lang="fr-FR" sz="2000" b="1" dirty="0">
              <a:solidFill>
                <a:schemeClr val="accent2">
                  <a:lumMod val="75000"/>
                </a:schemeClr>
              </a:solidFill>
            </a:endParaRPr>
          </a:p>
        </p:txBody>
      </p:sp>
      <p:sp>
        <p:nvSpPr>
          <p:cNvPr id="10" name="ZoneTexte 9"/>
          <p:cNvSpPr txBox="1"/>
          <p:nvPr/>
        </p:nvSpPr>
        <p:spPr>
          <a:xfrm>
            <a:off x="431540" y="5508347"/>
            <a:ext cx="1656184" cy="369332"/>
          </a:xfrm>
          <a:prstGeom prst="rect">
            <a:avLst/>
          </a:prstGeom>
          <a:noFill/>
        </p:spPr>
        <p:txBody>
          <a:bodyPr wrap="square" rtlCol="0">
            <a:spAutoFit/>
          </a:bodyPr>
          <a:lstStyle/>
          <a:p>
            <a:pPr algn="ctr"/>
            <a:r>
              <a:rPr lang="fr-FR" dirty="0" smtClean="0">
                <a:solidFill>
                  <a:schemeClr val="accent5">
                    <a:lumMod val="75000"/>
                  </a:schemeClr>
                </a:solidFill>
              </a:rPr>
              <a:t>Autres</a:t>
            </a:r>
            <a:endParaRPr lang="fr-FR" dirty="0">
              <a:solidFill>
                <a:schemeClr val="accent5">
                  <a:lumMod val="75000"/>
                </a:schemeClr>
              </a:solidFill>
            </a:endParaRPr>
          </a:p>
        </p:txBody>
      </p:sp>
    </p:spTree>
    <p:extLst>
      <p:ext uri="{BB962C8B-B14F-4D97-AF65-F5344CB8AC3E}">
        <p14:creationId xmlns:p14="http://schemas.microsoft.com/office/powerpoint/2010/main" val="690924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05/02/2021</a:t>
            </a:r>
            <a:endParaRPr lang="fr-FR" cap="all" dirty="0"/>
          </a:p>
        </p:txBody>
      </p:sp>
      <p:sp>
        <p:nvSpPr>
          <p:cNvPr id="5" name="Espace réservé du pied de page 4"/>
          <p:cNvSpPr>
            <a:spLocks noGrp="1"/>
          </p:cNvSpPr>
          <p:nvPr>
            <p:ph type="ftr" sz="quarter" idx="11"/>
          </p:nvPr>
        </p:nvSpPr>
        <p:spPr/>
        <p:txBody>
          <a:bodyPr/>
          <a:lstStyle/>
          <a:p>
            <a:r>
              <a:rPr lang="fr-FR" dirty="0" smtClean="0"/>
              <a:t>Agence nationale de médicament vétérinaire</a:t>
            </a:r>
            <a:endParaRPr lang="fr-FR"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5"/>
          <p:cNvSpPr>
            <a:spLocks noGrp="1"/>
          </p:cNvSpPr>
          <p:nvPr>
            <p:ph type="title"/>
          </p:nvPr>
        </p:nvSpPr>
        <p:spPr/>
        <p:txBody>
          <a:bodyPr/>
          <a:lstStyle/>
          <a:p>
            <a:pPr marL="0" indent="0"/>
            <a:r>
              <a:rPr lang="fr-FR" dirty="0" smtClean="0"/>
              <a:t>1.2 </a:t>
            </a:r>
            <a:r>
              <a:rPr lang="fr-FR" sz="3600" dirty="0"/>
              <a:t>Actions en cours </a:t>
            </a:r>
          </a:p>
        </p:txBody>
      </p:sp>
    </p:spTree>
    <p:extLst>
      <p:ext uri="{BB962C8B-B14F-4D97-AF65-F5344CB8AC3E}">
        <p14:creationId xmlns:p14="http://schemas.microsoft.com/office/powerpoint/2010/main" val="308720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Connecteur droit avec flèche 19"/>
          <p:cNvCxnSpPr/>
          <p:nvPr/>
        </p:nvCxnSpPr>
        <p:spPr>
          <a:xfrm flipH="1">
            <a:off x="8218799" y="3027901"/>
            <a:ext cx="153006" cy="208634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7896542" y="3138347"/>
            <a:ext cx="275858" cy="103623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391929" y="760499"/>
            <a:ext cx="8591433" cy="489638"/>
          </a:xfrm>
        </p:spPr>
        <p:txBody>
          <a:bodyPr/>
          <a:lstStyle/>
          <a:p>
            <a:r>
              <a:rPr lang="fr-FR" sz="2400" b="1" dirty="0" smtClean="0"/>
              <a:t>Gaps Thérapeutiques - Filière Ovins/Caprins </a:t>
            </a:r>
            <a:r>
              <a:rPr lang="fr-FR" sz="1100" dirty="0" smtClean="0">
                <a:solidFill>
                  <a:schemeClr val="bg2"/>
                </a:solidFill>
              </a:rPr>
              <a:t>(Réunion 16/04/21)</a:t>
            </a:r>
            <a:endParaRPr lang="fr-FR" sz="1100" b="1" dirty="0"/>
          </a:p>
        </p:txBody>
      </p:sp>
      <p:sp>
        <p:nvSpPr>
          <p:cNvPr id="3" name="Espace réservé du contenu 2"/>
          <p:cNvSpPr>
            <a:spLocks noGrp="1"/>
          </p:cNvSpPr>
          <p:nvPr>
            <p:ph idx="1"/>
          </p:nvPr>
        </p:nvSpPr>
        <p:spPr>
          <a:xfrm>
            <a:off x="391929" y="1268417"/>
            <a:ext cx="4615109" cy="5244274"/>
          </a:xfrm>
        </p:spPr>
        <p:txBody>
          <a:bodyPr>
            <a:noAutofit/>
          </a:bodyPr>
          <a:lstStyle/>
          <a:p>
            <a:pPr marL="0" indent="0">
              <a:buNone/>
            </a:pPr>
            <a:r>
              <a:rPr lang="fr-FR" sz="1200" b="1" u="sng" dirty="0" smtClean="0">
                <a:solidFill>
                  <a:srgbClr val="C00000"/>
                </a:solidFill>
              </a:rPr>
              <a:t>Priorités Majeures (OV/</a:t>
            </a:r>
            <a:r>
              <a:rPr lang="fr-FR" sz="1200" b="1" u="sng" dirty="0" smtClean="0">
                <a:solidFill>
                  <a:schemeClr val="tx2"/>
                </a:solidFill>
              </a:rPr>
              <a:t>CP</a:t>
            </a:r>
            <a:r>
              <a:rPr lang="fr-FR" sz="1200" b="1" u="sng" dirty="0" smtClean="0">
                <a:solidFill>
                  <a:srgbClr val="C00000"/>
                </a:solidFill>
              </a:rPr>
              <a:t>):</a:t>
            </a:r>
          </a:p>
          <a:p>
            <a:pPr marL="266700" indent="-266700"/>
            <a:r>
              <a:rPr lang="fr-FR" sz="1050" b="1" dirty="0" smtClean="0">
                <a:solidFill>
                  <a:srgbClr val="C00000"/>
                </a:solidFill>
              </a:rPr>
              <a:t>1</a:t>
            </a:r>
            <a:r>
              <a:rPr lang="fr-FR" sz="1050" b="1" dirty="0" smtClean="0"/>
              <a:t>/</a:t>
            </a:r>
            <a:r>
              <a:rPr lang="fr-FR" sz="1050" b="1" dirty="0" smtClean="0">
                <a:solidFill>
                  <a:schemeClr val="tx2"/>
                </a:solidFill>
              </a:rPr>
              <a:t>1</a:t>
            </a:r>
            <a:r>
              <a:rPr lang="fr-FR" sz="1050" b="1" dirty="0" smtClean="0"/>
              <a:t>. Strongyloses </a:t>
            </a:r>
            <a:r>
              <a:rPr lang="fr-FR" sz="1050" b="1" dirty="0"/>
              <a:t>digestives, avec augmentation des résistances aux </a:t>
            </a:r>
            <a:r>
              <a:rPr lang="fr-FR" sz="1050" b="1" dirty="0" err="1"/>
              <a:t>benzimidazoles</a:t>
            </a:r>
            <a:r>
              <a:rPr lang="fr-FR" sz="1050" b="1" dirty="0"/>
              <a:t>, au </a:t>
            </a:r>
            <a:r>
              <a:rPr lang="fr-FR" sz="1050" b="1" dirty="0" err="1"/>
              <a:t>lévamisole</a:t>
            </a:r>
            <a:r>
              <a:rPr lang="fr-FR" sz="1050" b="1" dirty="0"/>
              <a:t> et à </a:t>
            </a:r>
            <a:r>
              <a:rPr lang="fr-FR" sz="1050" b="1" dirty="0" smtClean="0"/>
              <a:t>l'</a:t>
            </a:r>
            <a:r>
              <a:rPr lang="fr-FR" sz="1050" b="1" dirty="0" err="1" smtClean="0"/>
              <a:t>éprinomectine</a:t>
            </a:r>
            <a:r>
              <a:rPr lang="fr-FR" sz="1050" b="1" dirty="0" smtClean="0"/>
              <a:t> : </a:t>
            </a:r>
            <a:r>
              <a:rPr lang="fr-FR" sz="1050" dirty="0" smtClean="0"/>
              <a:t>pertinence questionnable des pour-on d’</a:t>
            </a:r>
            <a:r>
              <a:rPr lang="fr-FR" sz="1050" dirty="0" err="1" smtClean="0"/>
              <a:t>éprinomectine</a:t>
            </a:r>
            <a:r>
              <a:rPr lang="fr-FR" sz="1050" dirty="0" smtClean="0"/>
              <a:t> dans ce contexte. </a:t>
            </a:r>
          </a:p>
          <a:p>
            <a:pPr marL="266700" indent="-266700"/>
            <a:r>
              <a:rPr lang="fr-FR" sz="1050" b="1" dirty="0" smtClean="0">
                <a:solidFill>
                  <a:srgbClr val="C00000"/>
                </a:solidFill>
              </a:rPr>
              <a:t>2</a:t>
            </a:r>
            <a:r>
              <a:rPr lang="fr-FR" sz="1050" b="1" dirty="0" smtClean="0"/>
              <a:t>/</a:t>
            </a:r>
            <a:r>
              <a:rPr lang="fr-FR" sz="1050" b="1" dirty="0" smtClean="0">
                <a:solidFill>
                  <a:schemeClr val="tx2"/>
                </a:solidFill>
              </a:rPr>
              <a:t>5</a:t>
            </a:r>
            <a:r>
              <a:rPr lang="fr-FR" sz="1050" b="1" dirty="0" smtClean="0"/>
              <a:t>. </a:t>
            </a:r>
            <a:r>
              <a:rPr lang="fr-FR" sz="1050" b="1" dirty="0" err="1" smtClean="0"/>
              <a:t>Cryptosporidiose</a:t>
            </a:r>
            <a:r>
              <a:rPr lang="fr-FR" sz="1050" b="1" dirty="0" smtClean="0"/>
              <a:t> :</a:t>
            </a:r>
            <a:r>
              <a:rPr lang="fr-FR" sz="1050" dirty="0" smtClean="0"/>
              <a:t> utilisation cascade d’</a:t>
            </a:r>
            <a:r>
              <a:rPr lang="fr-FR" sz="1050" dirty="0" err="1" smtClean="0"/>
              <a:t>halofuginone</a:t>
            </a:r>
            <a:r>
              <a:rPr lang="fr-FR" sz="1050" dirty="0" smtClean="0"/>
              <a:t> pas toujours bien tolérée, large usage cascade de la </a:t>
            </a:r>
            <a:r>
              <a:rPr lang="fr-FR" sz="1050" dirty="0" err="1" smtClean="0"/>
              <a:t>paromomycine</a:t>
            </a:r>
            <a:r>
              <a:rPr lang="fr-FR" sz="1050" dirty="0"/>
              <a:t/>
            </a:r>
            <a:br>
              <a:rPr lang="fr-FR" sz="1050" dirty="0"/>
            </a:br>
            <a:r>
              <a:rPr lang="fr-FR" sz="1050" b="1" dirty="0" smtClean="0"/>
              <a:t>Colibacillose néonatale: </a:t>
            </a:r>
            <a:r>
              <a:rPr lang="fr-FR" sz="1050" dirty="0" smtClean="0"/>
              <a:t>efficacité variable d’IMOCOLIBOV</a:t>
            </a:r>
            <a:br>
              <a:rPr lang="fr-FR" sz="1050" dirty="0" smtClean="0"/>
            </a:br>
            <a:r>
              <a:rPr lang="fr-FR" sz="1050" dirty="0" smtClean="0"/>
              <a:t>=&gt; difficultés d’identification des </a:t>
            </a:r>
            <a:r>
              <a:rPr lang="fr-FR" sz="1050" dirty="0" err="1" smtClean="0"/>
              <a:t>sérotypes</a:t>
            </a:r>
            <a:r>
              <a:rPr lang="fr-FR" sz="1050" dirty="0" smtClean="0"/>
              <a:t> responsables</a:t>
            </a:r>
          </a:p>
          <a:p>
            <a:pPr marL="266700" indent="-266700"/>
            <a:r>
              <a:rPr lang="fr-FR" sz="1050" b="1" dirty="0" smtClean="0">
                <a:solidFill>
                  <a:srgbClr val="C00000"/>
                </a:solidFill>
              </a:rPr>
              <a:t>3</a:t>
            </a:r>
            <a:r>
              <a:rPr lang="fr-FR" sz="1050" b="1" dirty="0" smtClean="0"/>
              <a:t>.    Gale ovine: </a:t>
            </a:r>
            <a:r>
              <a:rPr lang="fr-FR" sz="1050" dirty="0" smtClean="0"/>
              <a:t>recours ++ aux lactones macrocycliques =&gt; risque accru de résistances des strongles digestifs</a:t>
            </a:r>
          </a:p>
          <a:p>
            <a:pPr marL="266700" indent="-266700"/>
            <a:r>
              <a:rPr lang="it-IT" sz="1050" b="1" dirty="0" smtClean="0">
                <a:solidFill>
                  <a:srgbClr val="C00000"/>
                </a:solidFill>
              </a:rPr>
              <a:t>4</a:t>
            </a:r>
            <a:r>
              <a:rPr lang="it-IT" sz="1050" b="1" dirty="0" smtClean="0"/>
              <a:t>.   Myiases </a:t>
            </a:r>
            <a:r>
              <a:rPr lang="it-IT" sz="1050" b="1" dirty="0"/>
              <a:t>à </a:t>
            </a:r>
            <a:r>
              <a:rPr lang="it-IT" sz="1050" b="1" i="1" dirty="0"/>
              <a:t>Wohlfahrtia </a:t>
            </a:r>
            <a:r>
              <a:rPr lang="it-IT" sz="1050" b="1" i="1" dirty="0" smtClean="0"/>
              <a:t>: </a:t>
            </a:r>
            <a:r>
              <a:rPr lang="it-IT" sz="1050" dirty="0" smtClean="0"/>
              <a:t>extension géographique et insuffisance d’efficacité/durée des traitements existants</a:t>
            </a:r>
          </a:p>
          <a:p>
            <a:pPr marL="266700" indent="-266700"/>
            <a:r>
              <a:rPr lang="it-IT" sz="1050" b="1" dirty="0" smtClean="0">
                <a:solidFill>
                  <a:srgbClr val="C00000"/>
                </a:solidFill>
              </a:rPr>
              <a:t>5</a:t>
            </a:r>
            <a:r>
              <a:rPr lang="it-IT" sz="1050" b="1" dirty="0" smtClean="0"/>
              <a:t>.   Border disease : </a:t>
            </a:r>
            <a:r>
              <a:rPr lang="fr-FR" sz="1050" dirty="0"/>
              <a:t>Vaccin bovin uniquement mais pas </a:t>
            </a:r>
            <a:r>
              <a:rPr lang="fr-FR" sz="1050" dirty="0" smtClean="0"/>
              <a:t>efficace</a:t>
            </a:r>
          </a:p>
          <a:p>
            <a:pPr marL="266700" indent="-266700"/>
            <a:r>
              <a:rPr lang="fr-FR" sz="1050" b="1" dirty="0" smtClean="0">
                <a:solidFill>
                  <a:schemeClr val="tx2"/>
                </a:solidFill>
              </a:rPr>
              <a:t>2</a:t>
            </a:r>
            <a:r>
              <a:rPr lang="fr-FR" sz="1050" dirty="0" smtClean="0"/>
              <a:t>.   </a:t>
            </a:r>
            <a:r>
              <a:rPr lang="fr-FR" sz="1050" b="1" dirty="0" smtClean="0"/>
              <a:t>Pasteurelloses respiratoires : </a:t>
            </a:r>
            <a:r>
              <a:rPr lang="fr-FR" sz="1050" dirty="0" smtClean="0"/>
              <a:t>manque de vaccin spécifique</a:t>
            </a:r>
          </a:p>
          <a:p>
            <a:pPr marL="266700" indent="-266700"/>
            <a:r>
              <a:rPr lang="fr-FR" sz="1050" b="1" dirty="0" smtClean="0">
                <a:solidFill>
                  <a:schemeClr val="tx2"/>
                </a:solidFill>
              </a:rPr>
              <a:t>3.   </a:t>
            </a:r>
            <a:r>
              <a:rPr lang="fr-FR" sz="1050" b="1" dirty="0" smtClean="0"/>
              <a:t>Mammites à mycoplasmes : </a:t>
            </a:r>
            <a:r>
              <a:rPr lang="fr-FR" sz="1050" dirty="0" smtClean="0"/>
              <a:t>aucun intra mammaire pour caprins </a:t>
            </a:r>
          </a:p>
          <a:p>
            <a:pPr marL="266700" indent="-266700"/>
            <a:r>
              <a:rPr lang="fr-FR" sz="1050" b="1" dirty="0" smtClean="0">
                <a:solidFill>
                  <a:schemeClr val="tx2"/>
                </a:solidFill>
              </a:rPr>
              <a:t>4.   </a:t>
            </a:r>
            <a:r>
              <a:rPr lang="fr-FR" sz="1050" b="1" dirty="0" err="1" smtClean="0"/>
              <a:t>Paratuberculose</a:t>
            </a:r>
            <a:r>
              <a:rPr lang="fr-FR" sz="1050" b="1" dirty="0" smtClean="0"/>
              <a:t>: </a:t>
            </a:r>
            <a:r>
              <a:rPr lang="fr-FR" sz="1050" dirty="0" smtClean="0"/>
              <a:t>aucun vaccin en France (import GUDAIR de SP)</a:t>
            </a:r>
          </a:p>
          <a:p>
            <a:pPr marL="0" indent="0">
              <a:buNone/>
            </a:pPr>
            <a:r>
              <a:rPr lang="fr-FR" sz="1100" b="1" u="sng" dirty="0" smtClean="0">
                <a:solidFill>
                  <a:srgbClr val="FFC000"/>
                </a:solidFill>
              </a:rPr>
              <a:t>Priorités mineures :</a:t>
            </a:r>
          </a:p>
          <a:p>
            <a:pPr marL="171450" indent="-171450">
              <a:buFont typeface="Arial" panose="020B0604020202020204" pitchFamily="34" charset="0"/>
              <a:buChar char="•"/>
            </a:pPr>
            <a:r>
              <a:rPr lang="fr-FR" sz="1050" dirty="0" smtClean="0"/>
              <a:t>Efficacité insuffisante des médicaments existants : </a:t>
            </a:r>
            <a:br>
              <a:rPr lang="fr-FR" sz="1050" dirty="0" smtClean="0"/>
            </a:br>
            <a:r>
              <a:rPr lang="fr-FR" sz="1050" b="1" dirty="0" smtClean="0"/>
              <a:t>Ecthyma contagieux, dermatose staphylococcique des trayons</a:t>
            </a:r>
          </a:p>
          <a:p>
            <a:pPr marL="171450" indent="-171450">
              <a:buFont typeface="Arial" panose="020B0604020202020204" pitchFamily="34" charset="0"/>
              <a:buChar char="•"/>
            </a:pPr>
            <a:r>
              <a:rPr lang="fr-FR" sz="1050" dirty="0" smtClean="0"/>
              <a:t>Absence d’AMM dans espèces concernées : </a:t>
            </a:r>
            <a:r>
              <a:rPr lang="fr-FR" sz="1050" b="1" dirty="0" smtClean="0"/>
              <a:t>antalgiques, antispasmodiques, Fièvre Q, lithiase urinaire, maladie caséeuse, piroplasmose, infections utérines, piétin </a:t>
            </a:r>
            <a:r>
              <a:rPr lang="fr-FR" sz="1050" dirty="0" smtClean="0"/>
              <a:t>(brebis en lactation), </a:t>
            </a:r>
            <a:r>
              <a:rPr lang="fr-FR" sz="1050" b="1" dirty="0" smtClean="0"/>
              <a:t>anti-mouches</a:t>
            </a:r>
            <a:r>
              <a:rPr lang="fr-FR" sz="1050" dirty="0" smtClean="0"/>
              <a:t> (chèvres en lactation)</a:t>
            </a:r>
          </a:p>
          <a:p>
            <a:pPr marL="0" indent="0">
              <a:buNone/>
            </a:pPr>
            <a:r>
              <a:rPr lang="fr-FR" sz="1100" b="1" u="sng" dirty="0" smtClean="0">
                <a:solidFill>
                  <a:srgbClr val="00B050"/>
                </a:solidFill>
              </a:rPr>
              <a:t>En cours de résolution : </a:t>
            </a:r>
          </a:p>
          <a:p>
            <a:pPr marL="285750" indent="-285750">
              <a:buFont typeface="Arial" panose="020B0604020202020204" pitchFamily="34" charset="0"/>
              <a:buChar char="•"/>
            </a:pPr>
            <a:r>
              <a:rPr lang="fr-FR" sz="1050" b="1" dirty="0" smtClean="0"/>
              <a:t>Teigne </a:t>
            </a:r>
            <a:r>
              <a:rPr lang="fr-FR" sz="1050" dirty="0" smtClean="0"/>
              <a:t>(vaccin bovin)</a:t>
            </a:r>
            <a:r>
              <a:rPr lang="fr-FR" sz="1050" b="1" dirty="0" smtClean="0"/>
              <a:t>, </a:t>
            </a:r>
            <a:r>
              <a:rPr lang="fr-FR" sz="1050" b="1" dirty="0" err="1" smtClean="0"/>
              <a:t>Fasciolose</a:t>
            </a:r>
            <a:r>
              <a:rPr lang="fr-FR" sz="1050" b="1" dirty="0" smtClean="0"/>
              <a:t> </a:t>
            </a:r>
            <a:r>
              <a:rPr lang="fr-FR" sz="1050" dirty="0" smtClean="0"/>
              <a:t>(AMM TRIBEX 5%)</a:t>
            </a:r>
            <a:r>
              <a:rPr lang="fr-FR" sz="1050" b="1" dirty="0" smtClean="0"/>
              <a:t>, </a:t>
            </a:r>
            <a:endParaRPr lang="fr-FR" sz="1050" dirty="0" smtClean="0"/>
          </a:p>
        </p:txBody>
      </p:sp>
      <p:sp>
        <p:nvSpPr>
          <p:cNvPr id="6" name="Espace réservé du numéro de diapositive 5"/>
          <p:cNvSpPr>
            <a:spLocks noGrp="1"/>
          </p:cNvSpPr>
          <p:nvPr>
            <p:ph type="sldNum" sz="quarter" idx="12"/>
          </p:nvPr>
        </p:nvSpPr>
        <p:spPr/>
        <p:txBody>
          <a:bodyPr/>
          <a:lstStyle/>
          <a:p>
            <a:pPr>
              <a:defRPr/>
            </a:pPr>
            <a:fld id="{C382D73A-C7B7-4D56-8AEB-EB51B36502ED}" type="slidenum">
              <a:rPr lang="fr-FR" smtClean="0"/>
              <a:pPr>
                <a:defRPr/>
              </a:pPr>
              <a:t>9</a:t>
            </a:fld>
            <a:endParaRPr lang="fr-FR" dirty="0"/>
          </a:p>
        </p:txBody>
      </p:sp>
      <p:sp>
        <p:nvSpPr>
          <p:cNvPr id="8" name="Espace réservé du contenu 2"/>
          <p:cNvSpPr txBox="1">
            <a:spLocks/>
          </p:cNvSpPr>
          <p:nvPr/>
        </p:nvSpPr>
        <p:spPr>
          <a:xfrm>
            <a:off x="5044254" y="1268417"/>
            <a:ext cx="4011043" cy="222316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pPr>
            <a:r>
              <a:rPr lang="fr-FR" sz="1200" b="1" u="sng" dirty="0">
                <a:solidFill>
                  <a:srgbClr val="002060"/>
                </a:solidFill>
              </a:rPr>
              <a:t>Suivi actions :</a:t>
            </a:r>
          </a:p>
          <a:p>
            <a:pPr marL="228600">
              <a:buClr>
                <a:srgbClr val="C00000"/>
              </a:buClr>
              <a:buFont typeface="Wingdings" panose="05000000000000000000" pitchFamily="2" charset="2"/>
              <a:buChar char="Ø"/>
            </a:pPr>
            <a:r>
              <a:rPr lang="fr-FR" sz="1050" dirty="0" smtClean="0">
                <a:solidFill>
                  <a:srgbClr val="002060"/>
                </a:solidFill>
              </a:rPr>
              <a:t>Souhait possibilité d’usage du </a:t>
            </a:r>
            <a:r>
              <a:rPr lang="fr-FR" sz="1050" dirty="0" err="1" smtClean="0">
                <a:solidFill>
                  <a:srgbClr val="002060"/>
                </a:solidFill>
              </a:rPr>
              <a:t>monépantel</a:t>
            </a:r>
            <a:r>
              <a:rPr lang="fr-FR" sz="1050" dirty="0" smtClean="0">
                <a:solidFill>
                  <a:srgbClr val="002060"/>
                </a:solidFill>
              </a:rPr>
              <a:t> au tarissement (besoin étude de résidus) </a:t>
            </a:r>
            <a:r>
              <a:rPr lang="fr-FR" sz="1050" dirty="0" smtClean="0">
                <a:solidFill>
                  <a:srgbClr val="C00000"/>
                </a:solidFill>
              </a:rPr>
              <a:t>=&gt; Argumentaire à développer avec filière et info au titulaire</a:t>
            </a:r>
          </a:p>
          <a:p>
            <a:pPr marL="228600">
              <a:buClr>
                <a:srgbClr val="002060"/>
              </a:buClr>
              <a:buFont typeface="Wingdings" panose="05000000000000000000" pitchFamily="2" charset="2"/>
              <a:buChar char="Ø"/>
            </a:pPr>
            <a:r>
              <a:rPr lang="fr-FR" sz="1050" dirty="0" smtClean="0">
                <a:solidFill>
                  <a:srgbClr val="002060"/>
                </a:solidFill>
              </a:rPr>
              <a:t>Clarifier les besoins et les risques</a:t>
            </a:r>
            <a:br>
              <a:rPr lang="fr-FR" sz="1050" dirty="0" smtClean="0">
                <a:solidFill>
                  <a:srgbClr val="002060"/>
                </a:solidFill>
              </a:rPr>
            </a:br>
            <a:endParaRPr lang="fr-FR" sz="1050" b="1" dirty="0"/>
          </a:p>
          <a:p>
            <a:pPr marL="228600">
              <a:buClr>
                <a:srgbClr val="002060"/>
              </a:buClr>
              <a:buFont typeface="Wingdings" panose="05000000000000000000" pitchFamily="2" charset="2"/>
              <a:buChar char="Ø"/>
            </a:pPr>
            <a:r>
              <a:rPr lang="fr-FR" sz="1050" dirty="0" smtClean="0">
                <a:solidFill>
                  <a:srgbClr val="002060"/>
                </a:solidFill>
              </a:rPr>
              <a:t>Déclarations PhV à faire</a:t>
            </a:r>
            <a:r>
              <a:rPr lang="fr-FR" sz="1050" dirty="0">
                <a:solidFill>
                  <a:srgbClr val="002060"/>
                </a:solidFill>
              </a:rPr>
              <a:t/>
            </a:r>
            <a:br>
              <a:rPr lang="fr-FR" sz="1050" dirty="0">
                <a:solidFill>
                  <a:srgbClr val="002060"/>
                </a:solidFill>
              </a:rPr>
            </a:br>
            <a:endParaRPr lang="fr-FR" sz="1050" dirty="0" smtClean="0">
              <a:solidFill>
                <a:srgbClr val="002060"/>
              </a:solidFill>
            </a:endParaRPr>
          </a:p>
          <a:p>
            <a:pPr marL="228600">
              <a:buClr>
                <a:srgbClr val="002060"/>
              </a:buClr>
              <a:buFont typeface="Wingdings" panose="05000000000000000000" pitchFamily="2" charset="2"/>
              <a:buChar char="Ø"/>
            </a:pPr>
            <a:endParaRPr lang="fr-FR" sz="1050" dirty="0">
              <a:solidFill>
                <a:srgbClr val="002060"/>
              </a:solidFill>
            </a:endParaRPr>
          </a:p>
          <a:p>
            <a:pPr marL="228600">
              <a:buClr>
                <a:srgbClr val="002060"/>
              </a:buClr>
              <a:buFont typeface="Wingdings" panose="05000000000000000000" pitchFamily="2" charset="2"/>
              <a:buChar char="Ø"/>
            </a:pPr>
            <a:endParaRPr lang="fr-FR" sz="1050" dirty="0" smtClean="0">
              <a:solidFill>
                <a:srgbClr val="002060"/>
              </a:solidFill>
            </a:endParaRPr>
          </a:p>
          <a:p>
            <a:pPr marL="228600">
              <a:buClr>
                <a:srgbClr val="002060"/>
              </a:buClr>
              <a:buFont typeface="Wingdings" panose="05000000000000000000" pitchFamily="2" charset="2"/>
              <a:buChar char="Ø"/>
            </a:pPr>
            <a:r>
              <a:rPr lang="fr-FR" sz="1050" dirty="0" smtClean="0">
                <a:solidFill>
                  <a:srgbClr val="002060"/>
                </a:solidFill>
              </a:rPr>
              <a:t>Suivi épidémiologique</a:t>
            </a:r>
            <a:br>
              <a:rPr lang="fr-FR" sz="1050" dirty="0" smtClean="0">
                <a:solidFill>
                  <a:srgbClr val="002060"/>
                </a:solidFill>
              </a:rPr>
            </a:br>
            <a:r>
              <a:rPr lang="fr-FR" sz="1050" dirty="0" smtClean="0">
                <a:solidFill>
                  <a:srgbClr val="002060"/>
                </a:solidFill>
              </a:rPr>
              <a:t>Déclarations </a:t>
            </a:r>
            <a:r>
              <a:rPr lang="fr-FR" sz="1050" dirty="0" err="1" smtClean="0">
                <a:solidFill>
                  <a:srgbClr val="002060"/>
                </a:solidFill>
              </a:rPr>
              <a:t>PhV</a:t>
            </a:r>
            <a:r>
              <a:rPr lang="fr-FR" sz="1050" dirty="0" smtClean="0">
                <a:solidFill>
                  <a:srgbClr val="002060"/>
                </a:solidFill>
              </a:rPr>
              <a:t> à faire</a:t>
            </a:r>
          </a:p>
          <a:p>
            <a:pPr marL="0" indent="0">
              <a:buClr>
                <a:srgbClr val="002060"/>
              </a:buClr>
              <a:buNone/>
            </a:pPr>
            <a:endParaRPr lang="fr-FR" sz="1050" dirty="0">
              <a:solidFill>
                <a:srgbClr val="002060"/>
              </a:solidFill>
            </a:endParaRPr>
          </a:p>
          <a:p>
            <a:pPr marL="266700" indent="-266700">
              <a:buClr>
                <a:srgbClr val="002060"/>
              </a:buClr>
              <a:buNone/>
            </a:pPr>
            <a:r>
              <a:rPr lang="fr-FR" sz="1050" dirty="0">
                <a:solidFill>
                  <a:srgbClr val="002060"/>
                </a:solidFill>
              </a:rPr>
              <a:t>	</a:t>
            </a:r>
            <a:r>
              <a:rPr lang="fr-FR" sz="1050" dirty="0" smtClean="0">
                <a:solidFill>
                  <a:srgbClr val="002060"/>
                </a:solidFill>
              </a:rPr>
              <a:t>Info </a:t>
            </a:r>
            <a:r>
              <a:rPr lang="fr-FR" sz="1050" dirty="0">
                <a:solidFill>
                  <a:srgbClr val="002060"/>
                </a:solidFill>
              </a:rPr>
              <a:t>aux titulaires via </a:t>
            </a:r>
            <a:r>
              <a:rPr lang="fr-FR" sz="1050" dirty="0">
                <a:solidFill>
                  <a:srgbClr val="C00000"/>
                </a:solidFill>
              </a:rPr>
              <a:t>CR sur site RFSA et info SIMV</a:t>
            </a:r>
          </a:p>
          <a:p>
            <a:pPr marL="0" indent="0">
              <a:buClr>
                <a:srgbClr val="002060"/>
              </a:buClr>
              <a:buNone/>
            </a:pPr>
            <a:r>
              <a:rPr lang="fr-FR" sz="1050" dirty="0">
                <a:solidFill>
                  <a:srgbClr val="002060"/>
                </a:solidFill>
              </a:rPr>
              <a:t/>
            </a:r>
            <a:br>
              <a:rPr lang="fr-FR" sz="1050" dirty="0">
                <a:solidFill>
                  <a:srgbClr val="002060"/>
                </a:solidFill>
              </a:rPr>
            </a:br>
            <a:endParaRPr lang="fr-FR" sz="1050" dirty="0">
              <a:solidFill>
                <a:srgbClr val="002060"/>
              </a:solidFill>
            </a:endParaRPr>
          </a:p>
          <a:p>
            <a:pPr marL="228600">
              <a:buClr>
                <a:srgbClr val="C00000"/>
              </a:buClr>
              <a:buFont typeface="Wingdings" panose="05000000000000000000" pitchFamily="2" charset="2"/>
              <a:buChar char="Ø"/>
            </a:pPr>
            <a:r>
              <a:rPr lang="fr-FR" sz="1050" dirty="0">
                <a:solidFill>
                  <a:srgbClr val="002060"/>
                </a:solidFill>
              </a:rPr>
              <a:t>Demande AMM en Fr </a:t>
            </a:r>
            <a:r>
              <a:rPr lang="fr-FR" sz="1050" dirty="0">
                <a:solidFill>
                  <a:srgbClr val="C00000"/>
                </a:solidFill>
              </a:rPr>
              <a:t>=&gt; info au </a:t>
            </a:r>
            <a:r>
              <a:rPr lang="fr-FR" sz="1050" dirty="0" smtClean="0">
                <a:solidFill>
                  <a:srgbClr val="C00000"/>
                </a:solidFill>
              </a:rPr>
              <a:t>titulaire</a:t>
            </a:r>
            <a:endParaRPr lang="fr-FR" sz="1050" dirty="0">
              <a:solidFill>
                <a:srgbClr val="C00000"/>
              </a:solidFill>
            </a:endParaRPr>
          </a:p>
        </p:txBody>
      </p:sp>
      <p:sp>
        <p:nvSpPr>
          <p:cNvPr id="10" name="Espace réservé du contenu 2"/>
          <p:cNvSpPr txBox="1">
            <a:spLocks/>
          </p:cNvSpPr>
          <p:nvPr/>
        </p:nvSpPr>
        <p:spPr>
          <a:xfrm>
            <a:off x="5051917" y="4747070"/>
            <a:ext cx="4128456" cy="93610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6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2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28600">
              <a:buClr>
                <a:srgbClr val="002060"/>
              </a:buClr>
              <a:buFont typeface="Wingdings" panose="05000000000000000000" pitchFamily="2" charset="2"/>
              <a:buChar char="Ø"/>
            </a:pPr>
            <a:r>
              <a:rPr lang="fr-FR" sz="1100" dirty="0">
                <a:solidFill>
                  <a:srgbClr val="002060"/>
                </a:solidFill>
              </a:rPr>
              <a:t>Déclarations </a:t>
            </a:r>
            <a:r>
              <a:rPr lang="fr-FR" sz="1100" dirty="0" err="1">
                <a:solidFill>
                  <a:srgbClr val="002060"/>
                </a:solidFill>
              </a:rPr>
              <a:t>PhV</a:t>
            </a:r>
            <a:r>
              <a:rPr lang="fr-FR" sz="1100" dirty="0">
                <a:solidFill>
                  <a:srgbClr val="002060"/>
                </a:solidFill>
              </a:rPr>
              <a:t> à faire</a:t>
            </a:r>
          </a:p>
          <a:p>
            <a:pPr marL="228600">
              <a:buClr>
                <a:srgbClr val="002060"/>
              </a:buClr>
              <a:buFont typeface="Wingdings" panose="05000000000000000000" pitchFamily="2" charset="2"/>
              <a:buChar char="Ø"/>
            </a:pPr>
            <a:endParaRPr lang="fr-FR" sz="1100" dirty="0" smtClean="0">
              <a:solidFill>
                <a:srgbClr val="002060"/>
              </a:solidFill>
            </a:endParaRPr>
          </a:p>
          <a:p>
            <a:pPr marL="228600">
              <a:buClr>
                <a:srgbClr val="C00000"/>
              </a:buClr>
              <a:buFont typeface="Wingdings" panose="05000000000000000000" pitchFamily="2" charset="2"/>
              <a:buChar char="Ø"/>
            </a:pPr>
            <a:r>
              <a:rPr lang="fr-FR" sz="1100" dirty="0" smtClean="0">
                <a:solidFill>
                  <a:srgbClr val="002060"/>
                </a:solidFill>
              </a:rPr>
              <a:t>Info </a:t>
            </a:r>
            <a:r>
              <a:rPr lang="fr-FR" sz="1100" dirty="0">
                <a:solidFill>
                  <a:srgbClr val="002060"/>
                </a:solidFill>
              </a:rPr>
              <a:t>aux titulaires via </a:t>
            </a:r>
            <a:r>
              <a:rPr lang="fr-FR" sz="1100" dirty="0">
                <a:solidFill>
                  <a:srgbClr val="C00000"/>
                </a:solidFill>
              </a:rPr>
              <a:t>CR sur site RFSA et info </a:t>
            </a:r>
            <a:r>
              <a:rPr lang="fr-FR" sz="1100" dirty="0" smtClean="0">
                <a:solidFill>
                  <a:srgbClr val="C00000"/>
                </a:solidFill>
              </a:rPr>
              <a:t>SIMV</a:t>
            </a:r>
          </a:p>
        </p:txBody>
      </p:sp>
      <p:sp>
        <p:nvSpPr>
          <p:cNvPr id="12" name="Espace réservé de la date 3"/>
          <p:cNvSpPr>
            <a:spLocks noGrp="1"/>
          </p:cNvSpPr>
          <p:nvPr>
            <p:ph type="dt" sz="half" idx="10"/>
          </p:nvPr>
        </p:nvSpPr>
        <p:spPr>
          <a:xfrm>
            <a:off x="28475" y="6512691"/>
            <a:ext cx="2240756" cy="333375"/>
          </a:xfrm>
        </p:spPr>
        <p:txBody>
          <a:bodyPr/>
          <a:lstStyle/>
          <a:p>
            <a:pPr>
              <a:defRPr/>
            </a:pPr>
            <a:r>
              <a:rPr lang="fr-FR" dirty="0" smtClean="0"/>
              <a:t>COPIL RFSA 18/06/2021</a:t>
            </a:r>
            <a:endParaRPr lang="fr-FR" dirty="0"/>
          </a:p>
        </p:txBody>
      </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1895" y="704395"/>
            <a:ext cx="38671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1895" y="1038161"/>
            <a:ext cx="40005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ccolade fermante 4"/>
          <p:cNvSpPr/>
          <p:nvPr/>
        </p:nvSpPr>
        <p:spPr>
          <a:xfrm>
            <a:off x="5044254" y="3485254"/>
            <a:ext cx="247826" cy="663825"/>
          </a:xfrm>
          <a:prstGeom prst="rightBrace">
            <a:avLst/>
          </a:prstGeom>
          <a:ln w="28575">
            <a:solidFill>
              <a:srgbClr val="C0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fr-FR">
              <a:solidFill>
                <a:srgbClr val="C00000"/>
              </a:solidFill>
            </a:endParaRPr>
          </a:p>
        </p:txBody>
      </p:sp>
      <p:sp>
        <p:nvSpPr>
          <p:cNvPr id="4" name="Rectangle à coins arrondis 3"/>
          <p:cNvSpPr/>
          <p:nvPr/>
        </p:nvSpPr>
        <p:spPr>
          <a:xfrm>
            <a:off x="5292080" y="1484784"/>
            <a:ext cx="3691282" cy="57606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5292080" y="4143720"/>
            <a:ext cx="2880320" cy="30463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5309591" y="5125647"/>
            <a:ext cx="3522114" cy="26792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rot="19768569">
            <a:off x="7633106" y="2418020"/>
            <a:ext cx="1187159" cy="64807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rot="19477550">
            <a:off x="7793183" y="2475420"/>
            <a:ext cx="921513" cy="523220"/>
          </a:xfrm>
          <a:prstGeom prst="rect">
            <a:avLst/>
          </a:prstGeom>
          <a:noFill/>
        </p:spPr>
        <p:txBody>
          <a:bodyPr wrap="square" rtlCol="0">
            <a:spAutoFit/>
          </a:bodyPr>
          <a:lstStyle/>
          <a:p>
            <a:pPr algn="ctr"/>
            <a:r>
              <a:rPr lang="fr-FR" sz="1400" b="1" dirty="0" smtClean="0">
                <a:solidFill>
                  <a:srgbClr val="C00000"/>
                </a:solidFill>
              </a:rPr>
              <a:t>Fait ou </a:t>
            </a:r>
          </a:p>
          <a:p>
            <a:pPr algn="ctr"/>
            <a:r>
              <a:rPr lang="fr-FR" sz="1400" b="1" dirty="0" smtClean="0">
                <a:solidFill>
                  <a:srgbClr val="C00000"/>
                </a:solidFill>
              </a:rPr>
              <a:t>en cours</a:t>
            </a:r>
            <a:endParaRPr lang="fr-FR" sz="1400" b="1" dirty="0">
              <a:solidFill>
                <a:srgbClr val="C00000"/>
              </a:solidFill>
            </a:endParaRPr>
          </a:p>
        </p:txBody>
      </p:sp>
      <p:cxnSp>
        <p:nvCxnSpPr>
          <p:cNvPr id="19" name="Connecteur droit avec flèche 18"/>
          <p:cNvCxnSpPr/>
          <p:nvPr/>
        </p:nvCxnSpPr>
        <p:spPr>
          <a:xfrm flipH="1" flipV="1">
            <a:off x="7956376" y="2060848"/>
            <a:ext cx="216024" cy="31915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8468176" y="2959704"/>
            <a:ext cx="185030" cy="64512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7964000" y="3616234"/>
            <a:ext cx="95646" cy="2407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H="1">
            <a:off x="8323551" y="3616234"/>
            <a:ext cx="3543" cy="25652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à coins arrondis 13"/>
          <p:cNvSpPr/>
          <p:nvPr/>
        </p:nvSpPr>
        <p:spPr>
          <a:xfrm>
            <a:off x="5329296" y="3604828"/>
            <a:ext cx="3522114" cy="26792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418016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nItRlIiLCJTdHlsZU5hbWUiOm51bGwsIlZlcnNpb24iOnsiJGlkIjoiMiIsIlZlcnNpb24iOiIzLjEuMyIsIk9yaWdpbmFsQXNzZW1ibHlWZXJzaW9uIjoiMy42Mi4wMS4wMCIsIkVkaXRpb24iOiJCYXNpYyIsIklzUGx1c0VkaXRpb24iOmZhbHN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1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IiLCJTaGFwZSI6MCwiU2hhcGVUaGlja25lc3MiOjEsIkR1cmF0aW9uRm9ybWF0IjowLCJJbmNsdWRlTm9uV29ya2luZ0RheXNJbkR1cmF0aW9uIjpmYWxzZSwiUGVyY2VudGFnZUNvbXBsZXRlU3R5bGUiOnsiJGlkIjoiODMiLCJGb250U2V0dGluZ3MiOnsiJGlkIjoiODQiLCJGb250U2l6ZSI6MTAsIkZvbnROYW1lIjoiQ2FsaWJyaSIsIklzQm9sZCI6ZmFsc2UsIklzSXRhbGljIjpmYWxzZSwiSXNVbmRlcmxpbmVkIjpmYWxzZSwiUGFyZW50U3R5bGUiOm51bGx9LCJBdXRvU2l6ZSI6MCwiRm9yZWdyb3VuZCI6eyIkaWQiOiI4NSIsIkNvbG9yIjp7IiRpZCI6Ijg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MCwiRm9udE5hbWUiOiJDYWxpYnJpIiwiSXNCb2xkIjpmYWxzZSwiSXNJdGFsaWMiOmZhbHNlLCJJc1VuZGVybGluZWQiOmZhbHNlLCJQYXJlbnRTdHlsZSI6bnVsbH0sIkF1dG9TaXplIjowLCJGb3JlZ3JvdW5kIjp7IiRpZCI6IjkyIiwiQ29sb3IiOnsiJGlkIjoiO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CIsIlRvcCI6MCwiTGVmdCI6MCwiUmlnaHQiOjAsIkJvdHRvbSI6MH0sIlBhZGRpbmciOnsiJGlkIjoiOTUiLCJUb3AiOjAsIkxlZnQiOjAsIlJpZ2h0IjowLCJCb3R0b20iOjB9LCJCYWNrZ3JvdW5kIjp7IiRpZCI6Ijk2IiwiQ29sb3IiOnsiJHJlZiI6IjIwIn19LCJJc1Zpc2libGUiOnRydWUsIldpZHRoIjowLjAsIkhlaWdodCI6MC4wLCJCb3JkZXJTdHlsZSI6bnVsbCwiUGFyZW50U3R5bGUiOm51bGx9LCJIb3Jpem9udGFsQ29ubmVjdG9yU3R5bGUiOnsiJGlkIjoiOTciLCJMaW5lQ29sb3IiOnsiJGlkIjoiOTgiLCIkdHlwZSI6Ik5MUkUuQ29tbW9uLkRvbS5Tb2xpZENvbG9yQnJ1c2gsIE5MUkUuQ29tbW9uIiwiQ29sb3IiOnsiJGlkIjoiOTkiLCJBIjoyNTUsIlIiOjIwNCwiRyI6MjA0LCJCIjoyMDR9fSwiTGluZVdlaWdodCI6MS4wLCJMaW5lVHlwZSI6MCwiUGFyZW50U3R5bGUiOm51bGx9LCJWZXJ0aWNhbENvbm5lY3RvclN0eWxlIjp7IiRpZCI6IjEwMCIsIkxpbmVDb2xvciI6eyIkaWQiOiIxMDEiLCIkdHlwZSI6Ik5MUkUuQ29tbW9uLkRvbS5Tb2xpZENvbG9yQnJ1c2gsIE5MUkUuQ29tbW9uIiwiQ29sb3IiOnsiJGlkIjoiMTAy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xMDMiLCJNYXJnaW4iOnsiJGlkIjoiMTA0IiwiVG9wIjowLCJMZWZ0Ijo0LCJSaWdodCI6NCwiQm90dG9tIjowfSwiUGFkZGluZyI6eyIkaWQiOiIxMDUiLCJUb3AiOjAsIkxlZnQiOjAsIlJpZ2h0IjowLCJCb3R0b20iOjB9LCJCYWNrZ3JvdW5kIjp7IiRpZCI6IjEwNiIsIkNvbG9yIjp7IiRpZCI6IjEwNyIsIkEiOjI1NSwiUiI6MCwiRyI6MTE0LCJCIjoxODh9fSwiSXNWaXNpYmxlIjp0cnVlLCJXaWR0aCI6MC4wLCJIZWlnaHQiOjE2LjAsIkJvcmRlclN0eWxlIjp7IiRpZCI6IjEwOCIsIkxpbmVDb2xvciI6eyIkaWQiOiIxMDkiLCIkdHlwZSI6Ik5MUkUuQ29tbW9uLkRvbS5Tb2xpZENvbG9yQnJ1c2gsIE5MUkUuQ29tbW9uIiwiQ29sb3IiOnsiJGlkIjoiMTEwIiwiQSI6MjU1LCJSIjoyNTUsIkciOjAsIkIiOjB9fSwiTGluZVdlaWdodCI6MC4wLCJMaW5lVHlwZSI6MCwiUGFyZW50U3R5bGUiOm51bGx9LCJQYXJlbnRTdHlsZSI6bnVsbH0sIlRpdGxlU3R5bGUiOnsiJGlkIjoiMTExIiwiRm9udFNldHRpbmdzIjp7IiRpZCI6IjExMiIsIkZvbnRTaXplIjoxMSwiRm9udE5hbWUiOiJDYWxpYnJpIiwiSXNCb2xkIjp0cnVlLCJJc0l0YWxpYyI6ZmFsc2UsIklzVW5kZXJsaW5lZCI6ZmFsc2UsIlBhcmVudFN0eWxlIjpudWxsfSwiQXV0b1NpemUiOjAsIkZvcmVncm91bmQiOnsiJGlkIjoiMTEzIiwiQ29sb3IiOnsiJGlkIjoiMTE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NSIsIlRvcCI6MCwiTGVmdCI6MCwiUmlnaHQiOjAsIkJvdHRvbSI6MH0sIlBhZGRpbmciOnsiJGlkIjoiMTE2IiwiVG9wIjowLCJMZWZ0IjowLCJSaWdodCI6MCwiQm90dG9tIjowfSwiQmFja2dyb3VuZCI6eyIkaWQiOiIxMTciLCJDb2xvciI6eyIkcmVmIjoiMjAifX0sIklzVmlzaWJsZSI6dHJ1ZSwiV2lkdGgiOjAuMCwiSGVpZ2h0IjowLjAsIkJvcmRlclN0eWxlIjpudWxsLCJQYXJlbnRTdHlsZSI6bnVsbH0sIkRh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SXNWaXNpYmxlIjpmYWxzZSwiTWFyZ2luIjpmYWxzZX19LCJTaG93RWxhcHNlZFRpbWVHcmFkaWVudFN0eWxlIjpmYWxzZX0sIlNjYWxlIjp7IiRpZCI6IjEyNyIsIlN0YXJ0RGF0ZSI6IjAwMDEtMDEtMDFUMDA6MDA6MDAiLCJFbmREYXRlIjoiMjAyMi0wMS0yOFQwMDowMDowMCIsIkZvcm1hdCI6Ik1NTSIsIlR5cGUiOjIsIkF1dG9EYXRlUmFuZ2UiOnRydWUsIldvcmtpbmdEYXlzIjoxMjcsIlRvZGF5TWFya2VyVGV4dCI6IkF1am91cmQnaHVpIiwiQXV0b1NjYWxlVHlwZSI6dHJ1ZX0sIk1pbGVzdG9uZXMiOlt7IiRpZCI6IjEyOCIsIkRhdGUiOiIyMDIxLTAxLTExVDAwOjAwOjAwWiIsIlN0eWxlIjp7IiRpZCI6IjEyOSIsIlNoYXBlIjoyLCJDb25uZWN0b3JNYXJnaW4iOnsiJGlkIjoiMTMwIiwiVG9wIjowLCJMZWZ0IjoyLCJSaWdodCI6MiwiQm90dG9tIjowfSwiQ29ubmVjdG9yU3R5bGUiOnsiJGlkIjoiMTMxIiwiTGluZUNvbG9yIjp7IiRpZCI6IjEzMiIsIiR0eXBlIjoiTkxSRS5Db21tb24uRG9tLlNvbGlkQ29sb3JCcnVzaCwgTkxSRS5Db21tb24iLCJDb2xvciI6eyIkaWQiOiIxMzMiLCJBIjoxMjcsIlIiOjMxLCJHIjo3MywiQiI6MTI2fX0sIkxpbmVXZWlnaHQiOjEuMCwiTGluZVR5cGUiOjAsIlBhcmVudFN0eWxlIjpudWxsfSwiSXNCZWxvd1RpbWViYW5kIjpmYWxzZSwiSGlkZURhdGUiOmZhbHNlLCJTaGFwZVNpemUiOjEsIlNwYWNpbmciOjEuMCwiUGFkZGluZyI6eyIkaWQiOiIxMzQiLCJUb3AiOjcsIkxlZnQiOjMsIlJpZ2h0IjowLCJCb3R0b20iOjJ9LCJTaGFwZVN0eWxlIjp7IiRpZCI6IjEzNSIsIk1hcmdpbiI6eyIkaWQiOiIxMzYiLCJUb3AiOjAsIkxlZnQiOjAsIlJpZ2h0IjowLCJCb3R0b20iOjB9LCJQYWRkaW5nIjp7IiRpZCI6IjEzNyIsIlRvcCI6MCwiTGVmdCI6MCwiUmlnaHQiOjAsIkJvdHRvbSI6MH0sIkJhY2tncm91bmQiOnsiJGlkIjoiMTM4IiwiQ29sb3IiOnsiJGlkIjoiMTM5IiwiQSI6MjU1LCJSIjoyNTQsIkciOjE4NiwiQiI6MTB9fSwiSXNWaXNpYmxlIjp0cnVlLCJXaWR0aCI6MTguMCwiSGVpZ2h0IjoyMC4wLCJCb3JkZXJTdHlsZSI6eyIkaWQiOiIxNDAiLCJMaW5lQ29sb3IiOnsiJHJlZiI6IjY1In0sIkxpbmVXZWlnaHQiOjAuMCwiTGluZVR5cGUiOjAsIlBhcmVudFN0eWxlIjpudWxsfSwiUGFyZW50U3R5bGUiOm51bGx9LCJUaXRsZVN0eWxlIjp7IiRpZCI6IjE0MSIsIkZvbnRTZXR0aW5ncyI6eyIkaWQiOiIxNDIiLCJGb250U2l6ZSI6MTEsIkZvbnROYW1lIjoiQ2FsaWJyaSIsIklzQm9sZCI6dHJ1ZSwiSXNJdGFsaWMiOmZhbHNlLCJJc1VuZGVybGluZWQiOmZhbHNlLCJQYXJlbnRTdHlsZSI6bnVsbH0sIkF1dG9TaXplIjowLCJGb3JlZ3JvdW5kIjp7IiRpZCI6IjE0MyIsIkNvbG9yIjp7IiRyZWYiOiI3MCJ9fSwiTWF4V2lkdGgiOjIwMC4wLCJNYXhIZWlnaHQiOiJJbmZpbml0eSIsIlNtYXJ0Rm9yZWdyb3VuZElzQWN0aXZlIjpmYWxzZSwiSG9yaXpvbnRhbEFsaWdubWVudCI6MCwiVmVydGljYWxBbGlnbm1lbnQiOjAsIlNtYXJ0Rm9yZWdyb3VuZCI6bnVsbCwiQmFja2dyb3VuZEZpbGxUeXBlIjowLCJNYXJnaW4iOnsiJGlkIjoiMTQ0IiwiVG9wIjowLCJMZWZ0IjowLCJSaWdodCI6MCwiQm90dG9tIjowfSwiUGFkZGluZyI6eyIkaWQiOiIxNDUiLCJUb3AiOjAsIkxlZnQiOjAsIlJpZ2h0IjowLCJCb3R0b20iOjB9LCJCYWNrZ3JvdW5kIjp7IiRyZWYiOiI3MyJ9LCJJc1Zpc2libGUiOnRydWUsIldpZHRoIjowLjAsIkhlaWdodCI6MC4wLCJCb3JkZXJTdHlsZSI6eyIkaWQiOiIxNDYiLCJMaW5lQ29sb3IiOm51bGwsIkxpbmVXZWlnaHQiOjAuMCwiTGluZVR5cGUiOjAsIlBhcmVudFN0eWxlIjpudWxsfSwiUGFyZW50U3R5bGUiOm51bGx9LCJEYXRlU3R5bGUiOnsiJGlkIjoiMTQ3IiwiRm9udFNldHRpbmdzIjp7IiRpZCI6IjE0OCIsIkZvbnRTaXplIjoxMCwiRm9udE5hbWUiOiJDYWxpYnJpIiwiSXNCb2xkIjpmYWxzZSwiSXNJdGFsaWMiOmZhbHNlLCJJc1VuZGVybGluZWQiOmZhbHNlLCJQYXJlbnRTdHlsZSI6bnVsbH0sIkF1dG9TaXplIjowLCJGb3JlZ3JvdW5kIjp7IiRpZCI6IjE0OSIsIkNvbG9yIjp7IiRyZWYiOiI3NyJ9fSwiTWF4V2lkdGgiOjIwMC4wLCJNYXhIZWlnaHQiOiJJbmZpbml0eSIsIlNtYXJ0Rm9yZWdyb3VuZElzQWN0aXZlIjpmYWxzZSwiSG9yaXpvbnRhbEFsaWdubWVudCI6MCwiVmVydGljYWxBbGlnbm1lbnQiOjAsIlNtYXJ0Rm9yZWdyb3VuZCI6bnVsbCwiQmFja2dyb3VuZEZpbGxUeXBlIjowLCJNYXJnaW4iOnsiJGlkIjoiMTUwIiwiVG9wIjowLCJMZWZ0IjowLCJSaWdodCI6MCwiQm90dG9tIjowfSwiUGFkZGluZyI6eyIkaWQiOiIxNTEiLCJUb3AiOjAsIkxlZnQiOjAsIlJpZ2h0IjowLCJCb3R0b20iOjB9LCJCYWNrZ3JvdW5kIjp7IiRyZWYiOiI4MCJ9LCJJc1Zpc2libGUiOnRydWUsIldpZHRoIjowLjAsIkhlaWdodCI6MC4wLCJCb3JkZXJTdHlsZSI6eyIkaWQiOiIxNTIiLCJMaW5lQ29sb3IiOm51bGwsIkxpbmVXZWlnaHQiOjAuMCwiTGluZVR5cGUiOjAsIlBhcmVudFN0eWxlIjpudWxsfSwiUGFyZW50U3R5bGUiOm51bGx9LCJEYXRlRm9ybWF0Ijp7IiRpZCI6IjE1My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zLCJQZXJjZW50YWdlQ29tcGxldGUiOm51bGwsIlBvc2l0aW9uIjp7IlJhdGlvIjowLjAsIklzQ3VzdG9tIjpmYWxzZX0sIkRhdGVGb3JtYXQiOnsiJHJlZiI6IjE1MyJ9LCJJZCI6ImE1ZGY0NGYwLWJiZTUtNGY2My1iNTE4LTY3ZDAzY2MzMWFjMiIsIkltcG9ydElkIjpudWxsLCJUaXRsZSI6IlByw6lzZW50YXRpb24gcHJvamV0IERHIEFuc2VzIiwiTm90ZSI6bnVsbCwiSHlwZXJsaW5rIjpudWxsLCJJc0NoYW5nZWQiOmZhbHNlLCJJc05ldyI6ZmFsc2V9LHsiJGlkIjoiMTU0IiwiRGF0ZSI6IjIwMjItMDEtMjhUMDA6MDA6MDBaIiwiU3R5bGUiOnsiJGlkIjoiMTU1IiwiU2hhcGUiOjIsIkNvbm5lY3Rvck1hcmdpbiI6eyIkaWQiOiIxNTYiLCJUb3AiOjAsIkxlZnQiOjIsIlJpZ2h0IjoyLCJCb3R0b20iOjB9LCJDb25uZWN0b3JTdHlsZSI6eyIkaWQiOiIxNTciLCJMaW5lQ29sb3IiOnsiJGlkIjoiMTU4IiwiJHR5cGUiOiJOTFJFLkNvbW1vbi5Eb20uU29saWRDb2xvckJydXNoLCBOTFJFLkNvbW1vbiIsIkNvbG9yIjp7IiRpZCI6IjE1OSIsIkEiOjEyNywiUiI6MzEsIkciOjczLCJCIjoxMjZ9fSwiTGluZVdlaWdodCI6MS4wLCJMaW5lVHlwZSI6MCwiUGFyZW50U3R5bGUiOm51bGx9LCJJc0JlbG93VGltZWJhbmQiOmZhbHNlLCJIaWRlRGF0ZSI6ZmFsc2UsIlNoYXBlU2l6ZSI6MSwiU3BhY2luZyI6MS4wLCJQYWRkaW5nIjp7IiRpZCI6IjE2MCIsIlRvcCI6NywiTGVmdCI6MywiUmlnaHQiOjAsIkJvdHRvbSI6Mn0sIlNoYXBlU3R5bGUiOnsiJGlkIjoiMTYxIiwiTWFyZ2luIjp7IiRpZCI6IjE2MiIsIlRvcCI6MCwiTGVmdCI6MCwiUmlnaHQiOjAsIkJvdHRvbSI6MH0sIlBhZGRpbmciOnsiJGlkIjoiMTYzIiwiVG9wIjowLCJMZWZ0IjowLCJSaWdodCI6MCwiQm90dG9tIjowfSwiQmFja2dyb3VuZCI6eyIkaWQiOiIxNjQiLCJDb2xvciI6eyIkaWQiOiIxNjUiLCJBIjoyNTUsIlIiOjI2LCJHIjoxNzAsIkIiOjY2fX0sIklzVmlzaWJsZSI6dHJ1ZSwiV2lkdGgiOjE4LjAsIkhlaWdodCI6MjAuMCwiQm9yZGVyU3R5bGUiOnsiJGlkIjoiMTY2IiwiTGluZUNvbG9yIjp7IiRyZWYiOiI2NSJ9LCJMaW5lV2VpZ2h0IjowLjAsIkxpbmVUeXBlIjowLCJQYXJlbnRTdHlsZSI6bnVsbH0sIlBhcmVudFN0eWxlIjpudWxsfSwiVGl0bGVTdHlsZSI6eyIkaWQiOiIxNjciLCJGb250U2V0dGluZ3MiOnsiJGlkIjoiMTY4IiwiRm9udFNpemUiOjExLCJGb250TmFtZSI6IkNhbGlicmkiLCJJc0JvbGQiOnRydWUsIklzSXRhbGljIjpmYWxzZSwiSXNVbmRlcmxpbmVkIjpmYWxzZSwiUGFyZW50U3R5bGUiOm51bGx9LCJBdXRvU2l6ZSI6MCwiRm9yZWdyb3VuZCI6eyIkaWQiOiIxNjkiLCJDb2xvciI6eyIkcmVmIjoiNzAifX0sIk1heFdpZHRoIjoyMDAuMCwiTWF4SGVpZ2h0IjoiSW5maW5pdHkiLCJTbWFydEZvcmVncm91bmRJc0FjdGl2ZSI6ZmFsc2UsIkhvcml6b250YWxBbGlnbm1lbnQiOjAsIlZlcnRpY2FsQWxpZ25tZW50IjowLCJTbWFydEZvcmVncm91bmQiOm51bGwsIkJhY2tncm91bmRGaWxsVHlwZSI6MCwiTWFyZ2luIjp7IiRpZCI6IjE3MCIsIlRvcCI6MCwiTGVmdCI6MCwiUmlnaHQiOjAsIkJvdHRvbSI6MH0sIlBhZGRpbmciOnsiJGlkIjoiMTcxIiwiVG9wIjowLCJMZWZ0IjowLCJSaWdodCI6MCwiQm90dG9tIjowfSwiQmFja2dyb3VuZCI6eyIkcmVmIjoiNzMifSwiSXNWaXNpYmxlIjp0cnVlLCJXaWR0aCI6MC4wLCJIZWlnaHQiOjAuMCwiQm9yZGVyU3R5bGUiOnsiJGlkIjoiMTcyIiwiTGluZUNvbG9yIjpudWxsLCJMaW5lV2VpZ2h0IjowLjAsIkxpbmVUeXBlIjowLCJQYXJlbnRTdHlsZSI6bnVsbH0sIlBhcmVudFN0eWxlIjpudWxsfSwiRGF0ZVN0eWxlIjp7IiRpZCI6IjE3MyIsIkZvbnRTZXR0aW5ncyI6eyIkaWQiOiIxNzQiLCJGb250U2l6ZSI6MTAsIkZvbnROYW1lIjoiQ2FsaWJyaSIsIklzQm9sZCI6ZmFsc2UsIklzSXRhbGljIjpmYWxzZSwiSXNVbmRlcmxpbmVkIjpmYWxzZSwiUGFyZW50U3R5bGUiOm51bGx9LCJBdXRvU2l6ZSI6MCwiRm9yZWdyb3VuZCI6eyIkaWQiOiIxNzUiLCJDb2xvciI6eyIkcmVmIjoiNzcifX0sIk1heFdpZHRoIjoyMDAuMCwiTWF4SGVpZ2h0IjoiSW5maW5pdHkiLCJTbWFydEZvcmVncm91bmRJc0FjdGl2ZSI6ZmFsc2UsIkhvcml6b250YWxBbGlnbm1lbnQiOjAsIlZlcnRpY2FsQWxpZ25tZW50IjowLCJTbWFydEZvcmVncm91bmQiOm51bGwsIkJhY2tncm91bmRGaWxsVHlwZSI6MCwiTWFyZ2luIjp7IiRpZCI6IjE3NiIsIlRvcCI6MCwiTGVmdCI6MCwiUmlnaHQiOjAsIkJvdHRvbSI6MH0sIlBhZGRpbmciOnsiJGlkIjoiMTc3IiwiVG9wIjowLCJMZWZ0IjowLCJSaWdodCI6MCwiQm90dG9tIjowfSwiQmFja2dyb3VuZCI6eyIkcmVmIjoiODAifSwiSXNWaXNpYmxlIjp0cnVlLCJXaWR0aCI6MC4wLCJIZWlnaHQiOjAuMCwiQm9yZGVyU3R5bGUiOnsiJGlkIjoiMTc4IiwiTGluZUNvbG9yIjpudWxsLCJMaW5lV2VpZ2h0IjowLjAsIkxpbmVUeXBlIjowLCJQYXJlbnRTdHlsZSI6bnVsbH0sIlBhcmVudFN0eWxlIjpudWxsfSwiRGF0ZUZvcm1hdCI6eyIkaWQiOiIxNzk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ywiUGVyY2VudGFnZUNvbXBsZXRlIjpudWxsLCJQb3NpdGlvbiI6eyJSYXRpbyI6MC4wLCJJc0N1c3RvbSI6ZmFsc2V9LCJEYXRlRm9ybWF0Ijp7IiRyZWYiOiIxNzkifSwiSWQiOiI3YmQ5NDgzYS1hZDBkLTRhOWEtYmVlMC04M2VkMGNmNTQ3NTAiLCJJbXBvcnRJZCI6bnVsbCwiVGl0bGUiOiJFbnRyw6llIGVuIHZpZ3VldXIiLCJOb3RlIjpudWxsLCJIeXBlcmxpbmsiOm51bGwsIklzQ2hhbmdlZCI6ZmFsc2UsIklzTmV3IjpmYWxzZX1dLCJUYXNrcyI6W3siJGlkIjoiMTgwIiwiR3JvdXBOYW1lIjpudWxsLCJTdGFydERhdGUiOiIyMDIwLTAyLTA0VDAwOjAwOjAwIiwiRW5kRGF0ZSI6IjIwMjAtMTEtMDFUMjM6NTk6MDAiLCJQZXJjZW50YWdlQ29tcGxldGUiOm51bGwsIlN0eWxlIjp7IiRpZCI6IjE4MSIsIlNoYXBlIjowLCJTaGFwZVRoaWNrbmVzcyI6MSwiRHVyYXRpb25Gb3JtYXQiOjAsIkluY2x1ZGVOb25Xb3JraW5nRGF5c0luRHVyYXRpb24iOmZhbHNlLCJQZXJjZW50YWdlQ29tcGxldGVTdHlsZSI6eyIkaWQiOiIxODIiLCJGb250U2V0dGluZ3MiOnsiJGlkIjoiMTgzIiwiRm9udFNpemUiOjEwLCJGb250TmFtZSI6IkNhbGlicmkiLCJJc0JvbGQiOmZhbHNlLCJJc0l0YWxpYyI6ZmFsc2UsIklzVW5kZXJsaW5lZCI6ZmFsc2UsIlBhcmVudFN0eWxlIjpudWxsfSwiQXV0b1NpemUiOjAsIkZvcmVncm91bmQiOnsiJGlkIjoiMTg0IiwiQ29sb3IiOnsiJHJlZiI6Ijg2In19LCJNYXhXaWR0aCI6MjAwLjAsIk1heEhlaWdodCI6IkluZmluaXR5IiwiU21hcnRGb3JlZ3JvdW5kSXNBY3RpdmUiOmZhbHNlLCJIb3Jpem9udGFsQWxpZ25tZW50IjowLCJWZXJ0aWNhbEFsaWdubWVudCI6MCwiU21hcnRGb3JlZ3JvdW5kIjpudWxsLCJCYWNrZ3JvdW5kRmlsbFR5cGUiOjAsIk1hcmdpbiI6eyIkaWQiOiIxODUiLCJUb3AiOjAsIkxlZnQiOjAsIlJpZ2h0IjowLCJCb3R0b20iOjB9LCJQYWRkaW5nIjp7IiRpZCI6IjE4NiIsIlRvcCI6MCwiTGVmdCI6MCwiUmlnaHQiOjAsIkJvdHRvbSI6MH0sIkJhY2tncm91bmQiOnsiJHJlZiI6Ijg5In0sIklzVmlzaWJsZSI6dHJ1ZSwiV2lkdGgiOjAuMCwiSGVpZ2h0IjowLjAsIkJvcmRlclN0eWxlIjp7IiRpZCI6IjE4NyIsIkxpbmVDb2xvciI6bnVsbCwiTGluZVdlaWdodCI6MC4wLCJMaW5lVHlwZSI6MCwiUGFyZW50U3R5bGUiOm51bGx9LCJQYXJlbnRTdHlsZSI6bnVsbH0sIkR1cmF0aW9uU3R5bGUiOnsiJGlkIjoiMTg4IiwiRm9udFNldHRpbmdzIjp7IiRpZCI6IjE4OSIsIkZvbnRTaXplIjoxMCwiRm9udE5hbWUiOiJDYWxpYnJpIiwiSXNCb2xkIjpmYWxzZSwiSXNJdGFsaWMiOmZhbHNlLCJJc1VuZGVybGluZWQiOmZhbHNlLCJQYXJlbnRTdHlsZSI6bnVsbH0sIkF1dG9TaXplIjowLCJGb3JlZ3JvdW5kIjp7IiRpZCI6IjE5MCIsIkNvbG9yIjp7IiRyZWYiOiI5MyJ9fSwiTWF4V2lkdGgiOjIwMC4wLCJNYXhIZWlnaHQiOiJJbmZpbml0eSIsIlNtYXJ0Rm9yZWdyb3VuZElzQWN0aXZlIjpmYWxzZSwiSG9yaXpvbnRhbEFsaWdubWVudCI6MCwiVmVydGljYWxBbGlnbm1lbnQiOjAsIlNtYXJ0Rm9yZWdyb3VuZCI6bnVsbCwiQmFja2dyb3VuZEZpbGxUeXBlIjowLCJNYXJnaW4iOnsiJGlkIjoiMTkxIiwiVG9wIjowLCJMZWZ0IjowLCJSaWdodCI6MCwiQm90dG9tIjowfSwiUGFkZGluZyI6eyIkaWQiOiIxOTIiLCJUb3AiOjAsIkxlZnQiOjAsIlJpZ2h0IjowLCJCb3R0b20iOjB9LCJCYWNrZ3JvdW5kIjp7IiRyZWYiOiI5NiJ9LCJJc1Zpc2libGUiOnRydWUsIldpZHRoIjowLjAsIkhlaWdodCI6MC4wLCJCb3JkZXJTdHlsZSI6eyIkaWQiOiIxOTMiLCJMaW5lQ29sb3IiOm51bGwsIkxpbmVXZWlnaHQiOjAuMCwiTGluZVR5cGUiOjAsIlBhcmVudFN0eWxlIjpudWxsfSwiUGFyZW50U3R5bGUiOm51bGx9LCJIb3Jpem9udGFsQ29ubmVjdG9yU3R5bGUiOnsiJGlkIjoiMTk0IiwiTGluZUNvbG9yIjp7IiRyZWYiOiI5OCJ9LCJMaW5lV2VpZ2h0IjoxLjAsIkxpbmVUeXBlIjowLCJQYXJlbnRTdHlsZSI6bnVsbH0sIlZlcnRpY2FsQ29ubmVjdG9yU3R5bGUiOnsiJGlkIjoiMTk1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5NiIsIk1hcmdpbiI6eyIkaWQiOiIxOTciLCJUb3AiOjAsIkxlZnQiOjQsIlJpZ2h0Ijo0LCJCb3R0b20iOjB9LCJQYWRkaW5nIjp7IiRpZCI6IjE5OCIsIlRvcCI6MCwiTGVmdCI6MCwiUmlnaHQiOjAsIkJvdHRvbSI6MH0sIkJhY2tncm91bmQiOnsiJGlkIjoiMTk5IiwiQ29sb3IiOnsiJGlkIjoiMjAwIiwiQSI6MjU1LCJSIjo0NywiRyI6NTQsIkIiOjE1M319LCJJc1Zpc2libGUiOnRydWUsIldpZHRoIjowLjAsIkhlaWdodCI6MTYuMCwiQm9yZGVyU3R5bGUiOnsiJGlkIjoiMjAxIiwiTGluZUNvbG9yIjp7IiRyZWYiOiIxMDkifSwiTGluZVdlaWdodCI6MC4wLCJMaW5lVHlwZSI6MCwiUGFyZW50U3R5bGUiOm51bGx9LCJQYXJlbnRTdHlsZSI6bnVsbH0sIlRpdGxlU3R5bGUiOnsiJGlkIjoiMjAyIiwiRm9udFNldHRpbmdzIjp7IiRpZCI6IjIwMyIsIkZvbnRTaXplIjoxMSwiRm9udE5hbWUiOiJDYWxpYnJpIiwiSXNCb2xkIjp0cnVlLCJJc0l0YWxpYyI6ZmFsc2UsIklzVW5kZXJsaW5lZCI6ZmFsc2UsIlBhcmVudFN0eWxlIjpudWxsfSwiQXV0b1NpemUiOjAsIkZvcmVncm91bmQiOnsiJGlkIjoiMjA0IiwiQ29sb3IiOnsiJHJlZiI6IjExNCJ9fSwiTWF4V2lkdGgiOjk2MC4wLCJNYXhIZWlnaHQiOiJJbmZpbml0eSIsIlNtYXJ0Rm9yZWdyb3VuZElzQWN0aXZlIjpmYWxzZSwiSG9yaXpvbnRhbEFsaWdubWVudCI6MCwiVmVydGljYWxBbGlnbm1lbnQiOjAsIlNtYXJ0Rm9yZWdyb3VuZCI6bnVsbCwiQmFja2dyb3VuZEZpbGxUeXBlIjowLCJNYXJnaW4iOnsiJGlkIjoiMjA1IiwiVG9wIjowLCJMZWZ0IjowLCJSaWdodCI6MCwiQm90dG9tIjowfSwiUGFkZGluZyI6eyIkaWQiOiIyMDYiLCJUb3AiOjAsIkxlZnQiOjAsIlJpZ2h0IjowLCJCb3R0b20iOjB9LCJCYWNrZ3JvdW5kIjp7IiRyZWYiOiIxMTcifSwiSXNWaXNpYmxlIjp0cnVlLCJXaWR0aCI6MC4wLCJIZWlnaHQiOjAuMCwiQm9yZGVyU3R5bGUiOnsiJGlkIjoiMjA3IiwiTGluZUNvbG9yIjpudWxsLCJMaW5lV2VpZ2h0IjowLjAsIkxpbmVUeXBlIjowLCJQYXJlbnRTdHlsZSI6bnVsbH0sIlBhcmVudFN0eWxlIjpudWxsfSwiRGF0ZVN0eWxlIjp7IiRpZCI6IjIwOCIsIkZvbnRTZXR0aW5ncyI6eyIkaWQiOiIyMDkiLCJGb250U2l6ZSI6MTAsIkZvbnROYW1lIjoiQ2FsaWJyaSIsIklzQm9sZCI6ZmFsc2UsIklzSXRhbGljIjpmYWxzZSwiSXNVbmRlcmxpbmVkIjpmYWxzZSwiUGFyZW50U3R5bGUiOm51bGx9LCJBdXRvU2l6ZSI6MCwiRm9yZWdyb3VuZCI6eyIkaWQiOiIyMTAiLCJDb2xvciI6eyIkcmVmIjoiMTIxIn19LCJNYXhXaWR0aCI6MjAwLjAsIk1heEhlaWdodCI6IkluZmluaXR5IiwiU21hcnRGb3JlZ3JvdW5kSXNBY3RpdmUiOmZhbHNlLCJIb3Jpem9udGFsQWxpZ25tZW50IjowLCJWZXJ0aWNhbEFsaWdubWVudCI6MCwiU21hcnRGb3JlZ3JvdW5kIjpudWxsLCJCYWNrZ3JvdW5kRmlsbFR5cGUiOjAsIk1hcmdpbiI6eyIkaWQiOiIyMTEiLCJUb3AiOjAsIkxlZnQiOjAsIlJpZ2h0IjowLCJCb3R0b20iOjB9LCJQYWRkaW5nIjp7IiRpZCI6IjIxMiIsIlRvcCI6MCwiTGVmdCI6MCwiUmlnaHQiOjAsIkJvdHRvbSI6MH0sIkJhY2tncm91bmQiOnsiJHJlZiI6IjEyNCJ9LCJJc1Zpc2libGUiOnRydWUsIldpZHRoIjowLjAsIkhlaWdodCI6MC4wLCJCb3JkZXJTdHlsZSI6eyIkaWQiOiIyMTMiLCJMaW5lQ29sb3IiOm51bGwsIkxpbmVXZWlnaHQiOjAuMCwiTGluZVR5cGUiOjAsIlBhcmVudFN0eWxlIjpudWxsfSwiUGFyZW50U3R5bGUiOm51bGx9LCJEYXRlRm9ybWF0Ijp7IiRpZCI6IjIxNC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MjE0In0sIklkIjoiMjk1MjRiY2UtMmY2Mi00Y2UwLWJhNjItY2ZhNjc1OTJhMTM4IiwiSW1wb3J0SWQiOm51bGwsIlRpdGxlIjoiRXRhdCBkZXMgbGlldXggKDIwMTUtMjAxOSkiLCJOb3RlIjpudWxsLCJIeXBlcmxpbmsiOm51bGwsIklzQ2hhbmdlZCI6ZmFsc2UsIklzTmV3IjpmYWxzZX0seyIkaWQiOiIyMTUiLCJHcm91cE5hbWUiOm51bGwsIlN0YXJ0RGF0ZSI6IjIwMjAtMTEtMDFUMDA6MDA6MDAiLCJFbmREYXRlIjoiMjAyMC0xMi0zMVQyMzo1OTowMCIsIlBlcmNlbnRhZ2VDb21wbGV0ZSI6bnVsbCwiU3R5bGUiOnsiJGlkIjoiMjE2IiwiU2hhcGUiOjAsIlNoYXBlVGhpY2tuZXNzIjoxLCJEdXJhdGlvbkZvcm1hdCI6MCwiSW5jbHVkZU5vbldvcmtpbmdEYXlzSW5EdXJhdGlvbiI6ZmFsc2UsIlBlcmNlbnRhZ2VDb21wbGV0ZVN0eWxlIjp7IiRpZCI6IjIxNyIsIkZvbnRTZXR0aW5ncyI6eyIkaWQiOiIyMTgiLCJGb250U2l6ZSI6MTAsIkZvbnROYW1lIjoiQ2FsaWJyaSIsIklzQm9sZCI6ZmFsc2UsIklzSXRhbGljIjpmYWxzZSwiSXNVbmRlcmxpbmVkIjpmYWxzZSwiUGFyZW50U3R5bGUiOm51bGx9LCJBdXRvU2l6ZSI6MCwiRm9yZWdyb3VuZCI6eyIkaWQiOiIyMTkiLCJDb2xvciI6eyIkcmVmIjoiODYifX0sIk1heFdpZHRoIjoyMDAuMCwiTWF4SGVpZ2h0IjoiSW5maW5pdHkiLCJTbWFydEZvcmVncm91bmRJc0FjdGl2ZSI6ZmFsc2UsIkhvcml6b250YWxBbGlnbm1lbnQiOjAsIlZlcnRpY2FsQWxpZ25tZW50IjowLCJTbWFydEZvcmVncm91bmQiOm51bGwsIkJhY2tncm91bmRGaWxsVHlwZSI6MCwiTWFyZ2luIjp7IiRpZCI6IjIyMCIsIlRvcCI6MCwiTGVmdCI6MCwiUmlnaHQiOjAsIkJvdHRvbSI6MH0sIlBhZGRpbmciOnsiJGlkIjoiMjIxIiwiVG9wIjowLCJMZWZ0IjowLCJSaWdodCI6MCwiQm90dG9tIjowfSwiQmFja2dyb3VuZCI6eyIkcmVmIjoiODkifSwiSXNWaXNpYmxlIjp0cnVlLCJXaWR0aCI6MC4wLCJIZWlnaHQiOjAuMCwiQm9yZGVyU3R5bGUiOnsiJGlkIjoiMjIyIiwiTGluZUNvbG9yIjpudWxsLCJMaW5lV2VpZ2h0IjowLjAsIkxpbmVUeXBlIjowLCJQYXJlbnRTdHlsZSI6bnVsbH0sIlBhcmVudFN0eWxlIjpudWxsfSwiRHVyYXRpb25TdHlsZSI6eyIkaWQiOiIyMjMiLCJGb250U2V0dGluZ3MiOnsiJGlkIjoiMjI0IiwiRm9udFNpemUiOjEwLCJGb250TmFtZSI6IkNhbGlicmkiLCJJc0JvbGQiOmZhbHNlLCJJc0l0YWxpYyI6ZmFsc2UsIklzVW5kZXJsaW5lZCI6ZmFsc2UsIlBhcmVudFN0eWxlIjpudWxsfSwiQXV0b1NpemUiOjAsIkZvcmVncm91bmQiOnsiJGlkIjoiMjI1IiwiQ29sb3IiOnsiJHJlZiI6IjkzIn19LCJNYXhXaWR0aCI6MjAwLjAsIk1heEhlaWdodCI6IkluZmluaXR5IiwiU21hcnRGb3JlZ3JvdW5kSXNBY3RpdmUiOmZhbHNlLCJIb3Jpem9udGFsQWxpZ25tZW50IjowLCJWZXJ0aWNhbEFsaWdubWVudCI6MCwiU21hcnRGb3JlZ3JvdW5kIjpudWxsLCJCYWNrZ3JvdW5kRmlsbFR5cGUiOjAsIk1hcmdpbiI6eyIkaWQiOiIyMjYiLCJUb3AiOjAsIkxlZnQiOjAsIlJpZ2h0IjowLCJCb3R0b20iOjB9LCJQYWRkaW5nIjp7IiRpZCI6IjIyNyIsIlRvcCI6MCwiTGVmdCI6MCwiUmlnaHQiOjAsIkJvdHRvbSI6MH0sIkJhY2tncm91bmQiOnsiJHJlZiI6Ijk2In0sIklzVmlzaWJsZSI6dHJ1ZSwiV2lkdGgiOjAuMCwiSGVpZ2h0IjowLjAsIkJvcmRlclN0eWxlIjp7IiRpZCI6IjIyOCIsIkxpbmVDb2xvciI6bnVsbCwiTGluZVdlaWdodCI6MC4wLCJMaW5lVHlwZSI6MCwiUGFyZW50U3R5bGUiOm51bGx9LCJQYXJlbnRTdHlsZSI6bnVsbH0sIkhvcml6b250YWxDb25uZWN0b3JTdHlsZSI6eyIkaWQiOiIyMjkiLCJMaW5lQ29sb3IiOnsiJHJlZiI6Ijk4In0sIkxpbmVXZWlnaHQiOjEuMCwiTGluZVR5cGUiOjAsIlBhcmVudFN0eWxlIjpudWxsfSwiVmVydGljYWxDb25uZWN0b3JTdHlsZSI6eyIkaWQiOiIyMzA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MxIiwiTWFyZ2luIjp7IiRpZCI6IjIzMiIsIlRvcCI6MCwiTGVmdCI6NCwiUmlnaHQiOjQsIkJvdHRvbSI6MH0sIlBhZGRpbmciOnsiJGlkIjoiMjMzIiwiVG9wIjowLCJMZWZ0IjowLCJSaWdodCI6MCwiQm90dG9tIjowfSwiQmFja2dyb3VuZCI6eyIkaWQiOiIyMzQiLCJDb2xvciI6eyIkaWQiOiIyMzUiLCJBIjoyNTUsIlIiOjIsIkciOjE3OCwiQiI6MjM4fX0sIklzVmlzaWJsZSI6dHJ1ZSwiV2lkdGgiOjAuMCwiSGVpZ2h0IjoxNi4wLCJCb3JkZXJTdHlsZSI6eyIkaWQiOiIyMzYiLCJMaW5lQ29sb3IiOnsiJHJlZiI6IjEwOSJ9LCJMaW5lV2VpZ2h0IjowLjAsIkxpbmVUeXBlIjowLCJQYXJlbnRTdHlsZSI6bnVsbH0sIlBhcmVudFN0eWxlIjpudWxsfSwiVGl0bGVTdHlsZSI6eyIkaWQiOiIyMzciLCJGb250U2V0dGluZ3MiOnsiJGlkIjoiMjM4IiwiRm9udFNpemUiOjExLCJGb250TmFtZSI6IkNhbGlicmkiLCJJc0JvbGQiOnRydWUsIklzSXRhbGljIjpmYWxzZSwiSXNVbmRlcmxpbmVkIjpmYWxzZSwiUGFyZW50U3R5bGUiOm51bGx9LCJBdXRvU2l6ZSI6MCwiRm9yZWdyb3VuZCI6eyIkaWQiOiIyMzkiLCJDb2xvciI6eyIkcmVmIjoiMTE0In19LCJNYXhXaWR0aCI6OTYwLjAsIk1heEhlaWdodCI6IkluZmluaXR5IiwiU21hcnRGb3JlZ3JvdW5kSXNBY3RpdmUiOmZhbHNlLCJIb3Jpem9udGFsQWxpZ25tZW50IjowLCJWZXJ0aWNhbEFsaWdubWVudCI6MCwiU21hcnRGb3JlZ3JvdW5kIjpudWxsLCJCYWNrZ3JvdW5kRmlsbFR5cGUiOjAsIk1hcmdpbiI6eyIkaWQiOiIyNDAiLCJUb3AiOjAsIkxlZnQiOjAsIlJpZ2h0IjowLCJCb3R0b20iOjB9LCJQYWRkaW5nIjp7IiRpZCI6IjI0MSIsIlRvcCI6MCwiTGVmdCI6MCwiUmlnaHQiOjAsIkJvdHRvbSI6MH0sIkJhY2tncm91bmQiOnsiJHJlZiI6IjExNyJ9LCJJc1Zpc2libGUiOnRydWUsIldpZHRoIjowLjAsIkhlaWdodCI6MC4wLCJCb3JkZXJTdHlsZSI6eyIkaWQiOiIyNDIiLCJMaW5lQ29sb3IiOm51bGwsIkxpbmVXZWlnaHQiOjAuMCwiTGluZVR5cGUiOjAsIlBhcmVudFN0eWxlIjpudWxsfSwiUGFyZW50U3R5bGUiOm51bGx9LCJEYXRlU3R5bGUiOnsiJGlkIjoiMjQzIiwiRm9udFNldHRpbmdzIjp7IiRpZCI6IjI0NCIsIkZvbnRTaXplIjoxMCwiRm9udE5hbWUiOiJDYWxpYnJpIiwiSXNCb2xkIjpmYWxzZSwiSXNJdGFsaWMiOmZhbHNlLCJJc1VuZGVybGluZWQiOmZhbHNlLCJQYXJlbnRTdHlsZSI6bnVsbH0sIkF1dG9TaXplIjowLCJGb3JlZ3JvdW5kIjp7IiRpZCI6IjI0NSIsIkNvbG9yIjp7IiRyZWYiOiIxMjEifX0sIk1heFdpZHRoIjoyMDAuMCwiTWF4SGVpZ2h0IjoiSW5maW5pdHkiLCJTbWFydEZvcmVncm91bmRJc0FjdGl2ZSI6ZmFsc2UsIkhvcml6b250YWxBbGlnbm1lbnQiOjAsIlZlcnRpY2FsQWxpZ25tZW50IjowLCJTbWFydEZvcmVncm91bmQiOm51bGwsIkJhY2tncm91bmRGaWxsVHlwZSI6MCwiTWFyZ2luIjp7IiRpZCI6IjI0NiIsIlRvcCI6MCwiTGVmdCI6MCwiUmlnaHQiOjAsIkJvdHRvbSI6MH0sIlBhZGRpbmciOnsiJGlkIjoiMjQ3IiwiVG9wIjowLCJMZWZ0IjowLCJSaWdodCI6MCwiQm90dG9tIjowfSwiQmFja2dyb3VuZCI6eyIkcmVmIjoiMTI0In0sIklzVmlzaWJsZSI6dHJ1ZSwiV2lkdGgiOjAuMCwiSGVpZ2h0IjowLjAsIkJvcmRlclN0eWxlIjp7IiRpZCI6IjI0OCIsIkxpbmVDb2xvciI6bnVsbCwiTGluZVdlaWdodCI6MC4wLCJMaW5lVHlwZSI6MCwiUGFyZW50U3R5bGUiOm51bGx9LCJQYXJlbnRTdHlsZSI6bnVsbH0sIkRhdGVGb3JtYXQiOnsiJGlkIjoiMjQ5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NtYXJ0RHVyYXRpb25BY3RpdmF0ZWQiOmZhbHNlLCJEYXRlRm9ybWF0Ijp7IiRyZWYiOiIyNDkifSwiSWQiOiIxNTBkNjhhZi01Njk4LTQzMjgtYjUxOS0zN2U0ZTA1ZWZlNzEiLCJJbXBvcnRJZCI6bnVsbCwiVGl0bGUiOiJQcm9qZWN0aW9uL3NpbXVsYXRpb24iLCJOb3RlIjpudWxsLCJIeXBlcmxpbmsiOm51bGwsIklzQ2hhbmdlZCI6ZmFsc2UsIklzTmV3IjpmYWxzZX0seyIkaWQiOiIyNTAiLCJHcm91cE5hbWUiOm51bGwsIlN0YXJ0RGF0ZSI6IjIwMjEtMDItMDFUMjM6NTk6MDAiLCJFbmREYXRlIjoiMjAyMS0wMy0zMVQyMzo1OTowMCIsIlBlcmNlbnRhZ2VDb21wbGV0ZSI6bnVsbCwiU3R5bGUiOnsiJGlkIjoiMjUxIiwiU2hhcGUiOjAsIlNoYXBlVGhpY2tuZXNzIjoxLCJEdXJhdGlvbkZvcm1hdCI6MCwiSW5jbHVkZU5vbldvcmtpbmdEYXlzSW5EdXJhdGlvbiI6ZmFsc2UsIlBlcmNlbnRhZ2VDb21wbGV0ZVN0eWxlIjp7IiRpZCI6IjI1MiIsIkZvbnRTZXR0aW5ncyI6eyIkaWQiOiIyNTMiLCJGb250U2l6ZSI6MTAsIkZvbnROYW1lIjoiQ2FsaWJyaSIsIklzQm9sZCI6ZmFsc2UsIklzSXRhbGljIjpmYWxzZSwiSXNVbmRlcmxpbmVkIjpmYWxzZSwiUGFyZW50U3R5bGUiOm51bGx9LCJBdXRvU2l6ZSI6MCwiRm9yZWdyb3VuZCI6eyIkaWQiOiIyNTQiLCJDb2xvciI6eyIkcmVmIjoiODYifX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cmVmIjoiODkifSwiSXNWaXNpYmxlIjp0cnVlLCJXaWR0aCI6MC4wLCJIZWlnaHQiOjAuMCwiQm9yZGVyU3R5bGUiOnsiJGlkIjoiMjU3IiwiTGluZUNvbG9yIjpudWxsLCJMaW5lV2VpZ2h0IjowLjAsIkxpbmVUeXBlIjowLCJQYXJlbnRTdHlsZSI6bnVsbH0sIlBhcmVudFN0eWxlIjpudWxsfSwiRHVyYXRpb25TdHlsZSI6eyIkaWQiOiIyNTgiLCJGb250U2V0dGluZ3MiOnsiJGlkIjoiMjU5IiwiRm9udFNpemUiOjEwLCJGb250TmFtZSI6IkNhbGlicmkiLCJJc0JvbGQiOmZhbHNlLCJJc0l0YWxpYyI6ZmFsc2UsIklzVW5kZXJsaW5lZCI6ZmFsc2UsIlBhcmVudFN0eWxlIjpudWxsfSwiQXV0b1NpemUiOjAsIkZvcmVncm91bmQiOnsiJGlkIjoiMjYwIiwiQ29sb3IiOnsiJHJlZiI6IjkzIn19LCJNYXhXaWR0aCI6MjAwLjAsIk1heEhlaWdodCI6IkluZmluaXR5IiwiU21hcnRGb3JlZ3JvdW5kSXNBY3RpdmUiOmZhbHNlLCJIb3Jpem9udGFsQWxpZ25tZW50IjowLCJWZXJ0aWNhbEFsaWdubWVudCI6MCwiU21hcnRGb3JlZ3JvdW5kIjpudWxsLCJCYWNrZ3JvdW5kRmlsbFR5cGUiOjAsIk1hcmdpbiI6eyIkaWQiOiIyNjEiLCJUb3AiOjAsIkxlZnQiOjAsIlJpZ2h0IjowLCJCb3R0b20iOjB9LCJQYWRkaW5nIjp7IiRpZCI6IjI2MiIsIlRvcCI6MCwiTGVmdCI6MCwiUmlnaHQiOjAsIkJvdHRvbSI6MH0sIkJhY2tncm91bmQiOnsiJHJlZiI6Ijk2In0sIklzVmlzaWJsZSI6dHJ1ZSwiV2lkdGgiOjAuMCwiSGVpZ2h0IjowLjAsIkJvcmRlclN0eWxlIjp7IiRpZCI6IjI2MyIsIkxpbmVDb2xvciI6bnVsbCwiTGluZVdlaWdodCI6MC4wLCJMaW5lVHlwZSI6MCwiUGFyZW50U3R5bGUiOm51bGx9LCJQYXJlbnRTdHlsZSI6bnVsbH0sIkhvcml6b250YWxDb25uZWN0b3JTdHlsZSI6eyIkaWQiOiIyNjQiLCJMaW5lQ29sb3IiOnsiJHJlZiI6Ijk4In0sIkxpbmVXZWlnaHQiOjEuMCwiTGluZVR5cGUiOjAsIlBhcmVudFN0eWxlIjpudWxsfSwiVmVydGljYWxDb25uZWN0b3JTdHlsZSI6eyIkaWQiOiIyNjU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Y2IiwiTWFyZ2luIjp7IiRpZCI6IjI2NyIsIlRvcCI6MCwiTGVmdCI6NCwiUmlnaHQiOjQsIkJvdHRvbSI6MH0sIlBhZGRpbmciOnsiJGlkIjoiMjY4IiwiVG9wIjowLCJMZWZ0IjowLCJSaWdodCI6MCwiQm90dG9tIjowfSwiQmFja2dyb3VuZCI6eyIkaWQiOiIyNjkiLCJDb2xvciI6eyIkaWQiOiIyNzAiLCJBIjoyNTUsIlIiOjIzNCwiRyI6MjIsIkIiOjMwfX0sIklzVmlzaWJsZSI6dHJ1ZSwiV2lkdGgiOjAuMCwiSGVpZ2h0IjoxNi4wLCJCb3JkZXJTdHlsZSI6eyIkaWQiOiIyNzEiLCJMaW5lQ29sb3IiOnsiJHJlZiI6IjEwOSJ9LCJMaW5lV2VpZ2h0IjowLjAsIkxpbmVUeXBlIjowLCJQYXJlbnRTdHlsZSI6bnVsbH0sIlBhcmVudFN0eWxlIjpudWxsfSwiVGl0bGVTdHlsZSI6eyIkaWQiOiIyNzIiLCJGb250U2V0dGluZ3MiOnsiJGlkIjoiMjczIiwiRm9udFNpemUiOjExLCJGb250TmFtZSI6IkNhbGlicmkiLCJJc0JvbGQiOnRydWUsIklzSXRhbGljIjpmYWxzZSwiSXNVbmRlcmxpbmVkIjpmYWxzZSwiUGFyZW50U3R5bGUiOm51bGx9LCJBdXRvU2l6ZSI6MCwiRm9yZWdyb3VuZCI6eyIkaWQiOiIyNzQiLCJDb2xvciI6eyIkcmVmIjoiMTE0In19LCJNYXhXaWR0aCI6OTYwLjAsIk1heEhlaWdodCI6IkluZmluaXR5IiwiU21hcnRGb3JlZ3JvdW5kSXNBY3RpdmUiOmZhbHNlLCJIb3Jpem9udGFsQWxpZ25tZW50IjowLCJWZXJ0aWNhbEFsaWdubWVudCI6MCwiU21hcnRGb3JlZ3JvdW5kIjpudWxsLCJCYWNrZ3JvdW5kRmlsbFR5cGUiOjAsIk1hcmdpbiI6eyIkaWQiOiIyNzUiLCJUb3AiOjAsIkxlZnQiOjAsIlJpZ2h0IjowLCJCb3R0b20iOjB9LCJQYWRkaW5nIjp7IiRpZCI6IjI3NiIsIlRvcCI6MCwiTGVmdCI6MCwiUmlnaHQiOjAsIkJvdHRvbSI6MH0sIkJhY2tncm91bmQiOnsiJHJlZiI6IjExNyJ9LCJJc1Zpc2libGUiOnRydWUsIldpZHRoIjowLjAsIkhlaWdodCI6MC4wLCJCb3JkZXJTdHlsZSI6eyIkaWQiOiIyNzciLCJMaW5lQ29sb3IiOm51bGwsIkxpbmVXZWlnaHQiOjAuMCwiTGluZVR5cGUiOjAsIlBhcmVudFN0eWxlIjpudWxsfSwiUGFyZW50U3R5bGUiOm51bGx9LCJEYXRlU3R5bGUiOnsiJGlkIjoiMjc4IiwiRm9udFNldHRpbmdzIjp7IiRpZCI6IjI3OSIsIkZvbnRTaXplIjoxMCwiRm9udE5hbWUiOiJDYWxpYnJpIiwiSXNCb2xkIjpmYWxzZSwiSXNJdGFsaWMiOmZhbHNlLCJJc1VuZGVybGluZWQiOmZhbHNlLCJQYXJlbnRTdHlsZSI6bnVsbH0sIkF1dG9TaXplIjowLCJGb3JlZ3JvdW5kIjp7IiRpZCI6IjI4MCIsIkNvbG9yIjp7IiRyZWYiOiIxMjEifX0sIk1heFdpZHRoIjoyMDAuMCwiTWF4SGVpZ2h0IjoiSW5maW5pdHkiLCJTbWFydEZvcmVncm91bmRJc0FjdGl2ZSI6ZmFsc2UsIkhvcml6b250YWxBbGlnbm1lbnQiOjAsIlZlcnRpY2FsQWxpZ25tZW50IjowLCJTbWFydEZvcmVncm91bmQiOm51bGwsIkJhY2tncm91bmRGaWxsVHlwZSI6MCwiTWFyZ2luIjp7IiRpZCI6IjI4MSIsIlRvcCI6MCwiTGVmdCI6MCwiUmlnaHQiOjAsIkJvdHRvbSI6MH0sIlBhZGRpbmciOnsiJGlkIjoiMjgyIiwiVG9wIjowLCJMZWZ0IjowLCJSaWdodCI6MCwiQm90dG9tIjowfSwiQmFja2dyb3VuZCI6eyIkcmVmIjoiMTI0In0sIklzVmlzaWJsZSI6dHJ1ZSwiV2lkdGgiOjAuMCwiSGVpZ2h0IjowLjAsIkJvcmRlclN0eWxlIjp7IiRpZCI6IjI4MyIsIkxpbmVDb2xvciI6bnVsbCwiTGluZVdlaWdodCI6MC4wLCJMaW5lVHlwZSI6MCwiUGFyZW50U3R5bGUiOm51bGx9LCJQYXJlbnRTdHlsZSI6bnVsbH0sIkRhdGVGb3JtYXQiOnsiJGlkIjoiMjg0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NtYXJ0RHVyYXRpb25BY3RpdmF0ZWQiOmZhbHNlLCJEYXRlRm9ybWF0Ijp7IiRyZWYiOiIyODQifSwiSWQiOiI0ZTdjZGJjOC03Mzc1LTRmMWMtOWFhNi02NTNhMGQzYjc3NGEiLCJJbXBvcnRJZCI6bnVsbCwiVGl0bGUiOiJBcmJpdHJhZ2UiLCJOb3RlIjpudWxsLCJIeXBlcmxpbmsiOm51bGwsIklzQ2hhbmdlZCI6ZmFsc2UsIklzTmV3IjpmYWxzZX0seyIkaWQiOiIyODUiLCJHcm91cE5hbWUiOm51bGwsIlN0YXJ0RGF0ZSI6IjIwMjEtMDYtMDFUMDA6MDA6MDAiLCJFbmREYXRlIjoiMjAyMS0wNi0zMFQyMzo1OTowMFoiLCJQZXJjZW50YWdlQ29tcGxldGUiOm51bGwsIlN0eWxlIjp7IiRpZCI6IjI4NiIsIlNoYXBlIjowLCJTaGFwZVRoaWNrbmVzcyI6MSwiRHVyYXRpb25Gb3JtYXQiOjAsIkluY2x1ZGVOb25Xb3JraW5nRGF5c0luRHVyYXRpb24iOmZhbHNlLCJQZXJjZW50YWdlQ29tcGxldGVTdHlsZSI6eyIkaWQiOiIyODciLCJGb250U2V0dGluZ3MiOnsiJGlkIjoiMjg4IiwiRm9udFNpemUiOjEwLCJGb250TmFtZSI6IkNhbGlicmkiLCJJc0JvbGQiOmZhbHNlLCJJc0l0YWxpYyI6ZmFsc2UsIklzVW5kZXJsaW5lZCI6ZmFsc2UsIlBhcmVudFN0eWxlIjpudWxsfSwiQXV0b1NpemUiOjAsIkZvcmVncm91bmQiOnsiJGlkIjoiMjg5IiwiQ29sb3IiOnsiJHJlZiI6Ijg2In19LCJNYXhXaWR0aCI6MjAwLjAsIk1heEhlaWdodCI6IkluZmluaXR5IiwiU21hcnRGb3JlZ3JvdW5kSXNBY3RpdmUiOmZhbHNlLCJIb3Jpem9udGFsQWxpZ25tZW50IjowLCJWZXJ0aWNhbEFsaWdubWVudCI6MCwiU21hcnRGb3JlZ3JvdW5kIjpudWxsLCJCYWNrZ3JvdW5kRmlsbFR5cGUiOjAsIk1hcmdpbiI6eyIkaWQiOiIyOTAiLCJUb3AiOjAsIkxlZnQiOjAsIlJpZ2h0IjowLCJCb3R0b20iOjB9LCJQYWRkaW5nIjp7IiRpZCI6IjI5MSIsIlRvcCI6MCwiTGVmdCI6MCwiUmlnaHQiOjAsIkJvdHRvbSI6MH0sIkJhY2tncm91bmQiOnsiJHJlZiI6Ijg5In0sIklzVmlzaWJsZSI6dHJ1ZSwiV2lkdGgiOjAuMCwiSGVpZ2h0IjowLjAsIkJvcmRlclN0eWxlIjp7IiRpZCI6IjI5MiIsIkxpbmVDb2xvciI6bnVsbCwiTGluZVdlaWdodCI6MC4wLCJMaW5lVHlwZSI6MCwiUGFyZW50U3R5bGUiOm51bGx9LCJQYXJlbnRTdHlsZSI6bnVsbH0sIkR1cmF0aW9uU3R5bGUiOnsiJGlkIjoiMjkzIiwiRm9udFNldHRpbmdzIjp7IiRpZCI6IjI5NCIsIkZvbnRTaXplIjoxMCwiRm9udE5hbWUiOiJDYWxpYnJpIiwiSXNCb2xkIjpmYWxzZSwiSXNJdGFsaWMiOmZhbHNlLCJJc1VuZGVybGluZWQiOmZhbHNlLCJQYXJlbnRTdHlsZSI6bnVsbH0sIkF1dG9TaXplIjowLCJGb3JlZ3JvdW5kIjp7IiRpZCI6IjI5NSIsIkNvbG9yIjp7IiRyZWYiOiI5MyJ9fSwiTWF4V2lkdGgiOjIwMC4wLCJNYXhIZWlnaHQiOiJJbmZpbml0eSIsIlNtYXJ0Rm9yZWdyb3VuZElzQWN0aXZlIjpmYWxzZSwiSG9yaXpvbnRhbEFsaWdubWVudCI6MCwiVmVydGljYWxBbGlnbm1lbnQiOjAsIlNtYXJ0Rm9yZWdyb3VuZCI6bnVsbCwiQmFja2dyb3VuZEZpbGxUeXBlIjowLCJNYXJnaW4iOnsiJGlkIjoiMjk2IiwiVG9wIjowLCJMZWZ0IjowLCJSaWdodCI6MCwiQm90dG9tIjowfSwiUGFkZGluZyI6eyIkaWQiOiIyOTciLCJUb3AiOjAsIkxlZnQiOjAsIlJpZ2h0IjowLCJCb3R0b20iOjB9LCJCYWNrZ3JvdW5kIjp7IiRyZWYiOiI5NiJ9LCJJc1Zpc2libGUiOnRydWUsIldpZHRoIjowLjAsIkhlaWdodCI6MC4wLCJCb3JkZXJTdHlsZSI6eyIkaWQiOiIyOTgiLCJMaW5lQ29sb3IiOm51bGwsIkxpbmVXZWlnaHQiOjAuMCwiTGluZVR5cGUiOjAsIlBhcmVudFN0eWxlIjpudWxsfSwiUGFyZW50U3R5bGUiOm51bGx9LCJIb3Jpem9udGFsQ29ubmVjdG9yU3R5bGUiOnsiJGlkIjoiMjk5IiwiTGluZUNvbG9yIjp7IiRyZWYiOiI5OCJ9LCJMaW5lV2VpZ2h0IjoxLjAsIkxpbmVUeXBlIjowLCJQYXJlbnRTdHlsZSI6bnVsbH0sIlZlcnRpY2FsQ29ubmVjdG9yU3R5bGUiOnsiJGlkIjoiMzAw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wMSIsIk1hcmdpbiI6eyIkaWQiOiIzMDIiLCJUb3AiOjAsIkxlZnQiOjQsIlJpZ2h0Ijo0LCJCb3R0b20iOjB9LCJQYWRkaW5nIjp7IiRpZCI6IjMwMyIsIlRvcCI6MCwiTGVmdCI6MCwiUmlnaHQiOjAsIkJvdHRvbSI6MH0sIkJhY2tncm91bmQiOnsiJGlkIjoiMzA0IiwiQ29sb3IiOnsiJGlkIjoiMzA1IiwiQSI6MjU1LCJSIjoxNTAsIkciOjIxNCwiQiI6NjZ9fSwiSXNWaXNpYmxlIjp0cnVlLCJXaWR0aCI6MC4wLCJIZWlnaHQiOjE2LjAsIkJvcmRlclN0eWxlIjp7IiRpZCI6IjMwNiIsIkxpbmVDb2xvciI6eyIkcmVmIjoiMTA5In0sIkxpbmVXZWlnaHQiOjAuMCwiTGluZVR5cGUiOjAsIlBhcmVudFN0eWxlIjpudWxsfSwiUGFyZW50U3R5bGUiOm51bGx9LCJUaXRsZVN0eWxlIjp7IiRpZCI6IjMwNyIsIkZvbnRTZXR0aW5ncyI6eyIkaWQiOiIzMDgiLCJGb250U2l6ZSI6MTEsIkZvbnROYW1lIjoiQ2FsaWJyaSIsIklzQm9sZCI6dHJ1ZSwiSXNJdGFsaWMiOmZhbHNlLCJJc1VuZGVybGluZWQiOmZhbHNlLCJQYXJlbnRTdHlsZSI6bnVsbH0sIkF1dG9TaXplIjowLCJGb3JlZ3JvdW5kIjp7IiRpZCI6IjMwOSIsIkNvbG9yIjp7IiRyZWYiOiIxMTQifX0sIk1heFdpZHRoIjo5NjAuMCwiTWF4SGVpZ2h0IjoiSW5maW5pdHkiLCJTbWFydEZvcmVncm91bmRJc0FjdGl2ZSI6ZmFsc2UsIkhvcml6b250YWxBbGlnbm1lbnQiOjAsIlZlcnRpY2FsQWxpZ25tZW50IjowLCJTbWFydEZvcmVncm91bmQiOm51bGwsIkJhY2tncm91bmRGaWxsVHlwZSI6MCwiTWFyZ2luIjp7IiRpZCI6IjMxMCIsIlRvcCI6MCwiTGVmdCI6MCwiUmlnaHQiOjAsIkJvdHRvbSI6MH0sIlBhZGRpbmciOnsiJGlkIjoiMzExIiwiVG9wIjowLCJMZWZ0IjowLCJSaWdodCI6MCwiQm90dG9tIjowfSwiQmFja2dyb3VuZCI6eyIkcmVmIjoiMTE3In0sIklzVmlzaWJsZSI6dHJ1ZSwiV2lkdGgiOjAuMCwiSGVpZ2h0IjowLjAsIkJvcmRlclN0eWxlIjp7IiRpZCI6IjMxMiIsIkxpbmVDb2xvciI6bnVsbCwiTGluZVdlaWdodCI6MC4wLCJMaW5lVHlwZSI6MCwiUGFyZW50U3R5bGUiOm51bGx9LCJQYXJlbnRTdHlsZSI6bnVsbH0sIkRhdGVTdHlsZSI6eyIkaWQiOiIzMTMiLCJGb250U2V0dGluZ3MiOnsiJGlkIjoiMzE0IiwiRm9udFNpemUiOjEwLCJGb250TmFtZSI6IkNhbGlicmkiLCJJc0JvbGQiOmZhbHNlLCJJc0l0YWxpYyI6ZmFsc2UsIklzVW5kZXJsaW5lZCI6ZmFsc2UsIlBhcmVudFN0eWxlIjpudWxsfSwiQXV0b1NpemUiOjAsIkZvcmVncm91bmQiOnsiJGlkIjoiMzE1IiwiQ29sb3IiOnsiJHJlZiI6IjEyMSJ9fSwiTWF4V2lkdGgiOjIwMC4wLCJNYXhIZWlnaHQiOiJJbmZpbml0eSIsIlNtYXJ0Rm9yZWdyb3VuZElzQWN0aXZlIjpmYWxzZSwiSG9yaXpvbnRhbEFsaWdubWVudCI6MCwiVmVydGljYWxBbGlnbm1lbnQiOjAsIlNtYXJ0Rm9yZWdyb3VuZCI6bnVsbCwiQmFja2dyb3VuZEZpbGxUeXBlIjowLCJNYXJnaW4iOnsiJGlkIjoiMzE2IiwiVG9wIjowLCJMZWZ0IjowLCJSaWdodCI6MCwiQm90dG9tIjowfSwiUGFkZGluZyI6eyIkaWQiOiIzMTciLCJUb3AiOjAsIkxlZnQiOjAsIlJpZ2h0IjowLCJCb3R0b20iOjB9LCJCYWNrZ3JvdW5kIjp7IiRyZWYiOiIxMjQifSwiSXNWaXNpYmxlIjp0cnVlLCJXaWR0aCI6MC4wLCJIZWlnaHQiOjAuMCwiQm9yZGVyU3R5bGUiOnsiJGlkIjoiMzE4IiwiTGluZUNvbG9yIjpudWxsLCJMaW5lV2VpZ2h0IjowLjAsIkxpbmVUeXBlIjowLCJQYXJlbnRTdHlsZSI6bnVsbH0sIlBhcmVudFN0eWxlIjpudWxsfSwiRGF0ZUZvcm1hdCI6eyIkaWQiOiIzMTk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SwiU21hcnREdXJhdGlvbkFjdGl2YXRlZCI6ZmFsc2UsIkRhdGVGb3JtYXQiOnsiJHJlZiI6IjMxOSJ9LCJJZCI6ImViYWM3NDBlLWJkMjAtNGM1Ny04ZjllLTk3N2UxMGFhYjA1YSIsIkltcG9ydElkIjpudWxsLCJUaXRsZSI6IlLDqWRhY3Rpb24gZMOpY3JldCBzaW1wbGUiLCJOb3RlIjpudWxsLCJIeXBlcmxpbmsiOm51bGwsIklzQ2hhbmdlZCI6ZmFsc2UsIklzTmV3IjpmYWxzZX0seyIkaWQiOiIzMjAiLCJHcm91cE5hbWUiOm51bGwsIlN0YXJ0RGF0ZSI6IjIwMjEtMDctMDFUMDA6MDA6MDBaIiwiRW5kRGF0ZSI6IjIwMjEtMDktMzBUMjM6NTk6MDBaIiwiUGVyY2VudGFnZUNvbXBsZXRlIjpudWxsLCJTdHlsZSI6eyIkaWQiOiIzMjEiLCJTaGFwZSI6MCwiU2hhcGVUaGlja25lc3MiOjEsIkR1cmF0aW9uRm9ybWF0IjowLCJJbmNsdWRlTm9uV29ya2luZ0RheXNJbkR1cmF0aW9uIjpmYWxzZSwiUGVyY2VudGFnZUNvbXBsZXRlU3R5bGUiOnsiJGlkIjoiMzIyIiwiRm9udFNldHRpbmdzIjp7IiRpZCI6IjMyMyIsIkZvbnRTaXplIjoxMCwiRm9udE5hbWUiOiJDYWxpYnJpIiwiSXNCb2xkIjpmYWxzZSwiSXNJdGFsaWMiOmZhbHNlLCJJc1VuZGVybGluZWQiOmZhbHNlLCJQYXJlbnRTdHlsZSI6bnVsbH0sIkF1dG9TaXplIjowLCJGb3JlZ3JvdW5kIjp7IiRpZCI6IjMyNCIsIkNvbG9yIjp7IiRyZWYiOiI4NiJ9fSwiTWF4V2lkdGgiOjIwMC4wLCJNYXhIZWlnaHQiOiJJbmZpbml0eSIsIlNtYXJ0Rm9yZWdyb3VuZElzQWN0aXZlIjpmYWxzZSwiSG9yaXpvbnRhbEFsaWdubWVudCI6MCwiVmVydGljYWxBbGlnbm1lbnQiOjAsIlNtYXJ0Rm9yZWdyb3VuZCI6bnVsbCwiQmFja2dyb3VuZEZpbGxUeXBlIjowLCJNYXJnaW4iOnsiJGlkIjoiMzI1IiwiVG9wIjowLCJMZWZ0IjowLCJSaWdodCI6MCwiQm90dG9tIjowfSwiUGFkZGluZyI6eyIkaWQiOiIzMjYiLCJUb3AiOjAsIkxlZnQiOjAsIlJpZ2h0IjowLCJCb3R0b20iOjB9LCJCYWNrZ3JvdW5kIjp7IiRyZWYiOiI4OSJ9LCJJc1Zpc2libGUiOnRydWUsIldpZHRoIjowLjAsIkhlaWdodCI6MC4wLCJCb3JkZXJTdHlsZSI6eyIkaWQiOiIzMjciLCJMaW5lQ29sb3IiOm51bGwsIkxpbmVXZWlnaHQiOjAuMCwiTGluZVR5cGUiOjAsIlBhcmVudFN0eWxlIjpudWxsfSwiUGFyZW50U3R5bGUiOm51bGx9LCJEdXJhdGlvblN0eWxlIjp7IiRpZCI6IjMyOCIsIkZvbnRTZXR0aW5ncyI6eyIkaWQiOiIzMjkiLCJGb250U2l6ZSI6MTAsIkZvbnROYW1lIjoiQ2FsaWJyaSIsIklzQm9sZCI6ZmFsc2UsIklzSXRhbGljIjpmYWxzZSwiSXNVbmRlcmxpbmVkIjpmYWxzZSwiUGFyZW50U3R5bGUiOm51bGx9LCJBdXRvU2l6ZSI6MCwiRm9yZWdyb3VuZCI6eyIkaWQiOiIzMzAiLCJDb2xvciI6eyIkcmVmIjoiOTMifX0sIk1heFdpZHRoIjoyMDAuMCwiTWF4SGVpZ2h0IjoiSW5maW5pdHkiLCJTbWFydEZvcmVncm91bmRJc0FjdGl2ZSI6ZmFsc2UsIkhvcml6b250YWxBbGlnbm1lbnQiOjAsIlZlcnRpY2FsQWxpZ25tZW50IjowLCJTbWFydEZvcmVncm91bmQiOm51bGwsIkJhY2tncm91bmRGaWxsVHlwZSI6MCwiTWFyZ2luIjp7IiRpZCI6IjMzMSIsIlRvcCI6MCwiTGVmdCI6MCwiUmlnaHQiOjAsIkJvdHRvbSI6MH0sIlBhZGRpbmciOnsiJGlkIjoiMzMyIiwiVG9wIjowLCJMZWZ0IjowLCJSaWdodCI6MCwiQm90dG9tIjowfSwiQmFja2dyb3VuZCI6eyIkcmVmIjoiOTYifSwiSXNWaXNpYmxlIjp0cnVlLCJXaWR0aCI6MC4wLCJIZWlnaHQiOjAuMCwiQm9yZGVyU3R5bGUiOnsiJGlkIjoiMzMzIiwiTGluZUNvbG9yIjpudWxsLCJMaW5lV2VpZ2h0IjowLjAsIkxpbmVUeXBlIjowLCJQYXJlbnRTdHlsZSI6bnVsbH0sIlBhcmVudFN0eWxlIjpudWxsfSwiSG9yaXpvbnRhbENvbm5lY3RvclN0eWxlIjp7IiRpZCI6IjMzNCIsIkxpbmVDb2xvciI6eyIkcmVmIjoiOTgifSwiTGluZVdlaWdodCI6MS4wLCJMaW5lVHlwZSI6MCwiUGFyZW50U3R5bGUiOm51bGx9LCJWZXJ0aWNhbENvbm5lY3RvclN0eWxlIjp7IiRpZCI6IjMzNSIsIkxpbmVDb2xvciI6eyIkcmVmIjoiMTAx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zMzYiLCJNYXJnaW4iOnsiJGlkIjoiMzM3IiwiVG9wIjowLCJMZWZ0Ijo0LCJSaWdodCI6NCwiQm90dG9tIjowfSwiUGFkZGluZyI6eyIkaWQiOiIzMzgiLCJUb3AiOjAsIkxlZnQiOjAsIlJpZ2h0IjowLCJCb3R0b20iOjB9LCJCYWNrZ3JvdW5kIjp7IiRpZCI6IjMzOSIsIkNvbG9yIjp7IiRpZCI6IjM0MCIsIkEiOjI1NSwiUiI6MTc4LCJHIjoxNCwiQiI6MTh9fSwiSXNWaXNpYmxlIjp0cnVlLCJXaWR0aCI6MC4wLCJIZWlnaHQiOjE2LjAsIkJvcmRlclN0eWxlIjp7IiRpZCI6IjM0MSIsIkxpbmVDb2xvciI6eyIkcmVmIjoiMTA5In0sIkxpbmVXZWlnaHQiOjAuMCwiTGluZVR5cGUiOjAsIlBhcmVudFN0eWxlIjpudWxsfSwiUGFyZW50U3R5bGUiOm51bGx9LCJUaXRsZVN0eWxlIjp7IiRpZCI6IjM0MiIsIkZvbnRTZXR0aW5ncyI6eyIkaWQiOiIzNDMiLCJGb250U2l6ZSI6MTEsIkZvbnROYW1lIjoiQ2FsaWJyaSIsIklzQm9sZCI6dHJ1ZSwiSXNJdGFsaWMiOmZhbHNlLCJJc1VuZGVybGluZWQiOmZhbHNlLCJQYXJlbnRTdHlsZSI6bnVsbH0sIkF1dG9TaXplIjowLCJGb3JlZ3JvdW5kIjp7IiRpZCI6IjM0NCIsIkNvbG9yIjp7IiRyZWYiOiIxMTQifX0sIk1heFdpZHRoIjo5NjAuMCwiTWF4SGVpZ2h0IjoiSW5maW5pdHkiLCJTbWFydEZvcmVncm91bmRJc0FjdGl2ZSI6ZmFsc2UsIkhvcml6b250YWxBbGlnbm1lbnQiOjAsIlZlcnRpY2FsQWxpZ25tZW50IjowLCJTbWFydEZvcmVncm91bmQiOm51bGwsIkJhY2tncm91bmRGaWxsVHlwZSI6MCwiTWFyZ2luIjp7IiRpZCI6IjM0NSIsIlRvcCI6MCwiTGVmdCI6MCwiUmlnaHQiOjAsIkJvdHRvbSI6MH0sIlBhZGRpbmciOnsiJGlkIjoiMzQ2IiwiVG9wIjowLCJMZWZ0IjowLCJSaWdodCI6MCwiQm90dG9tIjowfSwiQmFja2dyb3VuZCI6eyIkcmVmIjoiMTE3In0sIklzVmlzaWJsZSI6dHJ1ZSwiV2lkdGgiOjAuMCwiSGVpZ2h0IjowLjAsIkJvcmRlclN0eWxlIjp7IiRpZCI6IjM0NyIsIkxpbmVDb2xvciI6bnVsbCwiTGluZVdlaWdodCI6MC4wLCJMaW5lVHlwZSI6MCwiUGFyZW50U3R5bGUiOm51bGx9LCJQYXJlbnRTdHlsZSI6bnVsbH0sIkRhdGVTdHlsZSI6eyIkaWQiOiIzNDgiLCJGb250U2V0dGluZ3MiOnsiJGlkIjoiMzQ5IiwiRm9udFNpemUiOjEwLCJGb250TmFtZSI6IkNhbGlicmkiLCJJc0JvbGQiOmZhbHNlLCJJc0l0YWxpYyI6ZmFsc2UsIklzVW5kZXJsaW5lZCI6ZmFsc2UsIlBhcmVudFN0eWxlIjpudWxsfSwiQXV0b1NpemUiOjAsIkZvcmVncm91bmQiOnsiJGlkIjoiMzUwIiwiQ29sb3IiOnsiJHJlZiI6IjEyMSJ9fSwiTWF4V2lkdGgiOjIwMC4wLCJNYXhIZWlnaHQiOiJJbmZpbml0eSIsIlNtYXJ0Rm9yZWdyb3VuZElzQWN0aXZlIjpmYWxzZSwiSG9yaXpvbnRhbEFsaWdubWVudCI6MCwiVmVydGljYWxBbGlnbm1lbnQiOjAsIlNtYXJ0Rm9yZWdyb3VuZCI6bnVsbCwiQmFja2dyb3VuZEZpbGxUeXBlIjowLCJNYXJnaW4iOnsiJGlkIjoiMzUxIiwiVG9wIjowLCJMZWZ0IjowLCJSaWdodCI6MCwiQm90dG9tIjowfSwiUGFkZGluZyI6eyIkaWQiOiIzNTIiLCJUb3AiOjAsIkxlZnQiOjAsIlJpZ2h0IjowLCJCb3R0b20iOjB9LCJCYWNrZ3JvdW5kIjp7IiRyZWYiOiIxMjQifSwiSXNWaXNpYmxlIjp0cnVlLCJXaWR0aCI6MC4wLCJIZWlnaHQiOjAuMCwiQm9yZGVyU3R5bGUiOnsiJGlkIjoiMzUzIiwiTGluZUNvbG9yIjpudWxsLCJMaW5lV2VpZ2h0IjowLjAsIkxpbmVUeXBlIjowLCJQYXJlbnRTdHlsZSI6bnVsbH0sIlBhcmVudFN0eWxlIjpudWxsfSwiRGF0ZUZvcm1hdCI6eyIkaWQiOiIzNTQ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iwiU21hcnREdXJhdGlvbkFjdGl2YXRlZCI6ZmFsc2UsIkRhdGVGb3JtYXQiOnsiJHJlZiI6IjM1NCJ9LCJJZCI6ImE1ZjQyOGE4LWM1ZjUtNGI1My1iYmU2LTNjMjE1MjhiNjA1ZiIsIkltcG9ydElkIjpudWxsLCJUaXRsZSI6IlNpZ25hdHVyZSBpbnRlcm1pbmlzdMOpcmllbGxlIiwiTm90ZSI6bnVsbCwiSHlwZXJsaW5rIjpudWxsLCJJc0NoYW5nZWQiOmZhbHNlLCJJc05ldyI6ZmFsc2V9XSwiTXNQcm9qZWN0SXRlbXNUcmVlIjp7IiRpZCI6IjM1NSIsIlJvb3QiOnsiSW1wb3J0SWQiOm51bGwsIklzSW1wb3J0ZWQiOmZhbHNlLCJDaGlsZHJlbiI6W119fSwiTWV0YWRhdGEiOnsiJGlkIjoiMzU2IiwiUmVjZW50Q29sb3JzQ29sbGVjdGlvbiI6IltcIiNGRjFBQUE0MlwiLFwiI0ZGQjIwRTEyXCIsXCIjRkZFQTE2MUVcIixcIiNGRjk2RDY0MlwiLFwiI0ZGRkVCQTBBXCIsXCIjRkYwMkIyRUVcIixcIiNGRjJGMzY5OVwiXSJ9LCJTZXR0aW5ncyI6eyIkaWQiOiIzNTciLCJJbXBhT3B0aW9ucyI6eyIkaWQiOiIzNT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M1OSIsIlVzZVRpbWUiOmZhbHNlLCJXb3JrRGF5U3RhcnQiOiIwMDowMDowMCIsIldvcmtEYXlFbmQiOiIyMzo1OTowMCJ9LCJMYXN0VXNlZFRlbXBsYXRlSWQiOiI3MzU1YjYzMy1hYzY2LTQ1MjgtOGI0ZC0yOTlmYWVkYzllZTki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PÉRATEURS">
  <a:themeElements>
    <a:clrScheme name="ANSES">
      <a:dk1>
        <a:srgbClr val="000000"/>
      </a:dk1>
      <a:lt1>
        <a:srgbClr val="FFFFFF"/>
      </a:lt1>
      <a:dk2>
        <a:srgbClr val="FF9940"/>
      </a:dk2>
      <a:lt2>
        <a:srgbClr val="5770BE"/>
      </a:lt2>
      <a:accent1>
        <a:srgbClr val="FFE800"/>
      </a:accent1>
      <a:accent2>
        <a:srgbClr val="00AC8C"/>
      </a:accent2>
      <a:accent3>
        <a:srgbClr val="E1000F"/>
      </a:accent3>
      <a:accent4>
        <a:srgbClr val="FF9940"/>
      </a:accent4>
      <a:accent5>
        <a:srgbClr val="5770BE"/>
      </a:accent5>
      <a:accent6>
        <a:srgbClr val="FFE800"/>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ésentation institutionnelle avec Marianne 4.3" id="{63E0CFB7-C0DE-455F-95AB-866BD5603E84}" vid="{F7D6DF9C-7BD7-47F6-BC4F-9058F6F5A4B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48E343BDBA8E49AF030F4C2C238C12" ma:contentTypeVersion="3" ma:contentTypeDescription="Crée un document." ma:contentTypeScope="" ma:versionID="88014b7d150371a59f668342a24a831d">
  <xsd:schema xmlns:xsd="http://www.w3.org/2001/XMLSchema" xmlns:xs="http://www.w3.org/2001/XMLSchema" xmlns:p="http://schemas.microsoft.com/office/2006/metadata/properties" xmlns:ns1="http://schemas.microsoft.com/sharepoint/v3" xmlns:ns2="bbb10280-99bd-4da1-9c69-36ff33323477" targetNamespace="http://schemas.microsoft.com/office/2006/metadata/properties" ma:root="true" ma:fieldsID="f1402c37b36e2fc3155dc18a26449a78" ns1:_="" ns2:_="">
    <xsd:import namespace="http://schemas.microsoft.com/sharepoint/v3"/>
    <xsd:import namespace="bbb10280-99bd-4da1-9c69-36ff33323477"/>
    <xsd:element name="properties">
      <xsd:complexType>
        <xsd:sequence>
          <xsd:element name="documentManagement">
            <xsd:complexType>
              <xsd:all>
                <xsd:element ref="ns1:PublishingStartDate" minOccurs="0"/>
                <xsd:element ref="ns1:PublishingExpirationDate" minOccurs="0"/>
                <xsd:element ref="ns2:Rubriq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internalName="PublishingStartDate">
      <xsd:simpleType>
        <xsd:restriction base="dms:Unknown"/>
      </xsd:simpleType>
    </xsd:element>
    <xsd:element name="PublishingExpirationDate" ma:index="9" nillable="true" ma:displayName="Date de fin de planifica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b10280-99bd-4da1-9c69-36ff33323477" elementFormDefault="qualified">
    <xsd:import namespace="http://schemas.microsoft.com/office/2006/documentManagement/types"/>
    <xsd:import namespace="http://schemas.microsoft.com/office/infopath/2007/PartnerControls"/>
    <xsd:element name="Rubrique" ma:index="11" nillable="true" ma:displayName="Rubrique" ma:internalName="Rubriqu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4BEA8-79FB-47CB-A63C-4DA993EB5B8B}">
  <ds:schemaRefs>
    <ds:schemaRef ds:uri="http://schemas.microsoft.com/sharepoint/v3/contenttype/forms"/>
  </ds:schemaRefs>
</ds:datastoreItem>
</file>

<file path=customXml/itemProps2.xml><?xml version="1.0" encoding="utf-8"?>
<ds:datastoreItem xmlns:ds="http://schemas.openxmlformats.org/officeDocument/2006/customXml" ds:itemID="{3305C4B0-6744-4C33-9A7D-B9953F8457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bb10280-99bd-4da1-9c69-36ff333234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Modèle PPT Anses</Template>
  <TotalTime>2221</TotalTime>
  <Words>1696</Words>
  <Application>Microsoft Office PowerPoint</Application>
  <PresentationFormat>Affichage à l'écran (4:3)</PresentationFormat>
  <Paragraphs>234</Paragraphs>
  <Slides>18</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ＭＳ Ｐゴシック</vt:lpstr>
      <vt:lpstr>Arial</vt:lpstr>
      <vt:lpstr>Calibri</vt:lpstr>
      <vt:lpstr>Marianne</vt:lpstr>
      <vt:lpstr>Marianne ExtraBold</vt:lpstr>
      <vt:lpstr>Marianne Thin</vt:lpstr>
      <vt:lpstr>Wingdings</vt:lpstr>
      <vt:lpstr>OPÉRATEURS</vt:lpstr>
      <vt:lpstr>GT1 Disponibilité COPIL RFSA du 27/10/21</vt:lpstr>
      <vt:lpstr>Sommaire</vt:lpstr>
      <vt:lpstr>1. Réunions ANMV  sur gaps thérapeutiques</vt:lpstr>
      <vt:lpstr>Réunions ANMV gaps thérapeutiques</vt:lpstr>
      <vt:lpstr>1.1 Dernières réunions:  Abeilles (15/10) et Chevaux (19/10)  </vt:lpstr>
      <vt:lpstr>Gaps thérapeutiques Abeilles</vt:lpstr>
      <vt:lpstr>Gaps thérapeutiques Chevaux</vt:lpstr>
      <vt:lpstr>1.2 Actions en cours </vt:lpstr>
      <vt:lpstr>Gaps Thérapeutiques - Filière Ovins/Caprins (Réunion 16/04/21)</vt:lpstr>
      <vt:lpstr>Gaps Thérapeutiques - Filière Bovins (Réunion 27/04)</vt:lpstr>
      <vt:lpstr>2. Actualités sur le médicament vétérinaire</vt:lpstr>
      <vt:lpstr>Autosaisines médicaments à base de plantes  </vt:lpstr>
      <vt:lpstr>3. Mise en œuvre du règlement européen</vt:lpstr>
      <vt:lpstr>Présentation PowerPoint</vt:lpstr>
      <vt:lpstr>Présentation PowerPoint</vt:lpstr>
      <vt:lpstr>Impact sur la réglementation nationale</vt:lpstr>
      <vt:lpstr>Présentation PowerPoint</vt:lpstr>
      <vt:lpstr>Grandes évolutions</vt:lpstr>
    </vt:vector>
  </TitlesOfParts>
  <Company>ANSES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Paule CARNAT-GAUTIER</dc:creator>
  <cp:lastModifiedBy>BADUEL Laure</cp:lastModifiedBy>
  <cp:revision>72</cp:revision>
  <cp:lastPrinted>2010-06-12T16:41:23Z</cp:lastPrinted>
  <dcterms:created xsi:type="dcterms:W3CDTF">2021-02-01T16:58:40Z</dcterms:created>
  <dcterms:modified xsi:type="dcterms:W3CDTF">2021-10-25T14:52:34Z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0x010100B348E343BDBA8E49AF030F4C2C238C12</vt:lpwstr>
  </property>
  <property fmtid="{D5CDD505-2E9C-101B-9397-08002B2CF9AE}" pid="3" name="PublishingExpirationDate">
    <vt:lpwstr/>
  </property>
  <property fmtid="{D5CDD505-2E9C-101B-9397-08002B2CF9AE}" pid="4" name="PublishingStartDate">
    <vt:lpwstr/>
  </property>
  <property fmtid="{D5CDD505-2E9C-101B-9397-08002B2CF9AE}" pid="5" name="Rubrique">
    <vt:lpwstr/>
  </property>
</Properties>
</file>