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handoutMasterIdLst>
    <p:handoutMasterId r:id="rId14"/>
  </p:handout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D7793-7B9E-4263-A74B-C9E0AD4BA4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447E9-953E-401A-9457-BC5B31297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82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2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82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98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35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42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84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577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9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6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71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2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38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28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47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6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59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051D-F506-4898-8110-421CEE032FFB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CB5A8A-DDCB-4294-915D-2E60B24C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62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1521822"/>
            <a:ext cx="8915399" cy="2262781"/>
          </a:xfrm>
        </p:spPr>
        <p:txBody>
          <a:bodyPr/>
          <a:lstStyle/>
          <a:p>
            <a:r>
              <a:rPr lang="fr-FR" b="1" dirty="0" smtClean="0"/>
              <a:t>Conférence R F S A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2600" b="1" dirty="0" smtClean="0"/>
              <a:t>10 mars 2021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sz="2600" b="1" dirty="0" smtClean="0"/>
              <a:t>Jean-Luc ANGOT – Inspecteur Général de Santé Publique Vétérinaire - CGAAER</a:t>
            </a: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val="24222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Evaluation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Indicateurs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RETEX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Parangonnage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2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Union Européenne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4304491"/>
          </a:xfrm>
        </p:spPr>
        <p:txBody>
          <a:bodyPr>
            <a:noAutofit/>
          </a:bodyPr>
          <a:lstStyle/>
          <a:p>
            <a:r>
              <a:rPr lang="fr-FR" dirty="0" smtClean="0"/>
              <a:t>Green Deal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Farm</a:t>
            </a:r>
            <a:r>
              <a:rPr lang="fr-FR" dirty="0" smtClean="0"/>
              <a:t> to Fork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Stratégie biodiversité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Stratégie </a:t>
            </a:r>
            <a:r>
              <a:rPr lang="fr-FR" dirty="0" err="1" smtClean="0"/>
              <a:t>antibiorésistance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Recherche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Europe de la Santé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Monde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Quadripartite : FAO, OM, OIE, PNUE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               Groupe d’experts à haut niveau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Agenda international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3030584" y="3017520"/>
            <a:ext cx="822960" cy="28738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9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Une seule santé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Complexité du vivant « ONE LIFE »</a:t>
            </a:r>
          </a:p>
          <a:p>
            <a:r>
              <a:rPr lang="fr-FR" dirty="0" smtClean="0"/>
              <a:t>Interdisciplinarité</a:t>
            </a:r>
          </a:p>
          <a:p>
            <a:r>
              <a:rPr lang="fr-FR" dirty="0" err="1" smtClean="0"/>
              <a:t>Intersectorialité</a:t>
            </a:r>
            <a:endParaRPr lang="fr-FR" dirty="0" smtClean="0"/>
          </a:p>
          <a:p>
            <a:r>
              <a:rPr lang="fr-FR" dirty="0" smtClean="0"/>
              <a:t>À toutes les échelles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(locale, nationale, régionale, mondiale)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3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Gouvernance	</a:t>
            </a:r>
          </a:p>
          <a:p>
            <a:r>
              <a:rPr lang="fr-FR" dirty="0" smtClean="0"/>
              <a:t>Prévention – préparation</a:t>
            </a:r>
          </a:p>
          <a:p>
            <a:r>
              <a:rPr lang="fr-FR" dirty="0" smtClean="0"/>
              <a:t>Surveillance – Biosécurité</a:t>
            </a:r>
          </a:p>
          <a:p>
            <a:r>
              <a:rPr lang="fr-FR" dirty="0" smtClean="0"/>
              <a:t>Recherche</a:t>
            </a:r>
          </a:p>
          <a:p>
            <a:r>
              <a:rPr lang="fr-FR" dirty="0" smtClean="0"/>
              <a:t>Formation</a:t>
            </a:r>
          </a:p>
          <a:p>
            <a:r>
              <a:rPr lang="fr-FR" dirty="0" smtClean="0"/>
              <a:t>Communication</a:t>
            </a:r>
          </a:p>
          <a:p>
            <a:r>
              <a:rPr lang="fr-FR" dirty="0" smtClean="0"/>
              <a:t>Evaluation</a:t>
            </a:r>
          </a:p>
          <a:p>
            <a:r>
              <a:rPr lang="fr-FR" dirty="0" smtClean="0"/>
              <a:t>Union Européenne</a:t>
            </a:r>
          </a:p>
          <a:p>
            <a:r>
              <a:rPr lang="fr-FR" dirty="0" smtClean="0"/>
              <a:t>Monde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6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Gouvernance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Coordination</a:t>
            </a:r>
          </a:p>
          <a:p>
            <a:r>
              <a:rPr lang="fr-FR" dirty="0" smtClean="0"/>
              <a:t>CNOPSAV</a:t>
            </a:r>
          </a:p>
          <a:p>
            <a:r>
              <a:rPr lang="fr-FR" dirty="0" smtClean="0"/>
              <a:t>Politiques publiques (PNSE 4, agroécologie, biodiversité, </a:t>
            </a:r>
            <a:r>
              <a:rPr lang="fr-FR" dirty="0" err="1" smtClean="0"/>
              <a:t>écoantibio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Réglementation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3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Prévention – préparation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Plans de préparation</a:t>
            </a:r>
          </a:p>
          <a:p>
            <a:r>
              <a:rPr lang="fr-FR" dirty="0" smtClean="0"/>
              <a:t>Anticipation</a:t>
            </a:r>
          </a:p>
          <a:p>
            <a:r>
              <a:rPr lang="fr-FR" dirty="0" smtClean="0"/>
              <a:t>Simulations</a:t>
            </a:r>
          </a:p>
          <a:p>
            <a:r>
              <a:rPr lang="fr-FR" dirty="0" smtClean="0"/>
              <a:t>Modélisation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0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Surveillance - Biosécurité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Réseaux / Plates-formes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Détection précoce – réaction rapide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faune sauvage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8886" y="3557157"/>
            <a:ext cx="654595" cy="57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Recherche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Fondamentale et appliquée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Partenariat public/privé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4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Formation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Education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Formation initiale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Formation continue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+ Haute Fonction Publique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7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Communication	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Sensibilisation des décideurs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Nécessité portage politique fort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7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166</Words>
  <Application>Microsoft Office PowerPoint</Application>
  <PresentationFormat>Grand écran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Brin</vt:lpstr>
      <vt:lpstr>Conférence R F S A</vt:lpstr>
      <vt:lpstr>Une seule santé</vt:lpstr>
      <vt:lpstr>Présentation PowerPoint</vt:lpstr>
      <vt:lpstr>Gouvernance</vt:lpstr>
      <vt:lpstr>Prévention – préparation </vt:lpstr>
      <vt:lpstr>Surveillance - Biosécurité</vt:lpstr>
      <vt:lpstr>Recherche</vt:lpstr>
      <vt:lpstr>Formation</vt:lpstr>
      <vt:lpstr>Communication </vt:lpstr>
      <vt:lpstr>Evaluation </vt:lpstr>
      <vt:lpstr>Union Européenne</vt:lpstr>
      <vt:lpstr>Monde </vt:lpstr>
    </vt:vector>
  </TitlesOfParts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F S A</dc:title>
  <dc:creator>Marie-Line DELANNAY</dc:creator>
  <cp:lastModifiedBy>Marie-Line DELANNAY</cp:lastModifiedBy>
  <cp:revision>8</cp:revision>
  <cp:lastPrinted>2021-03-05T12:56:14Z</cp:lastPrinted>
  <dcterms:created xsi:type="dcterms:W3CDTF">2021-03-05T12:13:33Z</dcterms:created>
  <dcterms:modified xsi:type="dcterms:W3CDTF">2021-03-05T13:17:21Z</dcterms:modified>
</cp:coreProperties>
</file>