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2" r:id="rId3"/>
  </p:sldMasterIdLst>
  <p:notesMasterIdLst>
    <p:notesMasterId r:id="rId18"/>
  </p:notesMasterIdLst>
  <p:handoutMasterIdLst>
    <p:handoutMasterId r:id="rId19"/>
  </p:handoutMasterIdLst>
  <p:sldIdLst>
    <p:sldId id="258" r:id="rId4"/>
    <p:sldId id="263" r:id="rId5"/>
    <p:sldId id="269" r:id="rId6"/>
    <p:sldId id="270" r:id="rId7"/>
    <p:sldId id="271" r:id="rId8"/>
    <p:sldId id="272" r:id="rId9"/>
    <p:sldId id="273" r:id="rId10"/>
    <p:sldId id="268" r:id="rId11"/>
    <p:sldId id="274" r:id="rId12"/>
    <p:sldId id="275" r:id="rId13"/>
    <p:sldId id="276" r:id="rId14"/>
    <p:sldId id="277" r:id="rId15"/>
    <p:sldId id="278" r:id="rId16"/>
    <p:sldId id="27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9999"/>
    <a:srgbClr val="CC0000"/>
    <a:srgbClr val="FFFF66"/>
    <a:srgbClr val="0099FF"/>
    <a:srgbClr val="009EE0"/>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0977" autoAdjust="0"/>
  </p:normalViewPr>
  <p:slideViewPr>
    <p:cSldViewPr>
      <p:cViewPr varScale="1">
        <p:scale>
          <a:sx n="99" d="100"/>
          <a:sy n="99" d="100"/>
        </p:scale>
        <p:origin x="883" y="72"/>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C9D729-FD64-4EA2-9DAA-266EEBFBACDA}" type="doc">
      <dgm:prSet loTypeId="urn:microsoft.com/office/officeart/2005/8/layout/StepDownProcess" loCatId="process" qsTypeId="urn:microsoft.com/office/officeart/2005/8/quickstyle/simple1" qsCatId="simple" csTypeId="urn:microsoft.com/office/officeart/2005/8/colors/accent1_4" csCatId="accent1" phldr="1"/>
      <dgm:spPr/>
      <dgm:t>
        <a:bodyPr/>
        <a:lstStyle/>
        <a:p>
          <a:endParaRPr lang="fr-FR"/>
        </a:p>
      </dgm:t>
    </dgm:pt>
    <dgm:pt modelId="{EED4028A-40BD-4241-A6E0-FD69FC77B95A}">
      <dgm:prSet phldrT="[Texte]" custT="1"/>
      <dgm:spPr>
        <a:solidFill>
          <a:srgbClr val="002060"/>
        </a:solidFill>
      </dgm:spPr>
      <dgm:t>
        <a:bodyPr/>
        <a:lstStyle/>
        <a:p>
          <a:r>
            <a:rPr lang="fr-FR" sz="1200" dirty="0">
              <a:latin typeface="Marianne" panose="02000000000000000000" pitchFamily="50" charset="0"/>
            </a:rPr>
            <a:t>Etat des lieux des usages terrain en médecine vétérinaire</a:t>
          </a:r>
        </a:p>
      </dgm:t>
    </dgm:pt>
    <dgm:pt modelId="{EECB4D4B-4F1C-4522-96D5-62CFC14131B1}" type="parTrans" cxnId="{19477B9D-8299-45D9-8B7D-79EBD5D75C87}">
      <dgm:prSet/>
      <dgm:spPr/>
      <dgm:t>
        <a:bodyPr/>
        <a:lstStyle/>
        <a:p>
          <a:endParaRPr lang="fr-FR"/>
        </a:p>
      </dgm:t>
    </dgm:pt>
    <dgm:pt modelId="{3ED68653-8823-40E1-94C7-124220F479CA}" type="sibTrans" cxnId="{19477B9D-8299-45D9-8B7D-79EBD5D75C87}">
      <dgm:prSet/>
      <dgm:spPr/>
      <dgm:t>
        <a:bodyPr/>
        <a:lstStyle/>
        <a:p>
          <a:endParaRPr lang="fr-FR"/>
        </a:p>
      </dgm:t>
    </dgm:pt>
    <dgm:pt modelId="{9BD0637A-314F-40FE-B986-1BDFD6C9B66D}">
      <dgm:prSet phldrT="[Texte]" custT="1"/>
      <dgm:spPr/>
      <dgm:t>
        <a:bodyPr/>
        <a:lstStyle/>
        <a:p>
          <a:endParaRPr lang="fr-FR" sz="1000" dirty="0"/>
        </a:p>
      </dgm:t>
    </dgm:pt>
    <dgm:pt modelId="{DA7F55E9-31E3-4678-B8E8-6503D6A2605E}" type="parTrans" cxnId="{59B70B06-4B09-41F4-8F40-A15B6BDF5238}">
      <dgm:prSet/>
      <dgm:spPr/>
      <dgm:t>
        <a:bodyPr/>
        <a:lstStyle/>
        <a:p>
          <a:endParaRPr lang="fr-FR"/>
        </a:p>
      </dgm:t>
    </dgm:pt>
    <dgm:pt modelId="{49944F32-F447-42BF-8324-3F0D0DA80997}" type="sibTrans" cxnId="{59B70B06-4B09-41F4-8F40-A15B6BDF5238}">
      <dgm:prSet/>
      <dgm:spPr/>
      <dgm:t>
        <a:bodyPr/>
        <a:lstStyle/>
        <a:p>
          <a:endParaRPr lang="fr-FR"/>
        </a:p>
      </dgm:t>
    </dgm:pt>
    <dgm:pt modelId="{7E172440-2693-44EB-A1AC-F545D92FD856}">
      <dgm:prSet phldrT="[Texte]" custT="1"/>
      <dgm:spPr>
        <a:solidFill>
          <a:srgbClr val="0070C0"/>
        </a:solidFill>
      </dgm:spPr>
      <dgm:t>
        <a:bodyPr/>
        <a:lstStyle/>
        <a:p>
          <a:r>
            <a:rPr lang="fr-FR" sz="1200" dirty="0">
              <a:latin typeface="Marianne" panose="02000000000000000000" pitchFamily="50" charset="0"/>
            </a:rPr>
            <a:t>Inventaire </a:t>
          </a:r>
          <a:r>
            <a:rPr lang="fr-FR" sz="1200" dirty="0">
              <a:effectLst/>
              <a:latin typeface="Marianne" panose="02000000000000000000" pitchFamily="50" charset="0"/>
            </a:rPr>
            <a:t>des données des médicaments humains, compléments alimentaires, alimentation animale, produits biocides…</a:t>
          </a:r>
          <a:endParaRPr lang="fr-FR" sz="1200" dirty="0">
            <a:latin typeface="Marianne" panose="02000000000000000000" pitchFamily="50" charset="0"/>
          </a:endParaRPr>
        </a:p>
      </dgm:t>
    </dgm:pt>
    <dgm:pt modelId="{BFFBFBDC-FCE6-49A9-A85C-90B0605BA9C3}" type="parTrans" cxnId="{13255FFB-043D-4FC2-8AED-AD951A9E74A5}">
      <dgm:prSet/>
      <dgm:spPr/>
      <dgm:t>
        <a:bodyPr/>
        <a:lstStyle/>
        <a:p>
          <a:endParaRPr lang="fr-FR"/>
        </a:p>
      </dgm:t>
    </dgm:pt>
    <dgm:pt modelId="{538AC734-A857-4C11-BFC2-ABB6F6134253}" type="sibTrans" cxnId="{13255FFB-043D-4FC2-8AED-AD951A9E74A5}">
      <dgm:prSet/>
      <dgm:spPr/>
      <dgm:t>
        <a:bodyPr/>
        <a:lstStyle/>
        <a:p>
          <a:endParaRPr lang="fr-FR"/>
        </a:p>
      </dgm:t>
    </dgm:pt>
    <dgm:pt modelId="{B112FB97-74E2-44B6-AD50-5819FBDC8D66}">
      <dgm:prSet phldrT="[Texte]" custT="1"/>
      <dgm:spPr/>
      <dgm:t>
        <a:bodyPr/>
        <a:lstStyle/>
        <a:p>
          <a:endParaRPr lang="fr-FR" sz="1000" dirty="0"/>
        </a:p>
      </dgm:t>
    </dgm:pt>
    <dgm:pt modelId="{59336F9D-B05F-4668-BA60-C2F0C5111199}" type="parTrans" cxnId="{E876883D-BBCA-4204-9090-1F9ECA12A009}">
      <dgm:prSet/>
      <dgm:spPr/>
      <dgm:t>
        <a:bodyPr/>
        <a:lstStyle/>
        <a:p>
          <a:endParaRPr lang="fr-FR"/>
        </a:p>
      </dgm:t>
    </dgm:pt>
    <dgm:pt modelId="{0632DD42-ACDB-4FB1-B30A-D08F3C6BDFC9}" type="sibTrans" cxnId="{E876883D-BBCA-4204-9090-1F9ECA12A009}">
      <dgm:prSet/>
      <dgm:spPr/>
      <dgm:t>
        <a:bodyPr/>
        <a:lstStyle/>
        <a:p>
          <a:endParaRPr lang="fr-FR"/>
        </a:p>
      </dgm:t>
    </dgm:pt>
    <dgm:pt modelId="{7E3AC298-2455-4C31-A4F3-C35774C300CC}">
      <dgm:prSet phldrT="[Texte]" custT="1"/>
      <dgm:spPr>
        <a:solidFill>
          <a:srgbClr val="00B0F0"/>
        </a:solidFill>
      </dgm:spPr>
      <dgm:t>
        <a:bodyPr/>
        <a:lstStyle/>
        <a:p>
          <a:r>
            <a:rPr lang="fr-FR" sz="1200" dirty="0">
              <a:effectLst/>
              <a:latin typeface="Marianne" panose="02000000000000000000" pitchFamily="50" charset="0"/>
            </a:rPr>
            <a:t>Identification des substances végétales :</a:t>
          </a:r>
        </a:p>
      </dgm:t>
    </dgm:pt>
    <dgm:pt modelId="{D8842A7F-FCC1-4569-AFE2-BA57962AF49F}" type="parTrans" cxnId="{AA7ABB7A-9730-47A5-84A3-F64511E64580}">
      <dgm:prSet/>
      <dgm:spPr/>
      <dgm:t>
        <a:bodyPr/>
        <a:lstStyle/>
        <a:p>
          <a:endParaRPr lang="fr-FR"/>
        </a:p>
      </dgm:t>
    </dgm:pt>
    <dgm:pt modelId="{D9C01501-CDC0-432A-B90D-C87456FE767E}" type="sibTrans" cxnId="{AA7ABB7A-9730-47A5-84A3-F64511E64580}">
      <dgm:prSet/>
      <dgm:spPr/>
      <dgm:t>
        <a:bodyPr/>
        <a:lstStyle/>
        <a:p>
          <a:endParaRPr lang="fr-FR"/>
        </a:p>
      </dgm:t>
    </dgm:pt>
    <dgm:pt modelId="{763F6A9E-9E4C-44A3-B167-7160CEAB6DAE}">
      <dgm:prSet phldrT="[Texte]" custT="1"/>
      <dgm:spPr/>
      <dgm:t>
        <a:bodyPr/>
        <a:lstStyle/>
        <a:p>
          <a:r>
            <a:rPr lang="fr-FR" sz="1050" dirty="0">
              <a:effectLst/>
              <a:latin typeface="Marianne" panose="02000000000000000000" pitchFamily="50" charset="0"/>
            </a:rPr>
            <a:t>ne présentant pas de danger pour la santé du consommateur</a:t>
          </a:r>
        </a:p>
      </dgm:t>
    </dgm:pt>
    <dgm:pt modelId="{A17B74CA-4129-42A9-8327-F12011ABB723}" type="parTrans" cxnId="{EE5B6E57-4744-4808-9C19-58DE2D603C4B}">
      <dgm:prSet/>
      <dgm:spPr/>
      <dgm:t>
        <a:bodyPr/>
        <a:lstStyle/>
        <a:p>
          <a:endParaRPr lang="fr-FR"/>
        </a:p>
      </dgm:t>
    </dgm:pt>
    <dgm:pt modelId="{60B3C911-12AA-41C2-804B-47568694EA43}" type="sibTrans" cxnId="{EE5B6E57-4744-4808-9C19-58DE2D603C4B}">
      <dgm:prSet/>
      <dgm:spPr/>
      <dgm:t>
        <a:bodyPr/>
        <a:lstStyle/>
        <a:p>
          <a:endParaRPr lang="fr-FR"/>
        </a:p>
      </dgm:t>
    </dgm:pt>
    <dgm:pt modelId="{8703995D-5ECE-4630-A5ED-B9EAAB926E1D}">
      <dgm:prSet phldrT="[Texte]" custT="1"/>
      <dgm:spPr/>
      <dgm:t>
        <a:bodyPr/>
        <a:lstStyle/>
        <a:p>
          <a:r>
            <a:rPr lang="fr-FR" sz="1050" dirty="0">
              <a:effectLst/>
              <a:latin typeface="Marianne" panose="02000000000000000000" pitchFamily="50" charset="0"/>
              <a:sym typeface="Wingdings" panose="05000000000000000000" pitchFamily="2" charset="2"/>
            </a:rPr>
            <a:t>ou</a:t>
          </a:r>
          <a:r>
            <a:rPr lang="fr-FR" sz="1050" dirty="0">
              <a:effectLst/>
              <a:latin typeface="Marianne" panose="02000000000000000000" pitchFamily="50" charset="0"/>
            </a:rPr>
            <a:t> dont la toxicité est reconnue chez l’homme</a:t>
          </a:r>
        </a:p>
      </dgm:t>
    </dgm:pt>
    <dgm:pt modelId="{3FF1A6E7-CDBF-4C0C-82C8-0DE7796FF0F0}" type="parTrans" cxnId="{807B935E-A0AB-4137-AA3B-0B2F64F34CF1}">
      <dgm:prSet/>
      <dgm:spPr/>
      <dgm:t>
        <a:bodyPr/>
        <a:lstStyle/>
        <a:p>
          <a:endParaRPr lang="fr-FR"/>
        </a:p>
      </dgm:t>
    </dgm:pt>
    <dgm:pt modelId="{A1CCFE4D-6BB7-4542-9E90-5FF0B956D970}" type="sibTrans" cxnId="{807B935E-A0AB-4137-AA3B-0B2F64F34CF1}">
      <dgm:prSet/>
      <dgm:spPr/>
      <dgm:t>
        <a:bodyPr/>
        <a:lstStyle/>
        <a:p>
          <a:endParaRPr lang="fr-FR"/>
        </a:p>
      </dgm:t>
    </dgm:pt>
    <dgm:pt modelId="{9404B723-269B-4498-86F9-085783774745}" type="pres">
      <dgm:prSet presAssocID="{50C9D729-FD64-4EA2-9DAA-266EEBFBACDA}" presName="rootnode" presStyleCnt="0">
        <dgm:presLayoutVars>
          <dgm:chMax/>
          <dgm:chPref/>
          <dgm:dir/>
          <dgm:animLvl val="lvl"/>
        </dgm:presLayoutVars>
      </dgm:prSet>
      <dgm:spPr/>
    </dgm:pt>
    <dgm:pt modelId="{5D1076D6-5585-4BA9-BCB3-131C57E227A7}" type="pres">
      <dgm:prSet presAssocID="{EED4028A-40BD-4241-A6E0-FD69FC77B95A}" presName="composite" presStyleCnt="0"/>
      <dgm:spPr/>
    </dgm:pt>
    <dgm:pt modelId="{E4872495-64BF-4B5D-9DC7-E67D26B6B3EF}" type="pres">
      <dgm:prSet presAssocID="{EED4028A-40BD-4241-A6E0-FD69FC77B95A}" presName="bentUpArrow1" presStyleLbl="alignImgPlace1" presStyleIdx="0" presStyleCnt="2" custScaleY="64334" custLinFactNeighborX="-391" custLinFactNeighborY="-24325"/>
      <dgm:spPr>
        <a:solidFill>
          <a:schemeClr val="bg2">
            <a:lumMod val="40000"/>
            <a:lumOff val="60000"/>
          </a:schemeClr>
        </a:solidFill>
      </dgm:spPr>
    </dgm:pt>
    <dgm:pt modelId="{2CB9209A-7611-4F7C-BE44-8AD60DB7C85C}" type="pres">
      <dgm:prSet presAssocID="{EED4028A-40BD-4241-A6E0-FD69FC77B95A}" presName="ParentText" presStyleLbl="node1" presStyleIdx="0" presStyleCnt="3" custScaleY="66089" custLinFactNeighborY="4038">
        <dgm:presLayoutVars>
          <dgm:chMax val="1"/>
          <dgm:chPref val="1"/>
          <dgm:bulletEnabled val="1"/>
        </dgm:presLayoutVars>
      </dgm:prSet>
      <dgm:spPr/>
    </dgm:pt>
    <dgm:pt modelId="{06C06289-9D62-48F3-B89F-2BD251AA3A94}" type="pres">
      <dgm:prSet presAssocID="{EED4028A-40BD-4241-A6E0-FD69FC77B95A}" presName="ChildText" presStyleLbl="revTx" presStyleIdx="0" presStyleCnt="3" custLinFactNeighborY="33588">
        <dgm:presLayoutVars>
          <dgm:chMax val="0"/>
          <dgm:chPref val="0"/>
          <dgm:bulletEnabled val="1"/>
        </dgm:presLayoutVars>
      </dgm:prSet>
      <dgm:spPr/>
    </dgm:pt>
    <dgm:pt modelId="{4E07418E-CF44-4C56-BE6F-A52F9A0DF967}" type="pres">
      <dgm:prSet presAssocID="{3ED68653-8823-40E1-94C7-124220F479CA}" presName="sibTrans" presStyleCnt="0"/>
      <dgm:spPr/>
    </dgm:pt>
    <dgm:pt modelId="{8406A47B-82F4-460C-9AF4-52912D2786B3}" type="pres">
      <dgm:prSet presAssocID="{7E172440-2693-44EB-A1AC-F545D92FD856}" presName="composite" presStyleCnt="0"/>
      <dgm:spPr/>
    </dgm:pt>
    <dgm:pt modelId="{31FD7F2A-4E50-4F2B-9682-71D729182FD2}" type="pres">
      <dgm:prSet presAssocID="{7E172440-2693-44EB-A1AC-F545D92FD856}" presName="bentUpArrow1" presStyleLbl="alignImgPlace1" presStyleIdx="1" presStyleCnt="2" custScaleY="65682" custLinFactNeighborX="21359" custLinFactNeighborY="-32887"/>
      <dgm:spPr>
        <a:solidFill>
          <a:schemeClr val="bg2">
            <a:lumMod val="40000"/>
            <a:lumOff val="60000"/>
          </a:schemeClr>
        </a:solidFill>
      </dgm:spPr>
    </dgm:pt>
    <dgm:pt modelId="{F3ED3BA2-38A6-4B18-81CD-2170AF75BB46}" type="pres">
      <dgm:prSet presAssocID="{7E172440-2693-44EB-A1AC-F545D92FD856}" presName="ParentText" presStyleLbl="node1" presStyleIdx="1" presStyleCnt="3" custScaleY="64152" custLinFactNeighborX="-6040" custLinFactNeighborY="4427">
        <dgm:presLayoutVars>
          <dgm:chMax val="1"/>
          <dgm:chPref val="1"/>
          <dgm:bulletEnabled val="1"/>
        </dgm:presLayoutVars>
      </dgm:prSet>
      <dgm:spPr/>
    </dgm:pt>
    <dgm:pt modelId="{25DE673D-447F-4BA8-953A-67361C9DD100}" type="pres">
      <dgm:prSet presAssocID="{7E172440-2693-44EB-A1AC-F545D92FD856}" presName="ChildText" presStyleLbl="revTx" presStyleIdx="1" presStyleCnt="3" custLinFactNeighborY="33588">
        <dgm:presLayoutVars>
          <dgm:chMax val="0"/>
          <dgm:chPref val="0"/>
          <dgm:bulletEnabled val="1"/>
        </dgm:presLayoutVars>
      </dgm:prSet>
      <dgm:spPr/>
    </dgm:pt>
    <dgm:pt modelId="{35B09B44-4473-4C60-A99D-AE4B4EF6F96D}" type="pres">
      <dgm:prSet presAssocID="{538AC734-A857-4C11-BFC2-ABB6F6134253}" presName="sibTrans" presStyleCnt="0"/>
      <dgm:spPr/>
    </dgm:pt>
    <dgm:pt modelId="{DC3C4719-3DD4-4C76-ADCB-1C1194B877D9}" type="pres">
      <dgm:prSet presAssocID="{7E3AC298-2455-4C31-A4F3-C35774C300CC}" presName="composite" presStyleCnt="0"/>
      <dgm:spPr/>
    </dgm:pt>
    <dgm:pt modelId="{892E07AB-7D1A-4301-BDB5-73ED5CDAAC7E}" type="pres">
      <dgm:prSet presAssocID="{7E3AC298-2455-4C31-A4F3-C35774C300CC}" presName="ParentText" presStyleLbl="node1" presStyleIdx="2" presStyleCnt="3" custScaleX="95240" custScaleY="66428" custLinFactNeighborX="9197" custLinFactNeighborY="-10108">
        <dgm:presLayoutVars>
          <dgm:chMax val="1"/>
          <dgm:chPref val="1"/>
          <dgm:bulletEnabled val="1"/>
        </dgm:presLayoutVars>
      </dgm:prSet>
      <dgm:spPr/>
    </dgm:pt>
    <dgm:pt modelId="{3D2246C3-E758-41AB-88DA-3B84FC3B8471}" type="pres">
      <dgm:prSet presAssocID="{7E3AC298-2455-4C31-A4F3-C35774C300CC}" presName="FinalChildText" presStyleLbl="revTx" presStyleIdx="2" presStyleCnt="3" custScaleX="80289" custLinFactNeighborX="4052" custLinFactNeighborY="-5525">
        <dgm:presLayoutVars>
          <dgm:chMax val="0"/>
          <dgm:chPref val="0"/>
          <dgm:bulletEnabled val="1"/>
        </dgm:presLayoutVars>
      </dgm:prSet>
      <dgm:spPr/>
    </dgm:pt>
  </dgm:ptLst>
  <dgm:cxnLst>
    <dgm:cxn modelId="{59B70B06-4B09-41F4-8F40-A15B6BDF5238}" srcId="{EED4028A-40BD-4241-A6E0-FD69FC77B95A}" destId="{9BD0637A-314F-40FE-B986-1BDFD6C9B66D}" srcOrd="0" destOrd="0" parTransId="{DA7F55E9-31E3-4678-B8E8-6503D6A2605E}" sibTransId="{49944F32-F447-42BF-8324-3F0D0DA80997}"/>
    <dgm:cxn modelId="{83FFB10D-989D-4090-B3EE-D59CE909DA8F}" type="presOf" srcId="{7E3AC298-2455-4C31-A4F3-C35774C300CC}" destId="{892E07AB-7D1A-4301-BDB5-73ED5CDAAC7E}" srcOrd="0" destOrd="0" presId="urn:microsoft.com/office/officeart/2005/8/layout/StepDownProcess"/>
    <dgm:cxn modelId="{44CE0117-497E-446C-9C9A-8DA074898822}" type="presOf" srcId="{763F6A9E-9E4C-44A3-B167-7160CEAB6DAE}" destId="{3D2246C3-E758-41AB-88DA-3B84FC3B8471}" srcOrd="0" destOrd="0" presId="urn:microsoft.com/office/officeart/2005/8/layout/StepDownProcess"/>
    <dgm:cxn modelId="{E876883D-BBCA-4204-9090-1F9ECA12A009}" srcId="{7E172440-2693-44EB-A1AC-F545D92FD856}" destId="{B112FB97-74E2-44B6-AD50-5819FBDC8D66}" srcOrd="0" destOrd="0" parTransId="{59336F9D-B05F-4668-BA60-C2F0C5111199}" sibTransId="{0632DD42-ACDB-4FB1-B30A-D08F3C6BDFC9}"/>
    <dgm:cxn modelId="{807B935E-A0AB-4137-AA3B-0B2F64F34CF1}" srcId="{7E3AC298-2455-4C31-A4F3-C35774C300CC}" destId="{8703995D-5ECE-4630-A5ED-B9EAAB926E1D}" srcOrd="1" destOrd="0" parTransId="{3FF1A6E7-CDBF-4C0C-82C8-0DE7796FF0F0}" sibTransId="{A1CCFE4D-6BB7-4542-9E90-5FF0B956D970}"/>
    <dgm:cxn modelId="{4393A54C-F690-4992-A765-F5E89833D834}" type="presOf" srcId="{EED4028A-40BD-4241-A6E0-FD69FC77B95A}" destId="{2CB9209A-7611-4F7C-BE44-8AD60DB7C85C}" srcOrd="0" destOrd="0" presId="urn:microsoft.com/office/officeart/2005/8/layout/StepDownProcess"/>
    <dgm:cxn modelId="{4521A850-640C-4FAB-B510-F9C5F239ABF1}" type="presOf" srcId="{9BD0637A-314F-40FE-B986-1BDFD6C9B66D}" destId="{06C06289-9D62-48F3-B89F-2BD251AA3A94}" srcOrd="0" destOrd="0" presId="urn:microsoft.com/office/officeart/2005/8/layout/StepDownProcess"/>
    <dgm:cxn modelId="{EE5B6E57-4744-4808-9C19-58DE2D603C4B}" srcId="{7E3AC298-2455-4C31-A4F3-C35774C300CC}" destId="{763F6A9E-9E4C-44A3-B167-7160CEAB6DAE}" srcOrd="0" destOrd="0" parTransId="{A17B74CA-4129-42A9-8327-F12011ABB723}" sibTransId="{60B3C911-12AA-41C2-804B-47568694EA43}"/>
    <dgm:cxn modelId="{AA7ABB7A-9730-47A5-84A3-F64511E64580}" srcId="{50C9D729-FD64-4EA2-9DAA-266EEBFBACDA}" destId="{7E3AC298-2455-4C31-A4F3-C35774C300CC}" srcOrd="2" destOrd="0" parTransId="{D8842A7F-FCC1-4569-AFE2-BA57962AF49F}" sibTransId="{D9C01501-CDC0-432A-B90D-C87456FE767E}"/>
    <dgm:cxn modelId="{B3401F89-8AFA-4D80-A43D-2C94BB6394F5}" type="presOf" srcId="{50C9D729-FD64-4EA2-9DAA-266EEBFBACDA}" destId="{9404B723-269B-4498-86F9-085783774745}" srcOrd="0" destOrd="0" presId="urn:microsoft.com/office/officeart/2005/8/layout/StepDownProcess"/>
    <dgm:cxn modelId="{19477B9D-8299-45D9-8B7D-79EBD5D75C87}" srcId="{50C9D729-FD64-4EA2-9DAA-266EEBFBACDA}" destId="{EED4028A-40BD-4241-A6E0-FD69FC77B95A}" srcOrd="0" destOrd="0" parTransId="{EECB4D4B-4F1C-4522-96D5-62CFC14131B1}" sibTransId="{3ED68653-8823-40E1-94C7-124220F479CA}"/>
    <dgm:cxn modelId="{959FE3C7-B4FB-4FA3-B529-A4413F611FC6}" type="presOf" srcId="{7E172440-2693-44EB-A1AC-F545D92FD856}" destId="{F3ED3BA2-38A6-4B18-81CD-2170AF75BB46}" srcOrd="0" destOrd="0" presId="urn:microsoft.com/office/officeart/2005/8/layout/StepDownProcess"/>
    <dgm:cxn modelId="{870CC8F0-E09E-4600-93C5-5371D88AFEC1}" type="presOf" srcId="{8703995D-5ECE-4630-A5ED-B9EAAB926E1D}" destId="{3D2246C3-E758-41AB-88DA-3B84FC3B8471}" srcOrd="0" destOrd="1" presId="urn:microsoft.com/office/officeart/2005/8/layout/StepDownProcess"/>
    <dgm:cxn modelId="{421400F9-309A-4F71-BE84-DD6E9621BDA4}" type="presOf" srcId="{B112FB97-74E2-44B6-AD50-5819FBDC8D66}" destId="{25DE673D-447F-4BA8-953A-67361C9DD100}" srcOrd="0" destOrd="0" presId="urn:microsoft.com/office/officeart/2005/8/layout/StepDownProcess"/>
    <dgm:cxn modelId="{13255FFB-043D-4FC2-8AED-AD951A9E74A5}" srcId="{50C9D729-FD64-4EA2-9DAA-266EEBFBACDA}" destId="{7E172440-2693-44EB-A1AC-F545D92FD856}" srcOrd="1" destOrd="0" parTransId="{BFFBFBDC-FCE6-49A9-A85C-90B0605BA9C3}" sibTransId="{538AC734-A857-4C11-BFC2-ABB6F6134253}"/>
    <dgm:cxn modelId="{3B39F73E-EBF6-427A-A24B-4285B986CA63}" type="presParOf" srcId="{9404B723-269B-4498-86F9-085783774745}" destId="{5D1076D6-5585-4BA9-BCB3-131C57E227A7}" srcOrd="0" destOrd="0" presId="urn:microsoft.com/office/officeart/2005/8/layout/StepDownProcess"/>
    <dgm:cxn modelId="{C6192038-F282-4C7F-8D2B-9D313437953E}" type="presParOf" srcId="{5D1076D6-5585-4BA9-BCB3-131C57E227A7}" destId="{E4872495-64BF-4B5D-9DC7-E67D26B6B3EF}" srcOrd="0" destOrd="0" presId="urn:microsoft.com/office/officeart/2005/8/layout/StepDownProcess"/>
    <dgm:cxn modelId="{8214FB6C-86C9-4981-AB94-C98AC3DC563E}" type="presParOf" srcId="{5D1076D6-5585-4BA9-BCB3-131C57E227A7}" destId="{2CB9209A-7611-4F7C-BE44-8AD60DB7C85C}" srcOrd="1" destOrd="0" presId="urn:microsoft.com/office/officeart/2005/8/layout/StepDownProcess"/>
    <dgm:cxn modelId="{FDBFAFA9-BB3C-4A7B-8BC3-0705F1BA34D4}" type="presParOf" srcId="{5D1076D6-5585-4BA9-BCB3-131C57E227A7}" destId="{06C06289-9D62-48F3-B89F-2BD251AA3A94}" srcOrd="2" destOrd="0" presId="urn:microsoft.com/office/officeart/2005/8/layout/StepDownProcess"/>
    <dgm:cxn modelId="{32B5ADE1-8C72-4130-8EC3-39F360129537}" type="presParOf" srcId="{9404B723-269B-4498-86F9-085783774745}" destId="{4E07418E-CF44-4C56-BE6F-A52F9A0DF967}" srcOrd="1" destOrd="0" presId="urn:microsoft.com/office/officeart/2005/8/layout/StepDownProcess"/>
    <dgm:cxn modelId="{AD4B90F2-FA2C-4262-A76E-BEE19C6F92EB}" type="presParOf" srcId="{9404B723-269B-4498-86F9-085783774745}" destId="{8406A47B-82F4-460C-9AF4-52912D2786B3}" srcOrd="2" destOrd="0" presId="urn:microsoft.com/office/officeart/2005/8/layout/StepDownProcess"/>
    <dgm:cxn modelId="{FA74C4BE-8537-4A0B-8585-4BD1142973DA}" type="presParOf" srcId="{8406A47B-82F4-460C-9AF4-52912D2786B3}" destId="{31FD7F2A-4E50-4F2B-9682-71D729182FD2}" srcOrd="0" destOrd="0" presId="urn:microsoft.com/office/officeart/2005/8/layout/StepDownProcess"/>
    <dgm:cxn modelId="{931DA789-C1F7-4181-9D60-5F73B1C34401}" type="presParOf" srcId="{8406A47B-82F4-460C-9AF4-52912D2786B3}" destId="{F3ED3BA2-38A6-4B18-81CD-2170AF75BB46}" srcOrd="1" destOrd="0" presId="urn:microsoft.com/office/officeart/2005/8/layout/StepDownProcess"/>
    <dgm:cxn modelId="{252C2644-90E3-4F01-A12B-65DD1D7A005C}" type="presParOf" srcId="{8406A47B-82F4-460C-9AF4-52912D2786B3}" destId="{25DE673D-447F-4BA8-953A-67361C9DD100}" srcOrd="2" destOrd="0" presId="urn:microsoft.com/office/officeart/2005/8/layout/StepDownProcess"/>
    <dgm:cxn modelId="{8924B7F8-6F77-4A8B-BB9B-D858655FBCBB}" type="presParOf" srcId="{9404B723-269B-4498-86F9-085783774745}" destId="{35B09B44-4473-4C60-A99D-AE4B4EF6F96D}" srcOrd="3" destOrd="0" presId="urn:microsoft.com/office/officeart/2005/8/layout/StepDownProcess"/>
    <dgm:cxn modelId="{7976E371-9F88-47AF-B109-C1F546D7571F}" type="presParOf" srcId="{9404B723-269B-4498-86F9-085783774745}" destId="{DC3C4719-3DD4-4C76-ADCB-1C1194B877D9}" srcOrd="4" destOrd="0" presId="urn:microsoft.com/office/officeart/2005/8/layout/StepDownProcess"/>
    <dgm:cxn modelId="{F28C8D2B-2997-4818-8B13-A90141D636A5}" type="presParOf" srcId="{DC3C4719-3DD4-4C76-ADCB-1C1194B877D9}" destId="{892E07AB-7D1A-4301-BDB5-73ED5CDAAC7E}" srcOrd="0" destOrd="0" presId="urn:microsoft.com/office/officeart/2005/8/layout/StepDownProcess"/>
    <dgm:cxn modelId="{757A12A3-5232-4F66-BD09-F89096FA23AE}" type="presParOf" srcId="{DC3C4719-3DD4-4C76-ADCB-1C1194B877D9}" destId="{3D2246C3-E758-41AB-88DA-3B84FC3B8471}"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FDD9C6-BFE1-4364-8965-F0851A242620}" type="doc">
      <dgm:prSet loTypeId="urn:microsoft.com/office/officeart/2009/3/layout/PieProcess" loCatId="list" qsTypeId="urn:microsoft.com/office/officeart/2005/8/quickstyle/simple3" qsCatId="simple" csTypeId="urn:microsoft.com/office/officeart/2005/8/colors/colorful1" csCatId="colorful" phldr="1"/>
      <dgm:spPr/>
      <dgm:t>
        <a:bodyPr/>
        <a:lstStyle/>
        <a:p>
          <a:endParaRPr lang="fr-FR"/>
        </a:p>
      </dgm:t>
    </dgm:pt>
    <dgm:pt modelId="{E5B5E4B0-E557-49B8-9CBB-8640A22BD3D8}">
      <dgm:prSet phldrT="[Texte]"/>
      <dgm:spPr/>
      <dgm:t>
        <a:bodyPr/>
        <a:lstStyle/>
        <a:p>
          <a:r>
            <a:rPr lang="fr-FR" dirty="0"/>
            <a:t>DEFI n°1</a:t>
          </a:r>
        </a:p>
      </dgm:t>
    </dgm:pt>
    <dgm:pt modelId="{75035FA2-88DF-4956-9E44-C41C49EB7F8E}" type="parTrans" cxnId="{999471DD-6996-4D53-B453-0C33630DF5DC}">
      <dgm:prSet/>
      <dgm:spPr/>
      <dgm:t>
        <a:bodyPr/>
        <a:lstStyle/>
        <a:p>
          <a:endParaRPr lang="fr-FR"/>
        </a:p>
      </dgm:t>
    </dgm:pt>
    <dgm:pt modelId="{CF43800B-F1AF-4574-BA03-C14B851D1653}" type="sibTrans" cxnId="{999471DD-6996-4D53-B453-0C33630DF5DC}">
      <dgm:prSet/>
      <dgm:spPr/>
      <dgm:t>
        <a:bodyPr/>
        <a:lstStyle/>
        <a:p>
          <a:endParaRPr lang="fr-FR"/>
        </a:p>
      </dgm:t>
    </dgm:pt>
    <dgm:pt modelId="{1928FA2A-3AF2-40F0-9B26-2605E283E582}">
      <dgm:prSet phldrT="[Texte]"/>
      <dgm:spPr/>
      <dgm:t>
        <a:bodyPr/>
        <a:lstStyle/>
        <a:p>
          <a:r>
            <a:rPr lang="fr-FR" dirty="0"/>
            <a:t>Identifier un </a:t>
          </a:r>
          <a:r>
            <a:rPr lang="fr-FR" b="1" dirty="0"/>
            <a:t>vecteur législatif </a:t>
          </a:r>
          <a:r>
            <a:rPr lang="fr-FR" dirty="0"/>
            <a:t>pour introduire un article d’habilitation à prendre par ordonnance les adaptations du CSP et du code rural et de la pêche maritime.</a:t>
          </a:r>
        </a:p>
      </dgm:t>
    </dgm:pt>
    <dgm:pt modelId="{BF720D9C-34A7-4E15-93CE-BFBA5D5CC500}" type="parTrans" cxnId="{DFC09E49-2671-4D69-B8AD-15E2C1BBA55C}">
      <dgm:prSet/>
      <dgm:spPr/>
      <dgm:t>
        <a:bodyPr/>
        <a:lstStyle/>
        <a:p>
          <a:endParaRPr lang="fr-FR"/>
        </a:p>
      </dgm:t>
    </dgm:pt>
    <dgm:pt modelId="{0754B5FF-0776-4EBA-8A06-3FCA49BB5D05}" type="sibTrans" cxnId="{DFC09E49-2671-4D69-B8AD-15E2C1BBA55C}">
      <dgm:prSet/>
      <dgm:spPr/>
      <dgm:t>
        <a:bodyPr/>
        <a:lstStyle/>
        <a:p>
          <a:endParaRPr lang="fr-FR"/>
        </a:p>
      </dgm:t>
    </dgm:pt>
    <dgm:pt modelId="{D02E53C6-861C-46A6-8DE5-B33C99275032}">
      <dgm:prSet phldrT="[Texte]"/>
      <dgm:spPr/>
      <dgm:t>
        <a:bodyPr/>
        <a:lstStyle/>
        <a:p>
          <a:r>
            <a:rPr lang="fr-FR" dirty="0"/>
            <a:t>DEFI n°2</a:t>
          </a:r>
        </a:p>
      </dgm:t>
    </dgm:pt>
    <dgm:pt modelId="{D4AE074B-A9E1-40DF-92F1-A82B533A0BE3}" type="parTrans" cxnId="{2369F359-0A31-4DB7-BEEE-ADC474646972}">
      <dgm:prSet/>
      <dgm:spPr/>
      <dgm:t>
        <a:bodyPr/>
        <a:lstStyle/>
        <a:p>
          <a:endParaRPr lang="fr-FR"/>
        </a:p>
      </dgm:t>
    </dgm:pt>
    <dgm:pt modelId="{FDB8C672-A0A0-41EC-8A1C-2974A92D0366}" type="sibTrans" cxnId="{2369F359-0A31-4DB7-BEEE-ADC474646972}">
      <dgm:prSet/>
      <dgm:spPr/>
      <dgm:t>
        <a:bodyPr/>
        <a:lstStyle/>
        <a:p>
          <a:endParaRPr lang="fr-FR"/>
        </a:p>
      </dgm:t>
    </dgm:pt>
    <dgm:pt modelId="{B3874FA1-63D4-4E47-845B-7C14C16A9A4F}">
      <dgm:prSet phldrT="[Texte]"/>
      <dgm:spPr/>
      <dgm:t>
        <a:bodyPr/>
        <a:lstStyle/>
        <a:p>
          <a:r>
            <a:rPr lang="fr-FR" b="1" dirty="0"/>
            <a:t>Notes de position </a:t>
          </a:r>
          <a:r>
            <a:rPr lang="fr-FR" dirty="0"/>
            <a:t>aux ministères de tutelles pour établir la position française :</a:t>
          </a:r>
        </a:p>
        <a:p>
          <a:r>
            <a:rPr lang="fr-FR" dirty="0"/>
            <a:t>- Interprétation</a:t>
          </a:r>
        </a:p>
        <a:p>
          <a:r>
            <a:rPr lang="fr-FR" dirty="0"/>
            <a:t>- Adaptation</a:t>
          </a:r>
        </a:p>
        <a:p>
          <a:r>
            <a:rPr lang="fr-FR" dirty="0"/>
            <a:t>- Définition des mesures nationales</a:t>
          </a:r>
        </a:p>
      </dgm:t>
    </dgm:pt>
    <dgm:pt modelId="{0877676C-67E3-4D68-8EE8-367738777B3D}" type="parTrans" cxnId="{7DEFC9A8-C80B-4986-8670-4747AF406B57}">
      <dgm:prSet/>
      <dgm:spPr/>
      <dgm:t>
        <a:bodyPr/>
        <a:lstStyle/>
        <a:p>
          <a:endParaRPr lang="fr-FR"/>
        </a:p>
      </dgm:t>
    </dgm:pt>
    <dgm:pt modelId="{7CB599CE-CB49-4DDC-B9F6-B761947DECDE}" type="sibTrans" cxnId="{7DEFC9A8-C80B-4986-8670-4747AF406B57}">
      <dgm:prSet/>
      <dgm:spPr/>
      <dgm:t>
        <a:bodyPr/>
        <a:lstStyle/>
        <a:p>
          <a:endParaRPr lang="fr-FR"/>
        </a:p>
      </dgm:t>
    </dgm:pt>
    <dgm:pt modelId="{37E63061-810B-4252-85C9-DE50D65EE217}">
      <dgm:prSet phldrT="[Texte]"/>
      <dgm:spPr/>
      <dgm:t>
        <a:bodyPr/>
        <a:lstStyle/>
        <a:p>
          <a:r>
            <a:rPr lang="fr-FR" dirty="0"/>
            <a:t>DEFI n°3</a:t>
          </a:r>
        </a:p>
      </dgm:t>
    </dgm:pt>
    <dgm:pt modelId="{A56DD13F-BCF9-40B5-B244-399A6AE9D106}" type="parTrans" cxnId="{51ED6BDA-274B-4383-9DE7-BC87ED0B14DE}">
      <dgm:prSet/>
      <dgm:spPr/>
      <dgm:t>
        <a:bodyPr/>
        <a:lstStyle/>
        <a:p>
          <a:endParaRPr lang="fr-FR"/>
        </a:p>
      </dgm:t>
    </dgm:pt>
    <dgm:pt modelId="{A75DDE3A-A259-4295-84C0-69BEF9B7E0CE}" type="sibTrans" cxnId="{51ED6BDA-274B-4383-9DE7-BC87ED0B14DE}">
      <dgm:prSet/>
      <dgm:spPr/>
      <dgm:t>
        <a:bodyPr/>
        <a:lstStyle/>
        <a:p>
          <a:endParaRPr lang="fr-FR"/>
        </a:p>
      </dgm:t>
    </dgm:pt>
    <dgm:pt modelId="{AB82525C-2F0E-4836-B7BA-22EDBA1FE99A}">
      <dgm:prSet phldrT="[Texte]"/>
      <dgm:spPr/>
      <dgm:t>
        <a:bodyPr/>
        <a:lstStyle/>
        <a:p>
          <a:r>
            <a:rPr lang="fr-FR" dirty="0"/>
            <a:t>Préparer et faire adopter une </a:t>
          </a:r>
          <a:r>
            <a:rPr lang="fr-FR" b="1" dirty="0"/>
            <a:t>ordonnance</a:t>
          </a:r>
        </a:p>
        <a:p>
          <a:r>
            <a:rPr lang="fr-FR" b="0" dirty="0"/>
            <a:t>- Fiche d’impact</a:t>
          </a:r>
        </a:p>
        <a:p>
          <a:r>
            <a:rPr lang="fr-FR" b="0" dirty="0"/>
            <a:t>- Tableaux 3 colonnes</a:t>
          </a:r>
        </a:p>
      </dgm:t>
    </dgm:pt>
    <dgm:pt modelId="{A43C6FF8-C8F2-42AE-89FF-914C920A49BB}" type="parTrans" cxnId="{C678540F-3EAA-4FC4-93D8-65B6CBC64B20}">
      <dgm:prSet/>
      <dgm:spPr/>
      <dgm:t>
        <a:bodyPr/>
        <a:lstStyle/>
        <a:p>
          <a:endParaRPr lang="fr-FR"/>
        </a:p>
      </dgm:t>
    </dgm:pt>
    <dgm:pt modelId="{583028FE-4391-4FD8-AF8D-BA8A8D816BEA}" type="sibTrans" cxnId="{C678540F-3EAA-4FC4-93D8-65B6CBC64B20}">
      <dgm:prSet/>
      <dgm:spPr/>
      <dgm:t>
        <a:bodyPr/>
        <a:lstStyle/>
        <a:p>
          <a:endParaRPr lang="fr-FR"/>
        </a:p>
      </dgm:t>
    </dgm:pt>
    <dgm:pt modelId="{24D0FF8E-6532-4419-B090-A7B15705D843}">
      <dgm:prSet phldrT="[Texte]"/>
      <dgm:spPr/>
      <dgm:t>
        <a:bodyPr/>
        <a:lstStyle/>
        <a:p>
          <a:r>
            <a:rPr lang="fr-FR" b="1" dirty="0"/>
            <a:t>2022</a:t>
          </a:r>
        </a:p>
        <a:p>
          <a:endParaRPr lang="fr-FR" dirty="0"/>
        </a:p>
      </dgm:t>
    </dgm:pt>
    <dgm:pt modelId="{12A2FC69-6E95-4424-8A3F-8CA6808DCD39}" type="parTrans" cxnId="{AB16172B-6203-4C51-8F6F-EB29D14A5164}">
      <dgm:prSet/>
      <dgm:spPr/>
      <dgm:t>
        <a:bodyPr/>
        <a:lstStyle/>
        <a:p>
          <a:endParaRPr lang="fr-FR"/>
        </a:p>
      </dgm:t>
    </dgm:pt>
    <dgm:pt modelId="{2F4113CB-5F47-415D-B831-AD6F2BF5C9A7}" type="sibTrans" cxnId="{AB16172B-6203-4C51-8F6F-EB29D14A5164}">
      <dgm:prSet/>
      <dgm:spPr/>
      <dgm:t>
        <a:bodyPr/>
        <a:lstStyle/>
        <a:p>
          <a:endParaRPr lang="fr-FR"/>
        </a:p>
      </dgm:t>
    </dgm:pt>
    <dgm:pt modelId="{F5E7D9F2-A44C-4978-8B52-5F35E73622BD}" type="pres">
      <dgm:prSet presAssocID="{8FFDD9C6-BFE1-4364-8965-F0851A242620}" presName="Name0" presStyleCnt="0">
        <dgm:presLayoutVars>
          <dgm:chMax val="7"/>
          <dgm:chPref val="7"/>
          <dgm:dir/>
          <dgm:animOne val="branch"/>
          <dgm:animLvl val="lvl"/>
        </dgm:presLayoutVars>
      </dgm:prSet>
      <dgm:spPr/>
    </dgm:pt>
    <dgm:pt modelId="{C53BA22F-F501-41CF-AD8B-DC138E9F8DB1}" type="pres">
      <dgm:prSet presAssocID="{E5B5E4B0-E557-49B8-9CBB-8640A22BD3D8}" presName="ParentComposite" presStyleCnt="0"/>
      <dgm:spPr/>
    </dgm:pt>
    <dgm:pt modelId="{3D180BFC-3276-4449-BD3E-1BF3C40275CC}" type="pres">
      <dgm:prSet presAssocID="{E5B5E4B0-E557-49B8-9CBB-8640A22BD3D8}" presName="Chord" presStyleLbl="bgShp" presStyleIdx="0" presStyleCnt="4"/>
      <dgm:spPr>
        <a:solidFill>
          <a:schemeClr val="tx2">
            <a:lumMod val="40000"/>
            <a:lumOff val="60000"/>
          </a:schemeClr>
        </a:solidFill>
      </dgm:spPr>
    </dgm:pt>
    <dgm:pt modelId="{A5A35241-F969-4F0B-A74B-10EB1922336C}" type="pres">
      <dgm:prSet presAssocID="{E5B5E4B0-E557-49B8-9CBB-8640A22BD3D8}" presName="Pie" presStyleLbl="alignNode1" presStyleIdx="0" presStyleCnt="4"/>
      <dgm:spPr>
        <a:solidFill>
          <a:srgbClr val="FF0000"/>
        </a:solidFill>
        <a:ln>
          <a:solidFill>
            <a:srgbClr val="FF0000"/>
          </a:solidFill>
        </a:ln>
      </dgm:spPr>
    </dgm:pt>
    <dgm:pt modelId="{89F3ED9C-0ECA-4300-985B-37CDBACE725A}" type="pres">
      <dgm:prSet presAssocID="{E5B5E4B0-E557-49B8-9CBB-8640A22BD3D8}" presName="Parent" presStyleLbl="revTx" presStyleIdx="0" presStyleCnt="7">
        <dgm:presLayoutVars>
          <dgm:chMax val="1"/>
          <dgm:chPref val="1"/>
          <dgm:bulletEnabled val="1"/>
        </dgm:presLayoutVars>
      </dgm:prSet>
      <dgm:spPr/>
    </dgm:pt>
    <dgm:pt modelId="{4E2D629D-9F31-49C9-8952-7360E3488339}" type="pres">
      <dgm:prSet presAssocID="{0754B5FF-0776-4EBA-8A06-3FCA49BB5D05}" presName="negSibTrans" presStyleCnt="0"/>
      <dgm:spPr/>
    </dgm:pt>
    <dgm:pt modelId="{E4882A7B-5852-4EA9-86A3-BD065117DC16}" type="pres">
      <dgm:prSet presAssocID="{E5B5E4B0-E557-49B8-9CBB-8640A22BD3D8}" presName="composite" presStyleCnt="0"/>
      <dgm:spPr/>
    </dgm:pt>
    <dgm:pt modelId="{FF7500CF-27BB-47CC-8CC1-3C5D9C6A0218}" type="pres">
      <dgm:prSet presAssocID="{E5B5E4B0-E557-49B8-9CBB-8640A22BD3D8}" presName="Child" presStyleLbl="revTx" presStyleIdx="1" presStyleCnt="7">
        <dgm:presLayoutVars>
          <dgm:chMax val="0"/>
          <dgm:chPref val="0"/>
          <dgm:bulletEnabled val="1"/>
        </dgm:presLayoutVars>
      </dgm:prSet>
      <dgm:spPr/>
    </dgm:pt>
    <dgm:pt modelId="{819E3C1B-5A44-48FA-9A2B-2C0EDDE020BA}" type="pres">
      <dgm:prSet presAssocID="{CF43800B-F1AF-4574-BA03-C14B851D1653}" presName="sibTrans" presStyleCnt="0"/>
      <dgm:spPr/>
    </dgm:pt>
    <dgm:pt modelId="{C0F6A007-30AE-4F65-9923-8802FB7BDCF1}" type="pres">
      <dgm:prSet presAssocID="{D02E53C6-861C-46A6-8DE5-B33C99275032}" presName="ParentComposite" presStyleCnt="0"/>
      <dgm:spPr/>
    </dgm:pt>
    <dgm:pt modelId="{B3578C65-F0C1-473B-9E57-2AFDFF63A101}" type="pres">
      <dgm:prSet presAssocID="{D02E53C6-861C-46A6-8DE5-B33C99275032}" presName="Chord" presStyleLbl="bgShp" presStyleIdx="1" presStyleCnt="4"/>
      <dgm:spPr>
        <a:solidFill>
          <a:schemeClr val="tx2">
            <a:lumMod val="40000"/>
            <a:lumOff val="60000"/>
          </a:schemeClr>
        </a:solidFill>
      </dgm:spPr>
    </dgm:pt>
    <dgm:pt modelId="{CB60D3CB-9AB3-4E67-8504-48C976BED747}" type="pres">
      <dgm:prSet presAssocID="{D02E53C6-861C-46A6-8DE5-B33C99275032}" presName="Pie" presStyleLbl="alignNode1" presStyleIdx="1" presStyleCnt="4"/>
      <dgm:spPr>
        <a:solidFill>
          <a:schemeClr val="accent2"/>
        </a:solidFill>
        <a:ln>
          <a:solidFill>
            <a:schemeClr val="accent2"/>
          </a:solidFill>
        </a:ln>
      </dgm:spPr>
    </dgm:pt>
    <dgm:pt modelId="{D883D201-80F9-4D3B-9EE5-492111EF6E66}" type="pres">
      <dgm:prSet presAssocID="{D02E53C6-861C-46A6-8DE5-B33C99275032}" presName="Parent" presStyleLbl="revTx" presStyleIdx="2" presStyleCnt="7">
        <dgm:presLayoutVars>
          <dgm:chMax val="1"/>
          <dgm:chPref val="1"/>
          <dgm:bulletEnabled val="1"/>
        </dgm:presLayoutVars>
      </dgm:prSet>
      <dgm:spPr/>
    </dgm:pt>
    <dgm:pt modelId="{22046F1E-6434-4DE7-863C-BC1AD0F9B52B}" type="pres">
      <dgm:prSet presAssocID="{7CB599CE-CB49-4DDC-B9F6-B761947DECDE}" presName="negSibTrans" presStyleCnt="0"/>
      <dgm:spPr/>
    </dgm:pt>
    <dgm:pt modelId="{13A2D7D7-2130-4C05-8137-63832C148D34}" type="pres">
      <dgm:prSet presAssocID="{D02E53C6-861C-46A6-8DE5-B33C99275032}" presName="composite" presStyleCnt="0"/>
      <dgm:spPr/>
    </dgm:pt>
    <dgm:pt modelId="{6A5D1ECA-71C2-4F2B-A242-DD48051C9511}" type="pres">
      <dgm:prSet presAssocID="{D02E53C6-861C-46A6-8DE5-B33C99275032}" presName="Child" presStyleLbl="revTx" presStyleIdx="3" presStyleCnt="7">
        <dgm:presLayoutVars>
          <dgm:chMax val="0"/>
          <dgm:chPref val="0"/>
          <dgm:bulletEnabled val="1"/>
        </dgm:presLayoutVars>
      </dgm:prSet>
      <dgm:spPr/>
    </dgm:pt>
    <dgm:pt modelId="{7D3E2E08-1C55-4B4A-AA79-832DAB71EAE6}" type="pres">
      <dgm:prSet presAssocID="{FDB8C672-A0A0-41EC-8A1C-2974A92D0366}" presName="sibTrans" presStyleCnt="0"/>
      <dgm:spPr/>
    </dgm:pt>
    <dgm:pt modelId="{611E8BC3-26A2-4A19-83D6-796D4EEC1C72}" type="pres">
      <dgm:prSet presAssocID="{37E63061-810B-4252-85C9-DE50D65EE217}" presName="ParentComposite" presStyleCnt="0"/>
      <dgm:spPr/>
    </dgm:pt>
    <dgm:pt modelId="{3F59855E-82BF-4797-A991-29BB62C2FAC7}" type="pres">
      <dgm:prSet presAssocID="{37E63061-810B-4252-85C9-DE50D65EE217}" presName="Chord" presStyleLbl="bgShp" presStyleIdx="2" presStyleCnt="4"/>
      <dgm:spPr>
        <a:solidFill>
          <a:schemeClr val="tx2">
            <a:lumMod val="40000"/>
            <a:lumOff val="60000"/>
          </a:schemeClr>
        </a:solidFill>
      </dgm:spPr>
    </dgm:pt>
    <dgm:pt modelId="{B037A56E-AFC0-4961-89DF-4B5D69A32425}" type="pres">
      <dgm:prSet presAssocID="{37E63061-810B-4252-85C9-DE50D65EE217}" presName="Pie" presStyleLbl="alignNode1" presStyleIdx="2" presStyleCnt="4"/>
      <dgm:spPr>
        <a:solidFill>
          <a:schemeClr val="tx2"/>
        </a:solidFill>
        <a:ln>
          <a:solidFill>
            <a:schemeClr val="tx2"/>
          </a:solidFill>
        </a:ln>
      </dgm:spPr>
    </dgm:pt>
    <dgm:pt modelId="{8AE0A9D3-9B41-4DD5-8512-7E71BBB1BD24}" type="pres">
      <dgm:prSet presAssocID="{37E63061-810B-4252-85C9-DE50D65EE217}" presName="Parent" presStyleLbl="revTx" presStyleIdx="4" presStyleCnt="7">
        <dgm:presLayoutVars>
          <dgm:chMax val="1"/>
          <dgm:chPref val="1"/>
          <dgm:bulletEnabled val="1"/>
        </dgm:presLayoutVars>
      </dgm:prSet>
      <dgm:spPr/>
    </dgm:pt>
    <dgm:pt modelId="{E6BAF906-967E-43BE-B563-32BD05C5F9F9}" type="pres">
      <dgm:prSet presAssocID="{583028FE-4391-4FD8-AF8D-BA8A8D816BEA}" presName="negSibTrans" presStyleCnt="0"/>
      <dgm:spPr/>
    </dgm:pt>
    <dgm:pt modelId="{90E30833-52E9-4795-A64B-ACC220FA02AD}" type="pres">
      <dgm:prSet presAssocID="{37E63061-810B-4252-85C9-DE50D65EE217}" presName="composite" presStyleCnt="0"/>
      <dgm:spPr/>
    </dgm:pt>
    <dgm:pt modelId="{A5A07F19-B8EB-46B2-8FEE-8BB550DB6B23}" type="pres">
      <dgm:prSet presAssocID="{37E63061-810B-4252-85C9-DE50D65EE217}" presName="Child" presStyleLbl="revTx" presStyleIdx="5" presStyleCnt="7">
        <dgm:presLayoutVars>
          <dgm:chMax val="0"/>
          <dgm:chPref val="0"/>
          <dgm:bulletEnabled val="1"/>
        </dgm:presLayoutVars>
      </dgm:prSet>
      <dgm:spPr/>
    </dgm:pt>
    <dgm:pt modelId="{DBBE188D-BA53-424E-8DA6-B6CAE51E95ED}" type="pres">
      <dgm:prSet presAssocID="{A75DDE3A-A259-4295-84C0-69BEF9B7E0CE}" presName="sibTrans" presStyleCnt="0"/>
      <dgm:spPr/>
    </dgm:pt>
    <dgm:pt modelId="{A9DDE602-09AA-456F-83A7-9DA39F2AAB15}" type="pres">
      <dgm:prSet presAssocID="{24D0FF8E-6532-4419-B090-A7B15705D843}" presName="ParentComposite" presStyleCnt="0"/>
      <dgm:spPr/>
    </dgm:pt>
    <dgm:pt modelId="{D1F63615-09CC-45BE-9FBC-4D2875354BF0}" type="pres">
      <dgm:prSet presAssocID="{24D0FF8E-6532-4419-B090-A7B15705D843}" presName="Chord" presStyleLbl="bgShp" presStyleIdx="3" presStyleCnt="4"/>
      <dgm:spPr>
        <a:solidFill>
          <a:schemeClr val="tx2">
            <a:lumMod val="40000"/>
            <a:lumOff val="60000"/>
          </a:schemeClr>
        </a:solidFill>
      </dgm:spPr>
    </dgm:pt>
    <dgm:pt modelId="{B160212B-6422-4699-8BD8-2C9DBF473AC6}" type="pres">
      <dgm:prSet presAssocID="{24D0FF8E-6532-4419-B090-A7B15705D843}" presName="Pie" presStyleLbl="alignNode1" presStyleIdx="3" presStyleCnt="4"/>
      <dgm:spPr>
        <a:solidFill>
          <a:schemeClr val="bg2">
            <a:lumMod val="60000"/>
            <a:lumOff val="40000"/>
          </a:schemeClr>
        </a:solidFill>
        <a:ln>
          <a:solidFill>
            <a:schemeClr val="bg2"/>
          </a:solidFill>
        </a:ln>
      </dgm:spPr>
    </dgm:pt>
    <dgm:pt modelId="{EE44DA7B-8DE3-4274-9261-816B807A35CA}" type="pres">
      <dgm:prSet presAssocID="{24D0FF8E-6532-4419-B090-A7B15705D843}" presName="Parent" presStyleLbl="revTx" presStyleIdx="6" presStyleCnt="7">
        <dgm:presLayoutVars>
          <dgm:chMax val="1"/>
          <dgm:chPref val="1"/>
          <dgm:bulletEnabled val="1"/>
        </dgm:presLayoutVars>
      </dgm:prSet>
      <dgm:spPr/>
    </dgm:pt>
  </dgm:ptLst>
  <dgm:cxnLst>
    <dgm:cxn modelId="{3DD4F809-5D67-4754-BD98-B50736F03D8E}" type="presOf" srcId="{24D0FF8E-6532-4419-B090-A7B15705D843}" destId="{EE44DA7B-8DE3-4274-9261-816B807A35CA}" srcOrd="0" destOrd="0" presId="urn:microsoft.com/office/officeart/2009/3/layout/PieProcess"/>
    <dgm:cxn modelId="{C678540F-3EAA-4FC4-93D8-65B6CBC64B20}" srcId="{37E63061-810B-4252-85C9-DE50D65EE217}" destId="{AB82525C-2F0E-4836-B7BA-22EDBA1FE99A}" srcOrd="0" destOrd="0" parTransId="{A43C6FF8-C8F2-42AE-89FF-914C920A49BB}" sibTransId="{583028FE-4391-4FD8-AF8D-BA8A8D816BEA}"/>
    <dgm:cxn modelId="{83CBE918-76F3-45A3-9AB9-3550E78FA6B5}" type="presOf" srcId="{AB82525C-2F0E-4836-B7BA-22EDBA1FE99A}" destId="{A5A07F19-B8EB-46B2-8FEE-8BB550DB6B23}" srcOrd="0" destOrd="0" presId="urn:microsoft.com/office/officeart/2009/3/layout/PieProcess"/>
    <dgm:cxn modelId="{AB16172B-6203-4C51-8F6F-EB29D14A5164}" srcId="{8FFDD9C6-BFE1-4364-8965-F0851A242620}" destId="{24D0FF8E-6532-4419-B090-A7B15705D843}" srcOrd="3" destOrd="0" parTransId="{12A2FC69-6E95-4424-8A3F-8CA6808DCD39}" sibTransId="{2F4113CB-5F47-415D-B831-AD6F2BF5C9A7}"/>
    <dgm:cxn modelId="{36390363-270C-43A8-A665-A86D217D1F0C}" type="presOf" srcId="{1928FA2A-3AF2-40F0-9B26-2605E283E582}" destId="{FF7500CF-27BB-47CC-8CC1-3C5D9C6A0218}" srcOrd="0" destOrd="0" presId="urn:microsoft.com/office/officeart/2009/3/layout/PieProcess"/>
    <dgm:cxn modelId="{B3A9C145-38DD-4F72-AB7F-B7C4B3C55296}" type="presOf" srcId="{37E63061-810B-4252-85C9-DE50D65EE217}" destId="{8AE0A9D3-9B41-4DD5-8512-7E71BBB1BD24}" srcOrd="0" destOrd="0" presId="urn:microsoft.com/office/officeart/2009/3/layout/PieProcess"/>
    <dgm:cxn modelId="{DFC09E49-2671-4D69-B8AD-15E2C1BBA55C}" srcId="{E5B5E4B0-E557-49B8-9CBB-8640A22BD3D8}" destId="{1928FA2A-3AF2-40F0-9B26-2605E283E582}" srcOrd="0" destOrd="0" parTransId="{BF720D9C-34A7-4E15-93CE-BFBA5D5CC500}" sibTransId="{0754B5FF-0776-4EBA-8A06-3FCA49BB5D05}"/>
    <dgm:cxn modelId="{490F5D4F-5AE1-4439-B127-273F3F2DF74A}" type="presOf" srcId="{8FFDD9C6-BFE1-4364-8965-F0851A242620}" destId="{F5E7D9F2-A44C-4978-8B52-5F35E73622BD}" srcOrd="0" destOrd="0" presId="urn:microsoft.com/office/officeart/2009/3/layout/PieProcess"/>
    <dgm:cxn modelId="{7DD09677-BA1F-4E4A-9F4F-B7ADA99316F4}" type="presOf" srcId="{E5B5E4B0-E557-49B8-9CBB-8640A22BD3D8}" destId="{89F3ED9C-0ECA-4300-985B-37CDBACE725A}" srcOrd="0" destOrd="0" presId="urn:microsoft.com/office/officeart/2009/3/layout/PieProcess"/>
    <dgm:cxn modelId="{2369F359-0A31-4DB7-BEEE-ADC474646972}" srcId="{8FFDD9C6-BFE1-4364-8965-F0851A242620}" destId="{D02E53C6-861C-46A6-8DE5-B33C99275032}" srcOrd="1" destOrd="0" parTransId="{D4AE074B-A9E1-40DF-92F1-A82B533A0BE3}" sibTransId="{FDB8C672-A0A0-41EC-8A1C-2974A92D0366}"/>
    <dgm:cxn modelId="{7ADAE590-C376-42B0-820D-BC4F85AF74F7}" type="presOf" srcId="{D02E53C6-861C-46A6-8DE5-B33C99275032}" destId="{D883D201-80F9-4D3B-9EE5-492111EF6E66}" srcOrd="0" destOrd="0" presId="urn:microsoft.com/office/officeart/2009/3/layout/PieProcess"/>
    <dgm:cxn modelId="{7DEFC9A8-C80B-4986-8670-4747AF406B57}" srcId="{D02E53C6-861C-46A6-8DE5-B33C99275032}" destId="{B3874FA1-63D4-4E47-845B-7C14C16A9A4F}" srcOrd="0" destOrd="0" parTransId="{0877676C-67E3-4D68-8EE8-367738777B3D}" sibTransId="{7CB599CE-CB49-4DDC-B9F6-B761947DECDE}"/>
    <dgm:cxn modelId="{AFFB22C7-839F-4B9E-8792-B95669695EC6}" type="presOf" srcId="{B3874FA1-63D4-4E47-845B-7C14C16A9A4F}" destId="{6A5D1ECA-71C2-4F2B-A242-DD48051C9511}" srcOrd="0" destOrd="0" presId="urn:microsoft.com/office/officeart/2009/3/layout/PieProcess"/>
    <dgm:cxn modelId="{51ED6BDA-274B-4383-9DE7-BC87ED0B14DE}" srcId="{8FFDD9C6-BFE1-4364-8965-F0851A242620}" destId="{37E63061-810B-4252-85C9-DE50D65EE217}" srcOrd="2" destOrd="0" parTransId="{A56DD13F-BCF9-40B5-B244-399A6AE9D106}" sibTransId="{A75DDE3A-A259-4295-84C0-69BEF9B7E0CE}"/>
    <dgm:cxn modelId="{999471DD-6996-4D53-B453-0C33630DF5DC}" srcId="{8FFDD9C6-BFE1-4364-8965-F0851A242620}" destId="{E5B5E4B0-E557-49B8-9CBB-8640A22BD3D8}" srcOrd="0" destOrd="0" parTransId="{75035FA2-88DF-4956-9E44-C41C49EB7F8E}" sibTransId="{CF43800B-F1AF-4574-BA03-C14B851D1653}"/>
    <dgm:cxn modelId="{F23FA900-0D55-4C75-ABE7-8305ED25B05E}" type="presParOf" srcId="{F5E7D9F2-A44C-4978-8B52-5F35E73622BD}" destId="{C53BA22F-F501-41CF-AD8B-DC138E9F8DB1}" srcOrd="0" destOrd="0" presId="urn:microsoft.com/office/officeart/2009/3/layout/PieProcess"/>
    <dgm:cxn modelId="{49147F02-C3A5-4758-9579-AC8E5D756E46}" type="presParOf" srcId="{C53BA22F-F501-41CF-AD8B-DC138E9F8DB1}" destId="{3D180BFC-3276-4449-BD3E-1BF3C40275CC}" srcOrd="0" destOrd="0" presId="urn:microsoft.com/office/officeart/2009/3/layout/PieProcess"/>
    <dgm:cxn modelId="{02E12AF8-F740-4AE0-BF5B-2E43E5C74B10}" type="presParOf" srcId="{C53BA22F-F501-41CF-AD8B-DC138E9F8DB1}" destId="{A5A35241-F969-4F0B-A74B-10EB1922336C}" srcOrd="1" destOrd="0" presId="urn:microsoft.com/office/officeart/2009/3/layout/PieProcess"/>
    <dgm:cxn modelId="{2BE92B99-E2CC-450D-A626-8DD231CA7D23}" type="presParOf" srcId="{C53BA22F-F501-41CF-AD8B-DC138E9F8DB1}" destId="{89F3ED9C-0ECA-4300-985B-37CDBACE725A}" srcOrd="2" destOrd="0" presId="urn:microsoft.com/office/officeart/2009/3/layout/PieProcess"/>
    <dgm:cxn modelId="{D74437DC-7F5D-49F6-8C7A-F8AF83CA6FC8}" type="presParOf" srcId="{F5E7D9F2-A44C-4978-8B52-5F35E73622BD}" destId="{4E2D629D-9F31-49C9-8952-7360E3488339}" srcOrd="1" destOrd="0" presId="urn:microsoft.com/office/officeart/2009/3/layout/PieProcess"/>
    <dgm:cxn modelId="{E0A04175-D40D-4711-90C6-8C84FB3C73E3}" type="presParOf" srcId="{F5E7D9F2-A44C-4978-8B52-5F35E73622BD}" destId="{E4882A7B-5852-4EA9-86A3-BD065117DC16}" srcOrd="2" destOrd="0" presId="urn:microsoft.com/office/officeart/2009/3/layout/PieProcess"/>
    <dgm:cxn modelId="{48169A70-F13A-4E12-A3C0-EE8EEE09135E}" type="presParOf" srcId="{E4882A7B-5852-4EA9-86A3-BD065117DC16}" destId="{FF7500CF-27BB-47CC-8CC1-3C5D9C6A0218}" srcOrd="0" destOrd="0" presId="urn:microsoft.com/office/officeart/2009/3/layout/PieProcess"/>
    <dgm:cxn modelId="{4407E947-C6A1-4B12-B28A-E49EDF00081D}" type="presParOf" srcId="{F5E7D9F2-A44C-4978-8B52-5F35E73622BD}" destId="{819E3C1B-5A44-48FA-9A2B-2C0EDDE020BA}" srcOrd="3" destOrd="0" presId="urn:microsoft.com/office/officeart/2009/3/layout/PieProcess"/>
    <dgm:cxn modelId="{5B6B98BB-365E-4B68-85C4-18981ECC95BA}" type="presParOf" srcId="{F5E7D9F2-A44C-4978-8B52-5F35E73622BD}" destId="{C0F6A007-30AE-4F65-9923-8802FB7BDCF1}" srcOrd="4" destOrd="0" presId="urn:microsoft.com/office/officeart/2009/3/layout/PieProcess"/>
    <dgm:cxn modelId="{F54D5F23-F068-4BB6-A856-2A47C1A941F8}" type="presParOf" srcId="{C0F6A007-30AE-4F65-9923-8802FB7BDCF1}" destId="{B3578C65-F0C1-473B-9E57-2AFDFF63A101}" srcOrd="0" destOrd="0" presId="urn:microsoft.com/office/officeart/2009/3/layout/PieProcess"/>
    <dgm:cxn modelId="{538FA398-F3B1-41A6-B1F8-F843D84921DD}" type="presParOf" srcId="{C0F6A007-30AE-4F65-9923-8802FB7BDCF1}" destId="{CB60D3CB-9AB3-4E67-8504-48C976BED747}" srcOrd="1" destOrd="0" presId="urn:microsoft.com/office/officeart/2009/3/layout/PieProcess"/>
    <dgm:cxn modelId="{4C0B3731-6ADA-4974-A731-842613E1B268}" type="presParOf" srcId="{C0F6A007-30AE-4F65-9923-8802FB7BDCF1}" destId="{D883D201-80F9-4D3B-9EE5-492111EF6E66}" srcOrd="2" destOrd="0" presId="urn:microsoft.com/office/officeart/2009/3/layout/PieProcess"/>
    <dgm:cxn modelId="{C3503790-5018-4F2D-AFBD-6FC8A667E7DC}" type="presParOf" srcId="{F5E7D9F2-A44C-4978-8B52-5F35E73622BD}" destId="{22046F1E-6434-4DE7-863C-BC1AD0F9B52B}" srcOrd="5" destOrd="0" presId="urn:microsoft.com/office/officeart/2009/3/layout/PieProcess"/>
    <dgm:cxn modelId="{F9BBCB25-F942-454C-B671-70B8B8F7392C}" type="presParOf" srcId="{F5E7D9F2-A44C-4978-8B52-5F35E73622BD}" destId="{13A2D7D7-2130-4C05-8137-63832C148D34}" srcOrd="6" destOrd="0" presId="urn:microsoft.com/office/officeart/2009/3/layout/PieProcess"/>
    <dgm:cxn modelId="{440C74F0-853C-4183-88AC-5D85294D29FE}" type="presParOf" srcId="{13A2D7D7-2130-4C05-8137-63832C148D34}" destId="{6A5D1ECA-71C2-4F2B-A242-DD48051C9511}" srcOrd="0" destOrd="0" presId="urn:microsoft.com/office/officeart/2009/3/layout/PieProcess"/>
    <dgm:cxn modelId="{2F9A88E2-5CD9-4605-929F-9D57BA2100AE}" type="presParOf" srcId="{F5E7D9F2-A44C-4978-8B52-5F35E73622BD}" destId="{7D3E2E08-1C55-4B4A-AA79-832DAB71EAE6}" srcOrd="7" destOrd="0" presId="urn:microsoft.com/office/officeart/2009/3/layout/PieProcess"/>
    <dgm:cxn modelId="{DED79CEC-8115-435E-A679-6747CFAA2F6A}" type="presParOf" srcId="{F5E7D9F2-A44C-4978-8B52-5F35E73622BD}" destId="{611E8BC3-26A2-4A19-83D6-796D4EEC1C72}" srcOrd="8" destOrd="0" presId="urn:microsoft.com/office/officeart/2009/3/layout/PieProcess"/>
    <dgm:cxn modelId="{6344933F-D832-455C-A3A7-688E9F12CE88}" type="presParOf" srcId="{611E8BC3-26A2-4A19-83D6-796D4EEC1C72}" destId="{3F59855E-82BF-4797-A991-29BB62C2FAC7}" srcOrd="0" destOrd="0" presId="urn:microsoft.com/office/officeart/2009/3/layout/PieProcess"/>
    <dgm:cxn modelId="{1D960756-C993-40FA-9823-CDCF427846B9}" type="presParOf" srcId="{611E8BC3-26A2-4A19-83D6-796D4EEC1C72}" destId="{B037A56E-AFC0-4961-89DF-4B5D69A32425}" srcOrd="1" destOrd="0" presId="urn:microsoft.com/office/officeart/2009/3/layout/PieProcess"/>
    <dgm:cxn modelId="{0FD86882-3C5C-43EA-BD73-C50037841024}" type="presParOf" srcId="{611E8BC3-26A2-4A19-83D6-796D4EEC1C72}" destId="{8AE0A9D3-9B41-4DD5-8512-7E71BBB1BD24}" srcOrd="2" destOrd="0" presId="urn:microsoft.com/office/officeart/2009/3/layout/PieProcess"/>
    <dgm:cxn modelId="{C94AAD91-89D3-4CDE-AEEB-D5C81DDF716D}" type="presParOf" srcId="{F5E7D9F2-A44C-4978-8B52-5F35E73622BD}" destId="{E6BAF906-967E-43BE-B563-32BD05C5F9F9}" srcOrd="9" destOrd="0" presId="urn:microsoft.com/office/officeart/2009/3/layout/PieProcess"/>
    <dgm:cxn modelId="{3A513307-7C95-4DD8-8313-AE5AB201559E}" type="presParOf" srcId="{F5E7D9F2-A44C-4978-8B52-5F35E73622BD}" destId="{90E30833-52E9-4795-A64B-ACC220FA02AD}" srcOrd="10" destOrd="0" presId="urn:microsoft.com/office/officeart/2009/3/layout/PieProcess"/>
    <dgm:cxn modelId="{E32E5657-1BDC-4928-8858-6D042398E354}" type="presParOf" srcId="{90E30833-52E9-4795-A64B-ACC220FA02AD}" destId="{A5A07F19-B8EB-46B2-8FEE-8BB550DB6B23}" srcOrd="0" destOrd="0" presId="urn:microsoft.com/office/officeart/2009/3/layout/PieProcess"/>
    <dgm:cxn modelId="{01ED8268-F383-43D3-A9BB-EECEB06A35B9}" type="presParOf" srcId="{F5E7D9F2-A44C-4978-8B52-5F35E73622BD}" destId="{DBBE188D-BA53-424E-8DA6-B6CAE51E95ED}" srcOrd="11" destOrd="0" presId="urn:microsoft.com/office/officeart/2009/3/layout/PieProcess"/>
    <dgm:cxn modelId="{975B9642-8AF6-43BD-84E2-4AECC494E6E9}" type="presParOf" srcId="{F5E7D9F2-A44C-4978-8B52-5F35E73622BD}" destId="{A9DDE602-09AA-456F-83A7-9DA39F2AAB15}" srcOrd="12" destOrd="0" presId="urn:microsoft.com/office/officeart/2009/3/layout/PieProcess"/>
    <dgm:cxn modelId="{3465B016-36DA-4BED-ADC3-D089E410FC4B}" type="presParOf" srcId="{A9DDE602-09AA-456F-83A7-9DA39F2AAB15}" destId="{D1F63615-09CC-45BE-9FBC-4D2875354BF0}" srcOrd="0" destOrd="0" presId="urn:microsoft.com/office/officeart/2009/3/layout/PieProcess"/>
    <dgm:cxn modelId="{2710A906-A130-4F09-AB62-AA2FC91A7F9C}" type="presParOf" srcId="{A9DDE602-09AA-456F-83A7-9DA39F2AAB15}" destId="{B160212B-6422-4699-8BD8-2C9DBF473AC6}" srcOrd="1" destOrd="0" presId="urn:microsoft.com/office/officeart/2009/3/layout/PieProcess"/>
    <dgm:cxn modelId="{C248EA74-4DDC-47D0-B9F6-85F109D89745}" type="presParOf" srcId="{A9DDE602-09AA-456F-83A7-9DA39F2AAB15}" destId="{EE44DA7B-8DE3-4274-9261-816B807A35CA}" srcOrd="2"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DC7FFD-74A4-41F8-AF95-2538EB506EDA}" type="doc">
      <dgm:prSet loTypeId="urn:microsoft.com/office/officeart/2005/8/layout/chevron1" loCatId="process" qsTypeId="urn:microsoft.com/office/officeart/2005/8/quickstyle/simple1" qsCatId="simple" csTypeId="urn:microsoft.com/office/officeart/2005/8/colors/colorful1" csCatId="colorful" phldr="1"/>
      <dgm:spPr/>
    </dgm:pt>
    <dgm:pt modelId="{70110597-53D2-4D92-B3A3-2601A7430CC2}">
      <dgm:prSet phldrT="[Texte]"/>
      <dgm:spPr>
        <a:solidFill>
          <a:schemeClr val="tx2"/>
        </a:solidFill>
      </dgm:spPr>
      <dgm:t>
        <a:bodyPr/>
        <a:lstStyle/>
        <a:p>
          <a:r>
            <a:rPr lang="fr-FR" dirty="0"/>
            <a:t>Rétro-calendrier prévisionnel</a:t>
          </a:r>
        </a:p>
      </dgm:t>
    </dgm:pt>
    <dgm:pt modelId="{09C1A3A0-19E4-4B21-980F-8C071B3C45E9}" type="parTrans" cxnId="{C05AEDEC-A536-4D30-8912-43C966299861}">
      <dgm:prSet/>
      <dgm:spPr/>
      <dgm:t>
        <a:bodyPr/>
        <a:lstStyle/>
        <a:p>
          <a:endParaRPr lang="fr-FR"/>
        </a:p>
      </dgm:t>
    </dgm:pt>
    <dgm:pt modelId="{B81D03BA-AD0A-4CE3-9089-2AD016E3A151}" type="sibTrans" cxnId="{C05AEDEC-A536-4D30-8912-43C966299861}">
      <dgm:prSet/>
      <dgm:spPr/>
      <dgm:t>
        <a:bodyPr/>
        <a:lstStyle/>
        <a:p>
          <a:endParaRPr lang="fr-FR"/>
        </a:p>
      </dgm:t>
    </dgm:pt>
    <dgm:pt modelId="{0AC2E18A-238E-4F30-A1E3-1918FE8B408A}" type="pres">
      <dgm:prSet presAssocID="{EBDC7FFD-74A4-41F8-AF95-2538EB506EDA}" presName="Name0" presStyleCnt="0">
        <dgm:presLayoutVars>
          <dgm:dir/>
          <dgm:animLvl val="lvl"/>
          <dgm:resizeHandles val="exact"/>
        </dgm:presLayoutVars>
      </dgm:prSet>
      <dgm:spPr/>
    </dgm:pt>
    <dgm:pt modelId="{EE231599-A528-49D1-8261-092129B25D65}" type="pres">
      <dgm:prSet presAssocID="{70110597-53D2-4D92-B3A3-2601A7430CC2}" presName="parTxOnly" presStyleLbl="node1" presStyleIdx="0" presStyleCnt="1" custLinFactNeighborX="-33377" custLinFactNeighborY="39675">
        <dgm:presLayoutVars>
          <dgm:chMax val="0"/>
          <dgm:chPref val="0"/>
          <dgm:bulletEnabled val="1"/>
        </dgm:presLayoutVars>
      </dgm:prSet>
      <dgm:spPr/>
    </dgm:pt>
  </dgm:ptLst>
  <dgm:cxnLst>
    <dgm:cxn modelId="{FF083A29-73AF-4ABE-A05B-0298D3608C9A}" type="presOf" srcId="{70110597-53D2-4D92-B3A3-2601A7430CC2}" destId="{EE231599-A528-49D1-8261-092129B25D65}" srcOrd="0" destOrd="0" presId="urn:microsoft.com/office/officeart/2005/8/layout/chevron1"/>
    <dgm:cxn modelId="{9C0AC643-53FA-4C23-A71E-EE475FE1837B}" type="presOf" srcId="{EBDC7FFD-74A4-41F8-AF95-2538EB506EDA}" destId="{0AC2E18A-238E-4F30-A1E3-1918FE8B408A}" srcOrd="0" destOrd="0" presId="urn:microsoft.com/office/officeart/2005/8/layout/chevron1"/>
    <dgm:cxn modelId="{C05AEDEC-A536-4D30-8912-43C966299861}" srcId="{EBDC7FFD-74A4-41F8-AF95-2538EB506EDA}" destId="{70110597-53D2-4D92-B3A3-2601A7430CC2}" srcOrd="0" destOrd="0" parTransId="{09C1A3A0-19E4-4B21-980F-8C071B3C45E9}" sibTransId="{B81D03BA-AD0A-4CE3-9089-2AD016E3A151}"/>
    <dgm:cxn modelId="{AA871BA2-4B72-44DC-A847-112DE1E0AFC7}" type="presParOf" srcId="{0AC2E18A-238E-4F30-A1E3-1918FE8B408A}" destId="{EE231599-A528-49D1-8261-092129B25D65}" srcOrd="0" destOrd="0" presId="urn:microsoft.com/office/officeart/2005/8/layout/chevron1"/>
  </dgm:cxnLst>
  <dgm:bg/>
  <dgm:whole/>
  <dgm:extLst>
    <a:ext uri="http://schemas.microsoft.com/office/drawing/2008/diagram">
      <dsp:dataModelExt xmlns:dsp="http://schemas.microsoft.com/office/drawing/2008/diagram" relId="rId9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72495-64BF-4B5D-9DC7-E67D26B6B3EF}">
      <dsp:nvSpPr>
        <dsp:cNvPr id="0" name=""/>
        <dsp:cNvSpPr/>
      </dsp:nvSpPr>
      <dsp:spPr>
        <a:xfrm rot="5400000">
          <a:off x="676090" y="1463850"/>
          <a:ext cx="986195" cy="1745187"/>
        </a:xfrm>
        <a:prstGeom prst="bentUpArrow">
          <a:avLst>
            <a:gd name="adj1" fmla="val 32840"/>
            <a:gd name="adj2" fmla="val 25000"/>
            <a:gd name="adj3" fmla="val 35780"/>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9209A-7611-4F7C-BE44-8AD60DB7C85C}">
      <dsp:nvSpPr>
        <dsp:cNvPr id="0" name=""/>
        <dsp:cNvSpPr/>
      </dsp:nvSpPr>
      <dsp:spPr>
        <a:xfrm>
          <a:off x="3413" y="516658"/>
          <a:ext cx="2580553" cy="1193767"/>
        </a:xfrm>
        <a:prstGeom prst="roundRect">
          <a:avLst>
            <a:gd name="adj" fmla="val 1667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latin typeface="Marianne" panose="02000000000000000000" pitchFamily="50" charset="0"/>
            </a:rPr>
            <a:t>Etat des lieux des usages terrain en médecine vétérinaire</a:t>
          </a:r>
        </a:p>
      </dsp:txBody>
      <dsp:txXfrm>
        <a:off x="61698" y="574943"/>
        <a:ext cx="2463983" cy="1077197"/>
      </dsp:txXfrm>
    </dsp:sp>
    <dsp:sp modelId="{06C06289-9D62-48F3-B89F-2BD251AA3A94}">
      <dsp:nvSpPr>
        <dsp:cNvPr id="0" name=""/>
        <dsp:cNvSpPr/>
      </dsp:nvSpPr>
      <dsp:spPr>
        <a:xfrm>
          <a:off x="2583966" y="800086"/>
          <a:ext cx="1876848" cy="1459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endParaRPr lang="fr-FR" sz="1000" kern="1200" dirty="0"/>
        </a:p>
      </dsp:txBody>
      <dsp:txXfrm>
        <a:off x="2583966" y="800086"/>
        <a:ext cx="1876848" cy="1459934"/>
      </dsp:txXfrm>
    </dsp:sp>
    <dsp:sp modelId="{31FD7F2A-4E50-4F2B-9682-71D729182FD2}">
      <dsp:nvSpPr>
        <dsp:cNvPr id="0" name=""/>
        <dsp:cNvSpPr/>
      </dsp:nvSpPr>
      <dsp:spPr>
        <a:xfrm rot="5400000">
          <a:off x="3184890" y="2916036"/>
          <a:ext cx="1006859" cy="1745187"/>
        </a:xfrm>
        <a:prstGeom prst="bentUpArrow">
          <a:avLst>
            <a:gd name="adj1" fmla="val 32840"/>
            <a:gd name="adj2" fmla="val 25000"/>
            <a:gd name="adj3" fmla="val 35780"/>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ED3BA2-38A6-4B18-81CD-2170AF75BB46}">
      <dsp:nvSpPr>
        <dsp:cNvPr id="0" name=""/>
        <dsp:cNvSpPr/>
      </dsp:nvSpPr>
      <dsp:spPr>
        <a:xfrm>
          <a:off x="1987100" y="2124613"/>
          <a:ext cx="2580553" cy="1158779"/>
        </a:xfrm>
        <a:prstGeom prst="roundRect">
          <a:avLst>
            <a:gd name="adj" fmla="val 1667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latin typeface="Marianne" panose="02000000000000000000" pitchFamily="50" charset="0"/>
            </a:rPr>
            <a:t>Inventaire </a:t>
          </a:r>
          <a:r>
            <a:rPr lang="fr-FR" sz="1200" kern="1200" dirty="0">
              <a:effectLst/>
              <a:latin typeface="Marianne" panose="02000000000000000000" pitchFamily="50" charset="0"/>
            </a:rPr>
            <a:t>des données des médicaments humains, compléments alimentaires, alimentation animale, produits biocides…</a:t>
          </a:r>
          <a:endParaRPr lang="fr-FR" sz="1200" kern="1200" dirty="0">
            <a:latin typeface="Marianne" panose="02000000000000000000" pitchFamily="50" charset="0"/>
          </a:endParaRPr>
        </a:p>
      </dsp:txBody>
      <dsp:txXfrm>
        <a:off x="2043677" y="2181190"/>
        <a:ext cx="2467399" cy="1045625"/>
      </dsp:txXfrm>
    </dsp:sp>
    <dsp:sp modelId="{25DE673D-447F-4BA8-953A-67361C9DD100}">
      <dsp:nvSpPr>
        <dsp:cNvPr id="0" name=""/>
        <dsp:cNvSpPr/>
      </dsp:nvSpPr>
      <dsp:spPr>
        <a:xfrm>
          <a:off x="4723519" y="2383521"/>
          <a:ext cx="1876848" cy="1459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endParaRPr lang="fr-FR" sz="1000" kern="1200" dirty="0"/>
        </a:p>
      </dsp:txBody>
      <dsp:txXfrm>
        <a:off x="4723519" y="2383521"/>
        <a:ext cx="1876848" cy="1459934"/>
      </dsp:txXfrm>
    </dsp:sp>
    <dsp:sp modelId="{892E07AB-7D1A-4301-BDB5-73ED5CDAAC7E}">
      <dsp:nvSpPr>
        <dsp:cNvPr id="0" name=""/>
        <dsp:cNvSpPr/>
      </dsp:nvSpPr>
      <dsp:spPr>
        <a:xfrm>
          <a:off x="4519852" y="3435278"/>
          <a:ext cx="2457718" cy="1199891"/>
        </a:xfrm>
        <a:prstGeom prst="roundRect">
          <a:avLst>
            <a:gd name="adj" fmla="val 1667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effectLst/>
              <a:latin typeface="Marianne" panose="02000000000000000000" pitchFamily="50" charset="0"/>
            </a:rPr>
            <a:t>Identification des substances végétales :</a:t>
          </a:r>
        </a:p>
      </dsp:txBody>
      <dsp:txXfrm>
        <a:off x="4578436" y="3493862"/>
        <a:ext cx="2340550" cy="1082723"/>
      </dsp:txXfrm>
    </dsp:sp>
    <dsp:sp modelId="{3D2246C3-E758-41AB-88DA-3B84FC3B8471}">
      <dsp:nvSpPr>
        <dsp:cNvPr id="0" name=""/>
        <dsp:cNvSpPr/>
      </dsp:nvSpPr>
      <dsp:spPr>
        <a:xfrm>
          <a:off x="6990041" y="3406264"/>
          <a:ext cx="1506902" cy="1459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66725">
            <a:lnSpc>
              <a:spcPct val="90000"/>
            </a:lnSpc>
            <a:spcBef>
              <a:spcPct val="0"/>
            </a:spcBef>
            <a:spcAft>
              <a:spcPct val="15000"/>
            </a:spcAft>
            <a:buChar char="•"/>
          </a:pPr>
          <a:r>
            <a:rPr lang="fr-FR" sz="1050" kern="1200" dirty="0">
              <a:effectLst/>
              <a:latin typeface="Marianne" panose="02000000000000000000" pitchFamily="50" charset="0"/>
            </a:rPr>
            <a:t>ne présentant pas de danger pour la santé du consommateur</a:t>
          </a:r>
        </a:p>
        <a:p>
          <a:pPr marL="57150" lvl="1" indent="-57150" algn="l" defTabSz="466725">
            <a:lnSpc>
              <a:spcPct val="90000"/>
            </a:lnSpc>
            <a:spcBef>
              <a:spcPct val="0"/>
            </a:spcBef>
            <a:spcAft>
              <a:spcPct val="15000"/>
            </a:spcAft>
            <a:buChar char="•"/>
          </a:pPr>
          <a:r>
            <a:rPr lang="fr-FR" sz="1050" kern="1200" dirty="0">
              <a:effectLst/>
              <a:latin typeface="Marianne" panose="02000000000000000000" pitchFamily="50" charset="0"/>
              <a:sym typeface="Wingdings" panose="05000000000000000000" pitchFamily="2" charset="2"/>
            </a:rPr>
            <a:t>ou</a:t>
          </a:r>
          <a:r>
            <a:rPr lang="fr-FR" sz="1050" kern="1200" dirty="0">
              <a:effectLst/>
              <a:latin typeface="Marianne" panose="02000000000000000000" pitchFamily="50" charset="0"/>
            </a:rPr>
            <a:t> dont la toxicité est reconnue chez l’homme</a:t>
          </a:r>
        </a:p>
      </dsp:txBody>
      <dsp:txXfrm>
        <a:off x="6990041" y="3406264"/>
        <a:ext cx="1506902" cy="1459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80BFC-3276-4449-BD3E-1BF3C40275CC}">
      <dsp:nvSpPr>
        <dsp:cNvPr id="0" name=""/>
        <dsp:cNvSpPr/>
      </dsp:nvSpPr>
      <dsp:spPr>
        <a:xfrm>
          <a:off x="1700" y="208007"/>
          <a:ext cx="814098" cy="814098"/>
        </a:xfrm>
        <a:prstGeom prst="chord">
          <a:avLst>
            <a:gd name="adj1" fmla="val 4800000"/>
            <a:gd name="adj2" fmla="val 16800000"/>
          </a:avLst>
        </a:prstGeom>
        <a:solidFill>
          <a:schemeClr val="tx2">
            <a:lumMod val="40000"/>
            <a:lumOff val="6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A5A35241-F969-4F0B-A74B-10EB1922336C}">
      <dsp:nvSpPr>
        <dsp:cNvPr id="0" name=""/>
        <dsp:cNvSpPr/>
      </dsp:nvSpPr>
      <dsp:spPr>
        <a:xfrm>
          <a:off x="83110" y="289417"/>
          <a:ext cx="651278" cy="651278"/>
        </a:xfrm>
        <a:prstGeom prst="pie">
          <a:avLst>
            <a:gd name="adj1" fmla="val 13500000"/>
            <a:gd name="adj2" fmla="val 16200000"/>
          </a:avLst>
        </a:prstGeom>
        <a:solidFill>
          <a:srgbClr val="FF0000"/>
        </a:solidFill>
        <a:ln w="9525" cap="flat" cmpd="sng" algn="ctr">
          <a:solidFill>
            <a:srgbClr val="FF0000"/>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9F3ED9C-0ECA-4300-985B-37CDBACE725A}">
      <dsp:nvSpPr>
        <dsp:cNvPr id="0" name=""/>
        <dsp:cNvSpPr/>
      </dsp:nvSpPr>
      <dsp:spPr>
        <a:xfrm rot="16200000">
          <a:off x="-934512" y="2039728"/>
          <a:ext cx="2360884" cy="488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533400">
            <a:lnSpc>
              <a:spcPct val="90000"/>
            </a:lnSpc>
            <a:spcBef>
              <a:spcPct val="0"/>
            </a:spcBef>
            <a:spcAft>
              <a:spcPct val="35000"/>
            </a:spcAft>
            <a:buNone/>
          </a:pPr>
          <a:r>
            <a:rPr lang="fr-FR" sz="1200" kern="1200" dirty="0"/>
            <a:t>DEFI n°1</a:t>
          </a:r>
        </a:p>
      </dsp:txBody>
      <dsp:txXfrm>
        <a:off x="-934512" y="2039728"/>
        <a:ext cx="2360884" cy="488458"/>
      </dsp:txXfrm>
    </dsp:sp>
    <dsp:sp modelId="{FF7500CF-27BB-47CC-8CC1-3C5D9C6A0218}">
      <dsp:nvSpPr>
        <dsp:cNvPr id="0" name=""/>
        <dsp:cNvSpPr/>
      </dsp:nvSpPr>
      <dsp:spPr>
        <a:xfrm>
          <a:off x="571569" y="208007"/>
          <a:ext cx="1628196" cy="3256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90000"/>
            </a:lnSpc>
            <a:spcBef>
              <a:spcPct val="0"/>
            </a:spcBef>
            <a:spcAft>
              <a:spcPct val="35000"/>
            </a:spcAft>
            <a:buNone/>
          </a:pPr>
          <a:r>
            <a:rPr lang="fr-FR" sz="1200" kern="1200" dirty="0"/>
            <a:t>Identifier un </a:t>
          </a:r>
          <a:r>
            <a:rPr lang="fr-FR" sz="1200" b="1" kern="1200" dirty="0"/>
            <a:t>vecteur législatif </a:t>
          </a:r>
          <a:r>
            <a:rPr lang="fr-FR" sz="1200" kern="1200" dirty="0"/>
            <a:t>pour introduire un article d’habilitation à prendre par ordonnance les adaptations du CSP et du code rural et de la pêche maritime.</a:t>
          </a:r>
        </a:p>
      </dsp:txBody>
      <dsp:txXfrm>
        <a:off x="571569" y="208007"/>
        <a:ext cx="1628196" cy="3256393"/>
      </dsp:txXfrm>
    </dsp:sp>
    <dsp:sp modelId="{B3578C65-F0C1-473B-9E57-2AFDFF63A101}">
      <dsp:nvSpPr>
        <dsp:cNvPr id="0" name=""/>
        <dsp:cNvSpPr/>
      </dsp:nvSpPr>
      <dsp:spPr>
        <a:xfrm>
          <a:off x="2514683" y="208007"/>
          <a:ext cx="814098" cy="814098"/>
        </a:xfrm>
        <a:prstGeom prst="chord">
          <a:avLst>
            <a:gd name="adj1" fmla="val 4800000"/>
            <a:gd name="adj2" fmla="val 16800000"/>
          </a:avLst>
        </a:prstGeom>
        <a:solidFill>
          <a:schemeClr val="tx2">
            <a:lumMod val="40000"/>
            <a:lumOff val="6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CB60D3CB-9AB3-4E67-8504-48C976BED747}">
      <dsp:nvSpPr>
        <dsp:cNvPr id="0" name=""/>
        <dsp:cNvSpPr/>
      </dsp:nvSpPr>
      <dsp:spPr>
        <a:xfrm>
          <a:off x="2596092" y="289417"/>
          <a:ext cx="651278" cy="651278"/>
        </a:xfrm>
        <a:prstGeom prst="pie">
          <a:avLst>
            <a:gd name="adj1" fmla="val 10800000"/>
            <a:gd name="adj2" fmla="val 16200000"/>
          </a:avLst>
        </a:prstGeom>
        <a:solidFill>
          <a:schemeClr val="accent2"/>
        </a:solidFill>
        <a:ln w="9525" cap="flat" cmpd="sng" algn="ctr">
          <a:solidFill>
            <a:schemeClr val="accent2"/>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D883D201-80F9-4D3B-9EE5-492111EF6E66}">
      <dsp:nvSpPr>
        <dsp:cNvPr id="0" name=""/>
        <dsp:cNvSpPr/>
      </dsp:nvSpPr>
      <dsp:spPr>
        <a:xfrm rot="16200000">
          <a:off x="1578470" y="2039728"/>
          <a:ext cx="2360884" cy="488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533400">
            <a:lnSpc>
              <a:spcPct val="90000"/>
            </a:lnSpc>
            <a:spcBef>
              <a:spcPct val="0"/>
            </a:spcBef>
            <a:spcAft>
              <a:spcPct val="35000"/>
            </a:spcAft>
            <a:buNone/>
          </a:pPr>
          <a:r>
            <a:rPr lang="fr-FR" sz="1200" kern="1200" dirty="0"/>
            <a:t>DEFI n°2</a:t>
          </a:r>
        </a:p>
      </dsp:txBody>
      <dsp:txXfrm>
        <a:off x="1578470" y="2039728"/>
        <a:ext cx="2360884" cy="488458"/>
      </dsp:txXfrm>
    </dsp:sp>
    <dsp:sp modelId="{6A5D1ECA-71C2-4F2B-A242-DD48051C9511}">
      <dsp:nvSpPr>
        <dsp:cNvPr id="0" name=""/>
        <dsp:cNvSpPr/>
      </dsp:nvSpPr>
      <dsp:spPr>
        <a:xfrm>
          <a:off x="3084551" y="208007"/>
          <a:ext cx="1628196" cy="3256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90000"/>
            </a:lnSpc>
            <a:spcBef>
              <a:spcPct val="0"/>
            </a:spcBef>
            <a:spcAft>
              <a:spcPct val="35000"/>
            </a:spcAft>
            <a:buNone/>
          </a:pPr>
          <a:r>
            <a:rPr lang="fr-FR" sz="1200" b="1" kern="1200" dirty="0"/>
            <a:t>Notes de position </a:t>
          </a:r>
          <a:r>
            <a:rPr lang="fr-FR" sz="1200" kern="1200" dirty="0"/>
            <a:t>aux ministères de tutelles pour établir la position française :</a:t>
          </a:r>
        </a:p>
        <a:p>
          <a:pPr marL="0" lvl="0" indent="0" algn="l" defTabSz="533400">
            <a:lnSpc>
              <a:spcPct val="90000"/>
            </a:lnSpc>
            <a:spcBef>
              <a:spcPct val="0"/>
            </a:spcBef>
            <a:spcAft>
              <a:spcPct val="35000"/>
            </a:spcAft>
            <a:buNone/>
          </a:pPr>
          <a:r>
            <a:rPr lang="fr-FR" sz="1200" kern="1200" dirty="0"/>
            <a:t>- Interprétation</a:t>
          </a:r>
        </a:p>
        <a:p>
          <a:pPr marL="0" lvl="0" indent="0" algn="l" defTabSz="533400">
            <a:lnSpc>
              <a:spcPct val="90000"/>
            </a:lnSpc>
            <a:spcBef>
              <a:spcPct val="0"/>
            </a:spcBef>
            <a:spcAft>
              <a:spcPct val="35000"/>
            </a:spcAft>
            <a:buNone/>
          </a:pPr>
          <a:r>
            <a:rPr lang="fr-FR" sz="1200" kern="1200" dirty="0"/>
            <a:t>- Adaptation</a:t>
          </a:r>
        </a:p>
        <a:p>
          <a:pPr marL="0" lvl="0" indent="0" algn="l" defTabSz="533400">
            <a:lnSpc>
              <a:spcPct val="90000"/>
            </a:lnSpc>
            <a:spcBef>
              <a:spcPct val="0"/>
            </a:spcBef>
            <a:spcAft>
              <a:spcPct val="35000"/>
            </a:spcAft>
            <a:buNone/>
          </a:pPr>
          <a:r>
            <a:rPr lang="fr-FR" sz="1200" kern="1200" dirty="0"/>
            <a:t>- Définition des mesures nationales</a:t>
          </a:r>
        </a:p>
      </dsp:txBody>
      <dsp:txXfrm>
        <a:off x="3084551" y="208007"/>
        <a:ext cx="1628196" cy="3256393"/>
      </dsp:txXfrm>
    </dsp:sp>
    <dsp:sp modelId="{3F59855E-82BF-4797-A991-29BB62C2FAC7}">
      <dsp:nvSpPr>
        <dsp:cNvPr id="0" name=""/>
        <dsp:cNvSpPr/>
      </dsp:nvSpPr>
      <dsp:spPr>
        <a:xfrm>
          <a:off x="5027665" y="208007"/>
          <a:ext cx="814098" cy="814098"/>
        </a:xfrm>
        <a:prstGeom prst="chord">
          <a:avLst>
            <a:gd name="adj1" fmla="val 4800000"/>
            <a:gd name="adj2" fmla="val 16800000"/>
          </a:avLst>
        </a:prstGeom>
        <a:solidFill>
          <a:schemeClr val="tx2">
            <a:lumMod val="40000"/>
            <a:lumOff val="6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B037A56E-AFC0-4961-89DF-4B5D69A32425}">
      <dsp:nvSpPr>
        <dsp:cNvPr id="0" name=""/>
        <dsp:cNvSpPr/>
      </dsp:nvSpPr>
      <dsp:spPr>
        <a:xfrm>
          <a:off x="5109075" y="289417"/>
          <a:ext cx="651278" cy="651278"/>
        </a:xfrm>
        <a:prstGeom prst="pie">
          <a:avLst>
            <a:gd name="adj1" fmla="val 8100000"/>
            <a:gd name="adj2" fmla="val 16200000"/>
          </a:avLst>
        </a:prstGeom>
        <a:solidFill>
          <a:schemeClr val="tx2"/>
        </a:solidFill>
        <a:ln w="9525" cap="flat" cmpd="sng" algn="ctr">
          <a:solidFill>
            <a:schemeClr val="tx2"/>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AE0A9D3-9B41-4DD5-8512-7E71BBB1BD24}">
      <dsp:nvSpPr>
        <dsp:cNvPr id="0" name=""/>
        <dsp:cNvSpPr/>
      </dsp:nvSpPr>
      <dsp:spPr>
        <a:xfrm rot="16200000">
          <a:off x="4091452" y="2039728"/>
          <a:ext cx="2360884" cy="488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533400">
            <a:lnSpc>
              <a:spcPct val="90000"/>
            </a:lnSpc>
            <a:spcBef>
              <a:spcPct val="0"/>
            </a:spcBef>
            <a:spcAft>
              <a:spcPct val="35000"/>
            </a:spcAft>
            <a:buNone/>
          </a:pPr>
          <a:r>
            <a:rPr lang="fr-FR" sz="1200" kern="1200" dirty="0"/>
            <a:t>DEFI n°3</a:t>
          </a:r>
        </a:p>
      </dsp:txBody>
      <dsp:txXfrm>
        <a:off x="4091452" y="2039728"/>
        <a:ext cx="2360884" cy="488458"/>
      </dsp:txXfrm>
    </dsp:sp>
    <dsp:sp modelId="{A5A07F19-B8EB-46B2-8FEE-8BB550DB6B23}">
      <dsp:nvSpPr>
        <dsp:cNvPr id="0" name=""/>
        <dsp:cNvSpPr/>
      </dsp:nvSpPr>
      <dsp:spPr>
        <a:xfrm>
          <a:off x="5597534" y="208007"/>
          <a:ext cx="1628196" cy="3256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90000"/>
            </a:lnSpc>
            <a:spcBef>
              <a:spcPct val="0"/>
            </a:spcBef>
            <a:spcAft>
              <a:spcPct val="35000"/>
            </a:spcAft>
            <a:buNone/>
          </a:pPr>
          <a:r>
            <a:rPr lang="fr-FR" sz="1200" kern="1200" dirty="0"/>
            <a:t>Préparer et faire adopter une </a:t>
          </a:r>
          <a:r>
            <a:rPr lang="fr-FR" sz="1200" b="1" kern="1200" dirty="0"/>
            <a:t>ordonnance</a:t>
          </a:r>
        </a:p>
        <a:p>
          <a:pPr marL="0" lvl="0" indent="0" algn="l" defTabSz="533400">
            <a:lnSpc>
              <a:spcPct val="90000"/>
            </a:lnSpc>
            <a:spcBef>
              <a:spcPct val="0"/>
            </a:spcBef>
            <a:spcAft>
              <a:spcPct val="35000"/>
            </a:spcAft>
            <a:buNone/>
          </a:pPr>
          <a:r>
            <a:rPr lang="fr-FR" sz="1200" b="0" kern="1200" dirty="0"/>
            <a:t>- Fiche d’impact</a:t>
          </a:r>
        </a:p>
        <a:p>
          <a:pPr marL="0" lvl="0" indent="0" algn="l" defTabSz="533400">
            <a:lnSpc>
              <a:spcPct val="90000"/>
            </a:lnSpc>
            <a:spcBef>
              <a:spcPct val="0"/>
            </a:spcBef>
            <a:spcAft>
              <a:spcPct val="35000"/>
            </a:spcAft>
            <a:buNone/>
          </a:pPr>
          <a:r>
            <a:rPr lang="fr-FR" sz="1200" b="0" kern="1200" dirty="0"/>
            <a:t>- Tableaux 3 colonnes</a:t>
          </a:r>
        </a:p>
      </dsp:txBody>
      <dsp:txXfrm>
        <a:off x="5597534" y="208007"/>
        <a:ext cx="1628196" cy="3256393"/>
      </dsp:txXfrm>
    </dsp:sp>
    <dsp:sp modelId="{D1F63615-09CC-45BE-9FBC-4D2875354BF0}">
      <dsp:nvSpPr>
        <dsp:cNvPr id="0" name=""/>
        <dsp:cNvSpPr/>
      </dsp:nvSpPr>
      <dsp:spPr>
        <a:xfrm>
          <a:off x="7540648" y="208007"/>
          <a:ext cx="814098" cy="814098"/>
        </a:xfrm>
        <a:prstGeom prst="chord">
          <a:avLst>
            <a:gd name="adj1" fmla="val 4800000"/>
            <a:gd name="adj2" fmla="val 16800000"/>
          </a:avLst>
        </a:prstGeom>
        <a:solidFill>
          <a:schemeClr val="tx2">
            <a:lumMod val="40000"/>
            <a:lumOff val="6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B160212B-6422-4699-8BD8-2C9DBF473AC6}">
      <dsp:nvSpPr>
        <dsp:cNvPr id="0" name=""/>
        <dsp:cNvSpPr/>
      </dsp:nvSpPr>
      <dsp:spPr>
        <a:xfrm>
          <a:off x="7622058" y="289417"/>
          <a:ext cx="651278" cy="651278"/>
        </a:xfrm>
        <a:prstGeom prst="pie">
          <a:avLst>
            <a:gd name="adj1" fmla="val 5400000"/>
            <a:gd name="adj2" fmla="val 16200000"/>
          </a:avLst>
        </a:prstGeom>
        <a:solidFill>
          <a:schemeClr val="bg2">
            <a:lumMod val="60000"/>
            <a:lumOff val="40000"/>
          </a:schemeClr>
        </a:solidFill>
        <a:ln w="9525" cap="flat" cmpd="sng" algn="ctr">
          <a:solidFill>
            <a:schemeClr val="bg2"/>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E44DA7B-8DE3-4274-9261-816B807A35CA}">
      <dsp:nvSpPr>
        <dsp:cNvPr id="0" name=""/>
        <dsp:cNvSpPr/>
      </dsp:nvSpPr>
      <dsp:spPr>
        <a:xfrm rot="16200000">
          <a:off x="6604435" y="2039728"/>
          <a:ext cx="2360884" cy="488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533400">
            <a:lnSpc>
              <a:spcPct val="90000"/>
            </a:lnSpc>
            <a:spcBef>
              <a:spcPct val="0"/>
            </a:spcBef>
            <a:spcAft>
              <a:spcPct val="35000"/>
            </a:spcAft>
            <a:buNone/>
          </a:pPr>
          <a:r>
            <a:rPr lang="fr-FR" sz="1200" b="1" kern="1200" dirty="0"/>
            <a:t>2022</a:t>
          </a:r>
        </a:p>
        <a:p>
          <a:pPr marL="0" lvl="0" indent="0" algn="r" defTabSz="533400">
            <a:lnSpc>
              <a:spcPct val="90000"/>
            </a:lnSpc>
            <a:spcBef>
              <a:spcPct val="0"/>
            </a:spcBef>
            <a:spcAft>
              <a:spcPct val="35000"/>
            </a:spcAft>
            <a:buNone/>
          </a:pPr>
          <a:endParaRPr lang="fr-FR" sz="1200" kern="1200" dirty="0"/>
        </a:p>
      </dsp:txBody>
      <dsp:txXfrm>
        <a:off x="6604435" y="2039728"/>
        <a:ext cx="2360884" cy="4884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31599-A528-49D1-8261-092129B25D65}">
      <dsp:nvSpPr>
        <dsp:cNvPr id="0" name=""/>
        <dsp:cNvSpPr/>
      </dsp:nvSpPr>
      <dsp:spPr>
        <a:xfrm>
          <a:off x="0" y="0"/>
          <a:ext cx="4034407" cy="633646"/>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fr-FR" sz="1800" kern="1200" dirty="0"/>
            <a:t>Rétro-calendrier prévisionnel</a:t>
          </a:r>
        </a:p>
      </dsp:txBody>
      <dsp:txXfrm>
        <a:off x="316823" y="0"/>
        <a:ext cx="3400761" cy="63364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fr-FR"/>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96" charset="-128"/>
              </a:defRPr>
            </a:lvl1pPr>
          </a:lstStyle>
          <a:p>
            <a:pPr>
              <a:defRPr/>
            </a:pPr>
            <a:fld id="{E6795488-DB4F-422A-9A5F-61C0616D2534}"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fr-FR"/>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96" charset="-128"/>
              </a:defRPr>
            </a:lvl1pPr>
          </a:lstStyle>
          <a:p>
            <a:pPr>
              <a:defRPr/>
            </a:pPr>
            <a:fld id="{E8406309-7FCE-47E5-9FE6-6244847DA44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E5BD8E-8674-4EDC-9CB8-8AFF340701B9}" type="slidenum">
              <a:rPr lang="fr-FR" smtClean="0"/>
              <a:t>4</a:t>
            </a:fld>
            <a:endParaRPr lang="fr-FR"/>
          </a:p>
        </p:txBody>
      </p:sp>
    </p:spTree>
    <p:extLst>
      <p:ext uri="{BB962C8B-B14F-4D97-AF65-F5344CB8AC3E}">
        <p14:creationId xmlns:p14="http://schemas.microsoft.com/office/powerpoint/2010/main" val="1648121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a:ln/>
        </p:spPr>
      </p:sp>
      <p:sp>
        <p:nvSpPr>
          <p:cNvPr id="204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a:latin typeface="Arial" panose="020B0604020202020204" pitchFamily="34" charset="0"/>
                <a:ea typeface="ＭＳ Ｐゴシック" panose="020B0600070205080204" pitchFamily="34" charset="-128"/>
              </a:rPr>
              <a:t>4 DG pour la saisine formaldéhyde ; travail, santé , DGCCRF, DG Prévention des risques (ecologie)</a:t>
            </a:r>
          </a:p>
        </p:txBody>
      </p:sp>
      <p:sp>
        <p:nvSpPr>
          <p:cNvPr id="2048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3C6DD9A-D6AA-4703-91E0-EE477C10AC60}" type="slidenum">
              <a:rPr kumimoji="0" lang="fr-FR" altLang="fr-FR" sz="12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fr-FR" altLang="fr-FR"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623786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33">
                <a:solidFill>
                  <a:schemeClr val="tx1">
                    <a:alpha val="0"/>
                  </a:schemeClr>
                </a:solidFill>
              </a:defRPr>
            </a:lvl1pPr>
          </a:lstStyle>
          <a:p>
            <a:pPr>
              <a:defRPr/>
            </a:pPr>
            <a:fld id="{EC3BD6C2-C2F8-49BB-BA8D-B7F04BD044F3}" type="datetime1">
              <a:rPr lang="fr-FR" smtClean="0"/>
              <a:pPr>
                <a:defRPr/>
              </a:pPr>
              <a:t>05/03/2021</a:t>
            </a:fld>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1"/>
            </a:lvl1pPr>
          </a:lstStyle>
          <a:p>
            <a:pPr>
              <a:defRPr/>
            </a:pPr>
            <a:endParaRPr lang="fr-F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33">
                <a:solidFill>
                  <a:schemeClr val="tx1">
                    <a:alpha val="0"/>
                  </a:schemeClr>
                </a:solidFill>
              </a:defRPr>
            </a:lvl1pPr>
          </a:lstStyle>
          <a:p>
            <a:pPr>
              <a:defRPr/>
            </a:pPr>
            <a:fld id="{4D349F51-42DE-4B29-8A81-5C4FEEDF73FE}" type="slidenum">
              <a:rPr lang="fr-FR" smtClean="0"/>
              <a:pPr>
                <a:defRPr/>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540000" y="480000"/>
            <a:ext cx="2700000" cy="3600000"/>
          </a:xfrm>
          <a:prstGeom prst="rect">
            <a:avLst/>
          </a:prstGeom>
        </p:spPr>
      </p:pic>
      <p:grpSp>
        <p:nvGrpSpPr>
          <p:cNvPr id="31" name="Graphique 2">
            <a:extLst>
              <a:ext uri="{FF2B5EF4-FFF2-40B4-BE49-F238E27FC236}">
                <a16:creationId xmlns:a16="http://schemas.microsoft.com/office/drawing/2014/main" id="{10004D11-C945-49C8-983E-B782061614B3}"/>
              </a:ext>
            </a:extLst>
          </p:cNvPr>
          <p:cNvGrpSpPr/>
          <p:nvPr/>
        </p:nvGrpSpPr>
        <p:grpSpPr>
          <a:xfrm>
            <a:off x="6307712" y="1200464"/>
            <a:ext cx="2098461" cy="1954137"/>
            <a:chOff x="2471737" y="1104900"/>
            <a:chExt cx="4200493" cy="2933699"/>
          </a:xfrm>
        </p:grpSpPr>
        <p:grpSp>
          <p:nvGrpSpPr>
            <p:cNvPr id="32" name="Graphique 2">
              <a:extLst>
                <a:ext uri="{FF2B5EF4-FFF2-40B4-BE49-F238E27FC236}">
                  <a16:creationId xmlns:a16="http://schemas.microsoft.com/office/drawing/2014/main" id="{0F07A15A-7176-4CD7-B5A9-480C34DD8C94}"/>
                </a:ext>
              </a:extLst>
            </p:cNvPr>
            <p:cNvGrpSpPr/>
            <p:nvPr/>
          </p:nvGrpSpPr>
          <p:grpSpPr>
            <a:xfrm>
              <a:off x="2471737" y="3195351"/>
              <a:ext cx="4200493" cy="843248"/>
              <a:chOff x="2471737" y="3195351"/>
              <a:chExt cx="4200493" cy="843248"/>
            </a:xfrm>
            <a:solidFill>
              <a:srgbClr val="000000"/>
            </a:solidFill>
          </p:grpSpPr>
          <p:sp>
            <p:nvSpPr>
              <p:cNvPr id="38" name="Forme libre : forme 37">
                <a:extLst>
                  <a:ext uri="{FF2B5EF4-FFF2-40B4-BE49-F238E27FC236}">
                    <a16:creationId xmlns:a16="http://schemas.microsoft.com/office/drawing/2014/main" id="{949D3900-D7F8-4D56-85D0-B454E179D10A}"/>
                  </a:ext>
                </a:extLst>
              </p:cNvPr>
              <p:cNvSpPr/>
              <p:nvPr/>
            </p:nvSpPr>
            <p:spPr>
              <a:xfrm>
                <a:off x="3415855" y="3211258"/>
                <a:ext cx="749807" cy="821340"/>
              </a:xfrm>
              <a:custGeom>
                <a:avLst/>
                <a:gdLst>
                  <a:gd name="connsiteX0" fmla="*/ 444913 w 749807"/>
                  <a:gd name="connsiteY0" fmla="*/ 0 h 821340"/>
                  <a:gd name="connsiteX1" fmla="*/ 159258 w 749807"/>
                  <a:gd name="connsiteY1" fmla="*/ 114300 h 821340"/>
                  <a:gd name="connsiteX2" fmla="*/ 159258 w 749807"/>
                  <a:gd name="connsiteY2" fmla="*/ 0 h 821340"/>
                  <a:gd name="connsiteX3" fmla="*/ 0 w 749807"/>
                  <a:gd name="connsiteY3" fmla="*/ 0 h 821340"/>
                  <a:gd name="connsiteX4" fmla="*/ 0 w 749807"/>
                  <a:gd name="connsiteY4" fmla="*/ 821341 h 821340"/>
                  <a:gd name="connsiteX5" fmla="*/ 159258 w 749807"/>
                  <a:gd name="connsiteY5" fmla="*/ 821341 h 821340"/>
                  <a:gd name="connsiteX6" fmla="*/ 159258 w 749807"/>
                  <a:gd name="connsiteY6" fmla="*/ 321945 h 821340"/>
                  <a:gd name="connsiteX7" fmla="*/ 416147 w 749807"/>
                  <a:gd name="connsiteY7" fmla="*/ 131254 h 821340"/>
                  <a:gd name="connsiteX8" fmla="*/ 589978 w 749807"/>
                  <a:gd name="connsiteY8" fmla="*/ 276701 h 821340"/>
                  <a:gd name="connsiteX9" fmla="*/ 590550 w 749807"/>
                  <a:gd name="connsiteY9" fmla="*/ 276701 h 821340"/>
                  <a:gd name="connsiteX10" fmla="*/ 590550 w 749807"/>
                  <a:gd name="connsiteY10" fmla="*/ 821245 h 821340"/>
                  <a:gd name="connsiteX11" fmla="*/ 749808 w 749807"/>
                  <a:gd name="connsiteY11" fmla="*/ 821245 h 821340"/>
                  <a:gd name="connsiteX12" fmla="*/ 749808 w 749807"/>
                  <a:gd name="connsiteY12" fmla="*/ 276796 h 821340"/>
                  <a:gd name="connsiteX13" fmla="*/ 444913 w 749807"/>
                  <a:gd name="connsiteY13" fmla="*/ 0 h 82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9807" h="821340">
                    <a:moveTo>
                      <a:pt x="444913" y="0"/>
                    </a:moveTo>
                    <a:cubicBezTo>
                      <a:pt x="248126" y="0"/>
                      <a:pt x="160972" y="112109"/>
                      <a:pt x="159258" y="114300"/>
                    </a:cubicBezTo>
                    <a:lnTo>
                      <a:pt x="159258" y="0"/>
                    </a:lnTo>
                    <a:lnTo>
                      <a:pt x="0" y="0"/>
                    </a:lnTo>
                    <a:lnTo>
                      <a:pt x="0" y="821341"/>
                    </a:lnTo>
                    <a:lnTo>
                      <a:pt x="159258" y="821341"/>
                    </a:lnTo>
                    <a:lnTo>
                      <a:pt x="159258" y="321945"/>
                    </a:lnTo>
                    <a:cubicBezTo>
                      <a:pt x="162687" y="201263"/>
                      <a:pt x="314420" y="131254"/>
                      <a:pt x="416147" y="131254"/>
                    </a:cubicBezTo>
                    <a:cubicBezTo>
                      <a:pt x="492157" y="131254"/>
                      <a:pt x="589978" y="183261"/>
                      <a:pt x="589978" y="276701"/>
                    </a:cubicBezTo>
                    <a:lnTo>
                      <a:pt x="590550" y="276701"/>
                    </a:lnTo>
                    <a:lnTo>
                      <a:pt x="590550" y="821245"/>
                    </a:lnTo>
                    <a:lnTo>
                      <a:pt x="749808" y="821245"/>
                    </a:lnTo>
                    <a:lnTo>
                      <a:pt x="749808" y="276796"/>
                    </a:lnTo>
                    <a:cubicBezTo>
                      <a:pt x="749713" y="92107"/>
                      <a:pt x="612743" y="0"/>
                      <a:pt x="444913" y="0"/>
                    </a:cubicBezTo>
                    <a:close/>
                  </a:path>
                </a:pathLst>
              </a:custGeom>
              <a:solidFill>
                <a:srgbClr val="000000"/>
              </a:solidFill>
              <a:ln w="9525" cap="flat">
                <a:noFill/>
                <a:prstDash val="solid"/>
                <a:miter/>
              </a:ln>
            </p:spPr>
            <p:txBody>
              <a:bodyPr rtlCol="0" anchor="ctr"/>
              <a:lstStyle/>
              <a:p>
                <a:endParaRPr lang="fr-FR" sz="1800"/>
              </a:p>
            </p:txBody>
          </p:sp>
          <p:sp>
            <p:nvSpPr>
              <p:cNvPr id="39" name="Forme libre : forme 38">
                <a:extLst>
                  <a:ext uri="{FF2B5EF4-FFF2-40B4-BE49-F238E27FC236}">
                    <a16:creationId xmlns:a16="http://schemas.microsoft.com/office/drawing/2014/main" id="{B2E288C7-1D2D-48B8-8CAB-54C3A2D98E18}"/>
                  </a:ext>
                </a:extLst>
              </p:cNvPr>
              <p:cNvSpPr/>
              <p:nvPr/>
            </p:nvSpPr>
            <p:spPr>
              <a:xfrm>
                <a:off x="6005059" y="3199161"/>
                <a:ext cx="667170" cy="837247"/>
              </a:xfrm>
              <a:custGeom>
                <a:avLst/>
                <a:gdLst>
                  <a:gd name="connsiteX0" fmla="*/ 413552 w 667170"/>
                  <a:gd name="connsiteY0" fmla="*/ 346234 h 837247"/>
                  <a:gd name="connsiteX1" fmla="*/ 413552 w 667170"/>
                  <a:gd name="connsiteY1" fmla="*/ 346043 h 837247"/>
                  <a:gd name="connsiteX2" fmla="*/ 270391 w 667170"/>
                  <a:gd name="connsiteY2" fmla="*/ 346043 h 837247"/>
                  <a:gd name="connsiteX3" fmla="*/ 151614 w 667170"/>
                  <a:gd name="connsiteY3" fmla="*/ 241649 h 837247"/>
                  <a:gd name="connsiteX4" fmla="*/ 323255 w 667170"/>
                  <a:gd name="connsiteY4" fmla="*/ 139256 h 837247"/>
                  <a:gd name="connsiteX5" fmla="*/ 571952 w 667170"/>
                  <a:gd name="connsiteY5" fmla="*/ 184309 h 837247"/>
                  <a:gd name="connsiteX6" fmla="*/ 626531 w 667170"/>
                  <a:gd name="connsiteY6" fmla="*/ 55912 h 837247"/>
                  <a:gd name="connsiteX7" fmla="*/ 339161 w 667170"/>
                  <a:gd name="connsiteY7" fmla="*/ 0 h 837247"/>
                  <a:gd name="connsiteX8" fmla="*/ 357 w 667170"/>
                  <a:gd name="connsiteY8" fmla="*/ 243650 h 837247"/>
                  <a:gd name="connsiteX9" fmla="*/ 253627 w 667170"/>
                  <a:gd name="connsiteY9" fmla="*/ 491204 h 837247"/>
                  <a:gd name="connsiteX10" fmla="*/ 253627 w 667170"/>
                  <a:gd name="connsiteY10" fmla="*/ 491395 h 837247"/>
                  <a:gd name="connsiteX11" fmla="*/ 396788 w 667170"/>
                  <a:gd name="connsiteY11" fmla="*/ 491395 h 837247"/>
                  <a:gd name="connsiteX12" fmla="*/ 515564 w 667170"/>
                  <a:gd name="connsiteY12" fmla="*/ 595694 h 837247"/>
                  <a:gd name="connsiteX13" fmla="*/ 343924 w 667170"/>
                  <a:gd name="connsiteY13" fmla="*/ 698087 h 837247"/>
                  <a:gd name="connsiteX14" fmla="*/ 68080 w 667170"/>
                  <a:gd name="connsiteY14" fmla="*/ 640842 h 837247"/>
                  <a:gd name="connsiteX15" fmla="*/ 13978 w 667170"/>
                  <a:gd name="connsiteY15" fmla="*/ 768572 h 837247"/>
                  <a:gd name="connsiteX16" fmla="*/ 328017 w 667170"/>
                  <a:gd name="connsiteY16" fmla="*/ 837247 h 837247"/>
                  <a:gd name="connsiteX17" fmla="*/ 666821 w 667170"/>
                  <a:gd name="connsiteY17" fmla="*/ 593598 h 837247"/>
                  <a:gd name="connsiteX18" fmla="*/ 413552 w 667170"/>
                  <a:gd name="connsiteY18" fmla="*/ 346234 h 83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7170" h="837247">
                    <a:moveTo>
                      <a:pt x="413552" y="346234"/>
                    </a:moveTo>
                    <a:lnTo>
                      <a:pt x="413552" y="346043"/>
                    </a:lnTo>
                    <a:lnTo>
                      <a:pt x="270391" y="346043"/>
                    </a:lnTo>
                    <a:cubicBezTo>
                      <a:pt x="190857" y="346043"/>
                      <a:pt x="148376" y="315373"/>
                      <a:pt x="151614" y="241649"/>
                    </a:cubicBezTo>
                    <a:cubicBezTo>
                      <a:pt x="154948" y="163830"/>
                      <a:pt x="239720" y="139256"/>
                      <a:pt x="323255" y="139256"/>
                    </a:cubicBezTo>
                    <a:cubicBezTo>
                      <a:pt x="442317" y="139256"/>
                      <a:pt x="530233" y="167545"/>
                      <a:pt x="571952" y="184309"/>
                    </a:cubicBezTo>
                    <a:lnTo>
                      <a:pt x="626531" y="55912"/>
                    </a:lnTo>
                    <a:cubicBezTo>
                      <a:pt x="580716" y="36004"/>
                      <a:pt x="478608" y="0"/>
                      <a:pt x="339161" y="0"/>
                    </a:cubicBezTo>
                    <a:cubicBezTo>
                      <a:pt x="199906" y="0"/>
                      <a:pt x="8549" y="55245"/>
                      <a:pt x="357" y="243650"/>
                    </a:cubicBezTo>
                    <a:cubicBezTo>
                      <a:pt x="-7644" y="427196"/>
                      <a:pt x="120086" y="488252"/>
                      <a:pt x="253627" y="491204"/>
                    </a:cubicBezTo>
                    <a:lnTo>
                      <a:pt x="253627" y="491395"/>
                    </a:lnTo>
                    <a:lnTo>
                      <a:pt x="396788" y="491395"/>
                    </a:lnTo>
                    <a:cubicBezTo>
                      <a:pt x="476321" y="491395"/>
                      <a:pt x="518803" y="522065"/>
                      <a:pt x="515564" y="595694"/>
                    </a:cubicBezTo>
                    <a:cubicBezTo>
                      <a:pt x="512231" y="673513"/>
                      <a:pt x="427458" y="698087"/>
                      <a:pt x="343924" y="698087"/>
                    </a:cubicBezTo>
                    <a:cubicBezTo>
                      <a:pt x="174855" y="698087"/>
                      <a:pt x="68080" y="640842"/>
                      <a:pt x="68080" y="640842"/>
                    </a:cubicBezTo>
                    <a:lnTo>
                      <a:pt x="13978" y="768572"/>
                    </a:lnTo>
                    <a:cubicBezTo>
                      <a:pt x="13978" y="768572"/>
                      <a:pt x="135612" y="837247"/>
                      <a:pt x="328017" y="837247"/>
                    </a:cubicBezTo>
                    <a:cubicBezTo>
                      <a:pt x="467177" y="837247"/>
                      <a:pt x="658630" y="782003"/>
                      <a:pt x="666821" y="593598"/>
                    </a:cubicBezTo>
                    <a:cubicBezTo>
                      <a:pt x="674727" y="410337"/>
                      <a:pt x="547092" y="349282"/>
                      <a:pt x="413552" y="346234"/>
                    </a:cubicBezTo>
                    <a:close/>
                  </a:path>
                </a:pathLst>
              </a:custGeom>
              <a:solidFill>
                <a:srgbClr val="000000"/>
              </a:solidFill>
              <a:ln w="9525" cap="flat">
                <a:noFill/>
                <a:prstDash val="solid"/>
                <a:miter/>
              </a:ln>
            </p:spPr>
            <p:txBody>
              <a:bodyPr rtlCol="0" anchor="ctr"/>
              <a:lstStyle/>
              <a:p>
                <a:endParaRPr lang="fr-FR" sz="1800"/>
              </a:p>
            </p:txBody>
          </p:sp>
          <p:sp>
            <p:nvSpPr>
              <p:cNvPr id="40" name="Forme libre : forme 39">
                <a:extLst>
                  <a:ext uri="{FF2B5EF4-FFF2-40B4-BE49-F238E27FC236}">
                    <a16:creationId xmlns:a16="http://schemas.microsoft.com/office/drawing/2014/main" id="{76A858B7-2B35-492B-93FE-13CDA69D5732}"/>
                  </a:ext>
                </a:extLst>
              </p:cNvPr>
              <p:cNvSpPr/>
              <p:nvPr/>
            </p:nvSpPr>
            <p:spPr>
              <a:xfrm>
                <a:off x="5090064" y="3195351"/>
                <a:ext cx="793527" cy="843248"/>
              </a:xfrm>
              <a:custGeom>
                <a:avLst/>
                <a:gdLst>
                  <a:gd name="connsiteX0" fmla="*/ 403765 w 793527"/>
                  <a:gd name="connsiteY0" fmla="*/ 0 h 843248"/>
                  <a:gd name="connsiteX1" fmla="*/ 0 w 793527"/>
                  <a:gd name="connsiteY1" fmla="*/ 429578 h 843248"/>
                  <a:gd name="connsiteX2" fmla="*/ 440722 w 793527"/>
                  <a:gd name="connsiteY2" fmla="*/ 843248 h 843248"/>
                  <a:gd name="connsiteX3" fmla="*/ 753808 w 793527"/>
                  <a:gd name="connsiteY3" fmla="*/ 774573 h 843248"/>
                  <a:gd name="connsiteX4" fmla="*/ 695134 w 793527"/>
                  <a:gd name="connsiteY4" fmla="*/ 652081 h 843248"/>
                  <a:gd name="connsiteX5" fmla="*/ 435769 w 793527"/>
                  <a:gd name="connsiteY5" fmla="*/ 703040 h 843248"/>
                  <a:gd name="connsiteX6" fmla="*/ 165163 w 793527"/>
                  <a:gd name="connsiteY6" fmla="*/ 491204 h 843248"/>
                  <a:gd name="connsiteX7" fmla="*/ 632460 w 793527"/>
                  <a:gd name="connsiteY7" fmla="*/ 491204 h 843248"/>
                  <a:gd name="connsiteX8" fmla="*/ 793528 w 793527"/>
                  <a:gd name="connsiteY8" fmla="*/ 491204 h 843248"/>
                  <a:gd name="connsiteX9" fmla="*/ 793528 w 793527"/>
                  <a:gd name="connsiteY9" fmla="*/ 419671 h 843248"/>
                  <a:gd name="connsiteX10" fmla="*/ 403765 w 793527"/>
                  <a:gd name="connsiteY10" fmla="*/ 0 h 843248"/>
                  <a:gd name="connsiteX11" fmla="*/ 167068 w 793527"/>
                  <a:gd name="connsiteY11" fmla="*/ 359950 h 843248"/>
                  <a:gd name="connsiteX12" fmla="*/ 409670 w 793527"/>
                  <a:gd name="connsiteY12" fmla="*/ 135255 h 843248"/>
                  <a:gd name="connsiteX13" fmla="*/ 630460 w 793527"/>
                  <a:gd name="connsiteY13" fmla="*/ 359950 h 843248"/>
                  <a:gd name="connsiteX14" fmla="*/ 167068 w 793527"/>
                  <a:gd name="connsiteY14" fmla="*/ 359950 h 84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93527" h="843248">
                    <a:moveTo>
                      <a:pt x="403765" y="0"/>
                    </a:moveTo>
                    <a:cubicBezTo>
                      <a:pt x="173069" y="0"/>
                      <a:pt x="0" y="133255"/>
                      <a:pt x="0" y="429578"/>
                    </a:cubicBezTo>
                    <a:cubicBezTo>
                      <a:pt x="0" y="725900"/>
                      <a:pt x="218218" y="843248"/>
                      <a:pt x="440722" y="843248"/>
                    </a:cubicBezTo>
                    <a:cubicBezTo>
                      <a:pt x="645985" y="843248"/>
                      <a:pt x="753808" y="774573"/>
                      <a:pt x="753808" y="774573"/>
                    </a:cubicBezTo>
                    <a:lnTo>
                      <a:pt x="695134" y="652081"/>
                    </a:lnTo>
                    <a:cubicBezTo>
                      <a:pt x="695134" y="652081"/>
                      <a:pt x="615601" y="703040"/>
                      <a:pt x="435769" y="703040"/>
                    </a:cubicBezTo>
                    <a:cubicBezTo>
                      <a:pt x="314039" y="703040"/>
                      <a:pt x="183070" y="666274"/>
                      <a:pt x="165163" y="491204"/>
                    </a:cubicBezTo>
                    <a:lnTo>
                      <a:pt x="632460" y="491204"/>
                    </a:lnTo>
                    <a:lnTo>
                      <a:pt x="793528" y="491204"/>
                    </a:lnTo>
                    <a:lnTo>
                      <a:pt x="793528" y="419671"/>
                    </a:lnTo>
                    <a:cubicBezTo>
                      <a:pt x="793528" y="149162"/>
                      <a:pt x="668274" y="0"/>
                      <a:pt x="403765" y="0"/>
                    </a:cubicBezTo>
                    <a:close/>
                    <a:moveTo>
                      <a:pt x="167068" y="359950"/>
                    </a:moveTo>
                    <a:cubicBezTo>
                      <a:pt x="184975" y="186880"/>
                      <a:pt x="274415" y="135255"/>
                      <a:pt x="409670" y="135255"/>
                    </a:cubicBezTo>
                    <a:cubicBezTo>
                      <a:pt x="554831" y="135255"/>
                      <a:pt x="620458" y="204883"/>
                      <a:pt x="630460" y="359950"/>
                    </a:cubicBezTo>
                    <a:lnTo>
                      <a:pt x="167068" y="359950"/>
                    </a:lnTo>
                    <a:close/>
                  </a:path>
                </a:pathLst>
              </a:custGeom>
              <a:solidFill>
                <a:srgbClr val="000000"/>
              </a:solidFill>
              <a:ln w="9525" cap="flat">
                <a:noFill/>
                <a:prstDash val="solid"/>
                <a:miter/>
              </a:ln>
            </p:spPr>
            <p:txBody>
              <a:bodyPr rtlCol="0" anchor="ctr"/>
              <a:lstStyle/>
              <a:p>
                <a:endParaRPr lang="fr-FR" sz="1800"/>
              </a:p>
            </p:txBody>
          </p:sp>
          <p:sp>
            <p:nvSpPr>
              <p:cNvPr id="41" name="Forme libre : forme 40">
                <a:extLst>
                  <a:ext uri="{FF2B5EF4-FFF2-40B4-BE49-F238E27FC236}">
                    <a16:creationId xmlns:a16="http://schemas.microsoft.com/office/drawing/2014/main" id="{B0037969-7F97-43E4-BF0F-633CD09A18C9}"/>
                  </a:ext>
                </a:extLst>
              </p:cNvPr>
              <p:cNvSpPr/>
              <p:nvPr/>
            </p:nvSpPr>
            <p:spPr>
              <a:xfrm>
                <a:off x="4311705" y="3199161"/>
                <a:ext cx="667170" cy="837247"/>
              </a:xfrm>
              <a:custGeom>
                <a:avLst/>
                <a:gdLst>
                  <a:gd name="connsiteX0" fmla="*/ 413552 w 667170"/>
                  <a:gd name="connsiteY0" fmla="*/ 346234 h 837247"/>
                  <a:gd name="connsiteX1" fmla="*/ 413552 w 667170"/>
                  <a:gd name="connsiteY1" fmla="*/ 346043 h 837247"/>
                  <a:gd name="connsiteX2" fmla="*/ 270391 w 667170"/>
                  <a:gd name="connsiteY2" fmla="*/ 346043 h 837247"/>
                  <a:gd name="connsiteX3" fmla="*/ 151614 w 667170"/>
                  <a:gd name="connsiteY3" fmla="*/ 241649 h 837247"/>
                  <a:gd name="connsiteX4" fmla="*/ 323255 w 667170"/>
                  <a:gd name="connsiteY4" fmla="*/ 139256 h 837247"/>
                  <a:gd name="connsiteX5" fmla="*/ 571952 w 667170"/>
                  <a:gd name="connsiteY5" fmla="*/ 184309 h 837247"/>
                  <a:gd name="connsiteX6" fmla="*/ 626531 w 667170"/>
                  <a:gd name="connsiteY6" fmla="*/ 55912 h 837247"/>
                  <a:gd name="connsiteX7" fmla="*/ 339161 w 667170"/>
                  <a:gd name="connsiteY7" fmla="*/ 0 h 837247"/>
                  <a:gd name="connsiteX8" fmla="*/ 357 w 667170"/>
                  <a:gd name="connsiteY8" fmla="*/ 243650 h 837247"/>
                  <a:gd name="connsiteX9" fmla="*/ 253627 w 667170"/>
                  <a:gd name="connsiteY9" fmla="*/ 491204 h 837247"/>
                  <a:gd name="connsiteX10" fmla="*/ 253627 w 667170"/>
                  <a:gd name="connsiteY10" fmla="*/ 491395 h 837247"/>
                  <a:gd name="connsiteX11" fmla="*/ 396788 w 667170"/>
                  <a:gd name="connsiteY11" fmla="*/ 491395 h 837247"/>
                  <a:gd name="connsiteX12" fmla="*/ 515564 w 667170"/>
                  <a:gd name="connsiteY12" fmla="*/ 595694 h 837247"/>
                  <a:gd name="connsiteX13" fmla="*/ 343924 w 667170"/>
                  <a:gd name="connsiteY13" fmla="*/ 698087 h 837247"/>
                  <a:gd name="connsiteX14" fmla="*/ 68080 w 667170"/>
                  <a:gd name="connsiteY14" fmla="*/ 640842 h 837247"/>
                  <a:gd name="connsiteX15" fmla="*/ 13978 w 667170"/>
                  <a:gd name="connsiteY15" fmla="*/ 768572 h 837247"/>
                  <a:gd name="connsiteX16" fmla="*/ 328017 w 667170"/>
                  <a:gd name="connsiteY16" fmla="*/ 837247 h 837247"/>
                  <a:gd name="connsiteX17" fmla="*/ 666821 w 667170"/>
                  <a:gd name="connsiteY17" fmla="*/ 593598 h 837247"/>
                  <a:gd name="connsiteX18" fmla="*/ 413552 w 667170"/>
                  <a:gd name="connsiteY18" fmla="*/ 346234 h 83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7170" h="837247">
                    <a:moveTo>
                      <a:pt x="413552" y="346234"/>
                    </a:moveTo>
                    <a:lnTo>
                      <a:pt x="413552" y="346043"/>
                    </a:lnTo>
                    <a:lnTo>
                      <a:pt x="270391" y="346043"/>
                    </a:lnTo>
                    <a:cubicBezTo>
                      <a:pt x="190857" y="346043"/>
                      <a:pt x="148376" y="315373"/>
                      <a:pt x="151614" y="241649"/>
                    </a:cubicBezTo>
                    <a:cubicBezTo>
                      <a:pt x="154948" y="163830"/>
                      <a:pt x="239720" y="139256"/>
                      <a:pt x="323255" y="139256"/>
                    </a:cubicBezTo>
                    <a:cubicBezTo>
                      <a:pt x="442317" y="139256"/>
                      <a:pt x="530233" y="167545"/>
                      <a:pt x="571952" y="184309"/>
                    </a:cubicBezTo>
                    <a:lnTo>
                      <a:pt x="626531" y="55912"/>
                    </a:lnTo>
                    <a:cubicBezTo>
                      <a:pt x="580715" y="36004"/>
                      <a:pt x="478607" y="0"/>
                      <a:pt x="339161" y="0"/>
                    </a:cubicBezTo>
                    <a:cubicBezTo>
                      <a:pt x="199906" y="0"/>
                      <a:pt x="8549" y="55245"/>
                      <a:pt x="357" y="243650"/>
                    </a:cubicBezTo>
                    <a:cubicBezTo>
                      <a:pt x="-7644" y="427196"/>
                      <a:pt x="120086" y="488252"/>
                      <a:pt x="253627" y="491204"/>
                    </a:cubicBezTo>
                    <a:lnTo>
                      <a:pt x="253627" y="491395"/>
                    </a:lnTo>
                    <a:lnTo>
                      <a:pt x="396788" y="491395"/>
                    </a:lnTo>
                    <a:cubicBezTo>
                      <a:pt x="476321" y="491395"/>
                      <a:pt x="518803" y="522065"/>
                      <a:pt x="515564" y="595694"/>
                    </a:cubicBezTo>
                    <a:cubicBezTo>
                      <a:pt x="512231" y="673513"/>
                      <a:pt x="427458" y="698087"/>
                      <a:pt x="343924" y="698087"/>
                    </a:cubicBezTo>
                    <a:cubicBezTo>
                      <a:pt x="174855" y="698087"/>
                      <a:pt x="68080" y="640842"/>
                      <a:pt x="68080" y="640842"/>
                    </a:cubicBezTo>
                    <a:lnTo>
                      <a:pt x="13978" y="768572"/>
                    </a:lnTo>
                    <a:cubicBezTo>
                      <a:pt x="13978" y="768572"/>
                      <a:pt x="135612" y="837247"/>
                      <a:pt x="328017" y="837247"/>
                    </a:cubicBezTo>
                    <a:cubicBezTo>
                      <a:pt x="467273" y="837247"/>
                      <a:pt x="658630" y="782003"/>
                      <a:pt x="666821" y="593598"/>
                    </a:cubicBezTo>
                    <a:cubicBezTo>
                      <a:pt x="674727" y="410337"/>
                      <a:pt x="547092" y="349282"/>
                      <a:pt x="413552" y="346234"/>
                    </a:cubicBezTo>
                    <a:close/>
                  </a:path>
                </a:pathLst>
              </a:custGeom>
              <a:solidFill>
                <a:srgbClr val="000000"/>
              </a:solidFill>
              <a:ln w="9525" cap="flat">
                <a:noFill/>
                <a:prstDash val="solid"/>
                <a:miter/>
              </a:ln>
            </p:spPr>
            <p:txBody>
              <a:bodyPr rtlCol="0" anchor="ctr"/>
              <a:lstStyle/>
              <a:p>
                <a:endParaRPr lang="fr-FR" sz="1800"/>
              </a:p>
            </p:txBody>
          </p:sp>
          <p:sp>
            <p:nvSpPr>
              <p:cNvPr id="42" name="Forme libre : forme 41">
                <a:extLst>
                  <a:ext uri="{FF2B5EF4-FFF2-40B4-BE49-F238E27FC236}">
                    <a16:creationId xmlns:a16="http://schemas.microsoft.com/office/drawing/2014/main" id="{975669A5-E85C-4CB1-B3F4-8C1AC2E786FF}"/>
                  </a:ext>
                </a:extLst>
              </p:cNvPr>
              <p:cNvSpPr/>
              <p:nvPr/>
            </p:nvSpPr>
            <p:spPr>
              <a:xfrm>
                <a:off x="2471737" y="3201066"/>
                <a:ext cx="761618" cy="833246"/>
              </a:xfrm>
              <a:custGeom>
                <a:avLst/>
                <a:gdLst>
                  <a:gd name="connsiteX0" fmla="*/ 378714 w 761618"/>
                  <a:gd name="connsiteY0" fmla="*/ 0 h 833246"/>
                  <a:gd name="connsiteX1" fmla="*/ 66485 w 761618"/>
                  <a:gd name="connsiteY1" fmla="*/ 51244 h 833246"/>
                  <a:gd name="connsiteX2" fmla="*/ 129445 w 761618"/>
                  <a:gd name="connsiteY2" fmla="*/ 179546 h 833246"/>
                  <a:gd name="connsiteX3" fmla="*/ 396716 w 761618"/>
                  <a:gd name="connsiteY3" fmla="*/ 139255 h 833246"/>
                  <a:gd name="connsiteX4" fmla="*/ 602552 w 761618"/>
                  <a:gd name="connsiteY4" fmla="*/ 288798 h 833246"/>
                  <a:gd name="connsiteX5" fmla="*/ 602552 w 761618"/>
                  <a:gd name="connsiteY5" fmla="*/ 338233 h 833246"/>
                  <a:gd name="connsiteX6" fmla="*/ 288322 w 761618"/>
                  <a:gd name="connsiteY6" fmla="*/ 338233 h 833246"/>
                  <a:gd name="connsiteX7" fmla="*/ 0 w 761618"/>
                  <a:gd name="connsiteY7" fmla="*/ 584645 h 833246"/>
                  <a:gd name="connsiteX8" fmla="*/ 310991 w 761618"/>
                  <a:gd name="connsiteY8" fmla="*/ 833247 h 833246"/>
                  <a:gd name="connsiteX9" fmla="*/ 602552 w 761618"/>
                  <a:gd name="connsiteY9" fmla="*/ 718756 h 833246"/>
                  <a:gd name="connsiteX10" fmla="*/ 602552 w 761618"/>
                  <a:gd name="connsiteY10" fmla="*/ 833247 h 833246"/>
                  <a:gd name="connsiteX11" fmla="*/ 761619 w 761618"/>
                  <a:gd name="connsiteY11" fmla="*/ 833247 h 833246"/>
                  <a:gd name="connsiteX12" fmla="*/ 761619 w 761618"/>
                  <a:gd name="connsiteY12" fmla="*/ 243554 h 833246"/>
                  <a:gd name="connsiteX13" fmla="*/ 378714 w 761618"/>
                  <a:gd name="connsiteY13" fmla="*/ 0 h 833246"/>
                  <a:gd name="connsiteX14" fmla="*/ 602552 w 761618"/>
                  <a:gd name="connsiteY14" fmla="*/ 507206 h 833246"/>
                  <a:gd name="connsiteX15" fmla="*/ 340328 w 761618"/>
                  <a:gd name="connsiteY15" fmla="*/ 701992 h 833246"/>
                  <a:gd name="connsiteX16" fmla="*/ 163068 w 761618"/>
                  <a:gd name="connsiteY16" fmla="*/ 582644 h 833246"/>
                  <a:gd name="connsiteX17" fmla="*/ 298323 w 761618"/>
                  <a:gd name="connsiteY17" fmla="*/ 463296 h 833246"/>
                  <a:gd name="connsiteX18" fmla="*/ 602647 w 761618"/>
                  <a:gd name="connsiteY18" fmla="*/ 463296 h 833246"/>
                  <a:gd name="connsiteX19" fmla="*/ 602647 w 761618"/>
                  <a:gd name="connsiteY19" fmla="*/ 507206 h 83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61618" h="833246">
                    <a:moveTo>
                      <a:pt x="378714" y="0"/>
                    </a:moveTo>
                    <a:cubicBezTo>
                      <a:pt x="232886" y="0"/>
                      <a:pt x="123063" y="30861"/>
                      <a:pt x="66485" y="51244"/>
                    </a:cubicBezTo>
                    <a:lnTo>
                      <a:pt x="129445" y="179546"/>
                    </a:lnTo>
                    <a:cubicBezTo>
                      <a:pt x="180880" y="162687"/>
                      <a:pt x="274320" y="139255"/>
                      <a:pt x="396716" y="139255"/>
                    </a:cubicBezTo>
                    <a:cubicBezTo>
                      <a:pt x="491204" y="139255"/>
                      <a:pt x="602552" y="164973"/>
                      <a:pt x="602552" y="288798"/>
                    </a:cubicBezTo>
                    <a:cubicBezTo>
                      <a:pt x="602552" y="288798"/>
                      <a:pt x="602361" y="334042"/>
                      <a:pt x="602552" y="338233"/>
                    </a:cubicBezTo>
                    <a:lnTo>
                      <a:pt x="288322" y="338233"/>
                    </a:lnTo>
                    <a:cubicBezTo>
                      <a:pt x="129254" y="338042"/>
                      <a:pt x="0" y="393763"/>
                      <a:pt x="0" y="584645"/>
                    </a:cubicBezTo>
                    <a:cubicBezTo>
                      <a:pt x="0" y="755332"/>
                      <a:pt x="139732" y="833247"/>
                      <a:pt x="310991" y="833247"/>
                    </a:cubicBezTo>
                    <a:cubicBezTo>
                      <a:pt x="513779" y="833247"/>
                      <a:pt x="602552" y="718756"/>
                      <a:pt x="602552" y="718756"/>
                    </a:cubicBezTo>
                    <a:lnTo>
                      <a:pt x="602552" y="833247"/>
                    </a:lnTo>
                    <a:lnTo>
                      <a:pt x="761619" y="833247"/>
                    </a:lnTo>
                    <a:lnTo>
                      <a:pt x="761619" y="243554"/>
                    </a:lnTo>
                    <a:cubicBezTo>
                      <a:pt x="752475" y="55150"/>
                      <a:pt x="536067" y="0"/>
                      <a:pt x="378714" y="0"/>
                    </a:cubicBezTo>
                    <a:close/>
                    <a:moveTo>
                      <a:pt x="602552" y="507206"/>
                    </a:moveTo>
                    <a:cubicBezTo>
                      <a:pt x="602552" y="630364"/>
                      <a:pt x="445294" y="701992"/>
                      <a:pt x="340328" y="701992"/>
                    </a:cubicBezTo>
                    <a:cubicBezTo>
                      <a:pt x="262795" y="701992"/>
                      <a:pt x="163068" y="676084"/>
                      <a:pt x="163068" y="582644"/>
                    </a:cubicBezTo>
                    <a:cubicBezTo>
                      <a:pt x="163068" y="489204"/>
                      <a:pt x="216789" y="463296"/>
                      <a:pt x="298323" y="463296"/>
                    </a:cubicBezTo>
                    <a:lnTo>
                      <a:pt x="602647" y="463296"/>
                    </a:lnTo>
                    <a:lnTo>
                      <a:pt x="602647" y="507206"/>
                    </a:lnTo>
                    <a:close/>
                  </a:path>
                </a:pathLst>
              </a:custGeom>
              <a:solidFill>
                <a:srgbClr val="000000"/>
              </a:solidFill>
              <a:ln w="9525" cap="flat">
                <a:noFill/>
                <a:prstDash val="solid"/>
                <a:miter/>
              </a:ln>
            </p:spPr>
            <p:txBody>
              <a:bodyPr rtlCol="0" anchor="ctr"/>
              <a:lstStyle/>
              <a:p>
                <a:endParaRPr lang="fr-FR" sz="1800"/>
              </a:p>
            </p:txBody>
          </p:sp>
        </p:grpSp>
        <p:sp>
          <p:nvSpPr>
            <p:cNvPr id="33" name="Forme libre : forme 32">
              <a:extLst>
                <a:ext uri="{FF2B5EF4-FFF2-40B4-BE49-F238E27FC236}">
                  <a16:creationId xmlns:a16="http://schemas.microsoft.com/office/drawing/2014/main" id="{F730388A-112A-40BB-9F3C-4258AF356B06}"/>
                </a:ext>
              </a:extLst>
            </p:cNvPr>
            <p:cNvSpPr/>
            <p:nvPr/>
          </p:nvSpPr>
          <p:spPr>
            <a:xfrm>
              <a:off x="4142993" y="1104900"/>
              <a:ext cx="859916" cy="433102"/>
            </a:xfrm>
            <a:custGeom>
              <a:avLst/>
              <a:gdLst>
                <a:gd name="connsiteX0" fmla="*/ 859917 w 859916"/>
                <a:gd name="connsiteY0" fmla="*/ 124968 h 433102"/>
                <a:gd name="connsiteX1" fmla="*/ 431387 w 859916"/>
                <a:gd name="connsiteY1" fmla="*/ 0 h 433102"/>
                <a:gd name="connsiteX2" fmla="*/ 0 w 859916"/>
                <a:gd name="connsiteY2" fmla="*/ 118967 h 433102"/>
                <a:gd name="connsiteX3" fmla="*/ 430435 w 859916"/>
                <a:gd name="connsiteY3" fmla="*/ 433102 h 433102"/>
                <a:gd name="connsiteX4" fmla="*/ 859917 w 859916"/>
                <a:gd name="connsiteY4" fmla="*/ 124968 h 4331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9916" h="433102">
                  <a:moveTo>
                    <a:pt x="859917" y="124968"/>
                  </a:moveTo>
                  <a:cubicBezTo>
                    <a:pt x="742759" y="49720"/>
                    <a:pt x="588645" y="0"/>
                    <a:pt x="431387" y="0"/>
                  </a:cubicBezTo>
                  <a:cubicBezTo>
                    <a:pt x="285274" y="0"/>
                    <a:pt x="134779" y="35719"/>
                    <a:pt x="0" y="118967"/>
                  </a:cubicBezTo>
                  <a:cubicBezTo>
                    <a:pt x="0" y="118967"/>
                    <a:pt x="183642" y="432530"/>
                    <a:pt x="430435" y="433102"/>
                  </a:cubicBezTo>
                  <a:cubicBezTo>
                    <a:pt x="677132" y="433673"/>
                    <a:pt x="859917" y="124968"/>
                    <a:pt x="859917" y="124968"/>
                  </a:cubicBezTo>
                  <a:close/>
                </a:path>
              </a:pathLst>
            </a:custGeom>
            <a:solidFill>
              <a:srgbClr val="FFE800"/>
            </a:solidFill>
            <a:ln w="9525" cap="flat">
              <a:noFill/>
              <a:prstDash val="solid"/>
              <a:miter/>
            </a:ln>
          </p:spPr>
          <p:txBody>
            <a:bodyPr rtlCol="0" anchor="ctr"/>
            <a:lstStyle/>
            <a:p>
              <a:endParaRPr lang="fr-FR" sz="1800"/>
            </a:p>
          </p:txBody>
        </p:sp>
        <p:sp>
          <p:nvSpPr>
            <p:cNvPr id="34" name="Forme libre : forme 33">
              <a:extLst>
                <a:ext uri="{FF2B5EF4-FFF2-40B4-BE49-F238E27FC236}">
                  <a16:creationId xmlns:a16="http://schemas.microsoft.com/office/drawing/2014/main" id="{F85FA027-B161-4060-9DA3-4EF7F3CB1C0F}"/>
                </a:ext>
              </a:extLst>
            </p:cNvPr>
            <p:cNvSpPr/>
            <p:nvPr/>
          </p:nvSpPr>
          <p:spPr>
            <a:xfrm>
              <a:off x="3749374" y="1300924"/>
              <a:ext cx="466844" cy="817244"/>
            </a:xfrm>
            <a:custGeom>
              <a:avLst/>
              <a:gdLst>
                <a:gd name="connsiteX0" fmla="*/ 287416 w 466844"/>
                <a:gd name="connsiteY0" fmla="*/ 0 h 817244"/>
                <a:gd name="connsiteX1" fmla="*/ 40051 w 466844"/>
                <a:gd name="connsiteY1" fmla="*/ 371570 h 817244"/>
                <a:gd name="connsiteX2" fmla="*/ 24145 w 466844"/>
                <a:gd name="connsiteY2" fmla="*/ 817245 h 817244"/>
                <a:gd name="connsiteX3" fmla="*/ 451722 w 466844"/>
                <a:gd name="connsiteY3" fmla="*/ 506444 h 817244"/>
                <a:gd name="connsiteX4" fmla="*/ 287416 w 466844"/>
                <a:gd name="connsiteY4" fmla="*/ 0 h 817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844" h="817244">
                  <a:moveTo>
                    <a:pt x="287416" y="0"/>
                  </a:moveTo>
                  <a:cubicBezTo>
                    <a:pt x="175021" y="94488"/>
                    <a:pt x="88915" y="222123"/>
                    <a:pt x="40051" y="371570"/>
                  </a:cubicBezTo>
                  <a:cubicBezTo>
                    <a:pt x="-8907" y="521018"/>
                    <a:pt x="-11479" y="669322"/>
                    <a:pt x="24145" y="817245"/>
                  </a:cubicBezTo>
                  <a:cubicBezTo>
                    <a:pt x="24145" y="817245"/>
                    <a:pt x="374855" y="740855"/>
                    <a:pt x="451722" y="506444"/>
                  </a:cubicBezTo>
                  <a:cubicBezTo>
                    <a:pt x="528589" y="272034"/>
                    <a:pt x="287416" y="0"/>
                    <a:pt x="287416" y="0"/>
                  </a:cubicBezTo>
                  <a:close/>
                </a:path>
              </a:pathLst>
            </a:custGeom>
            <a:solidFill>
              <a:srgbClr val="FF9940"/>
            </a:solidFill>
            <a:ln w="9525" cap="flat">
              <a:noFill/>
              <a:prstDash val="solid"/>
              <a:miter/>
            </a:ln>
          </p:spPr>
          <p:txBody>
            <a:bodyPr rtlCol="0" anchor="ctr"/>
            <a:lstStyle/>
            <a:p>
              <a:endParaRPr lang="fr-FR" sz="1800"/>
            </a:p>
          </p:txBody>
        </p:sp>
        <p:sp>
          <p:nvSpPr>
            <p:cNvPr id="35" name="Forme libre : forme 34">
              <a:extLst>
                <a:ext uri="{FF2B5EF4-FFF2-40B4-BE49-F238E27FC236}">
                  <a16:creationId xmlns:a16="http://schemas.microsoft.com/office/drawing/2014/main" id="{C06AE73A-E3E4-47F2-978F-5B63B84C397E}"/>
                </a:ext>
              </a:extLst>
            </p:cNvPr>
            <p:cNvSpPr/>
            <p:nvPr/>
          </p:nvSpPr>
          <p:spPr>
            <a:xfrm>
              <a:off x="3810094" y="2167431"/>
              <a:ext cx="695999" cy="571005"/>
            </a:xfrm>
            <a:custGeom>
              <a:avLst/>
              <a:gdLst>
                <a:gd name="connsiteX0" fmla="*/ 0 w 695999"/>
                <a:gd name="connsiteY0" fmla="*/ 63418 h 571005"/>
                <a:gd name="connsiteX1" fmla="*/ 274034 w 695999"/>
                <a:gd name="connsiteY1" fmla="*/ 414986 h 571005"/>
                <a:gd name="connsiteX2" fmla="*/ 693611 w 695999"/>
                <a:gd name="connsiteY2" fmla="*/ 571006 h 571005"/>
                <a:gd name="connsiteX3" fmla="*/ 529400 w 695999"/>
                <a:gd name="connsiteY3" fmla="*/ 65133 h 571005"/>
                <a:gd name="connsiteX4" fmla="*/ 0 w 695999"/>
                <a:gd name="connsiteY4" fmla="*/ 63418 h 571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999" h="571005">
                  <a:moveTo>
                    <a:pt x="0" y="63418"/>
                  </a:moveTo>
                  <a:cubicBezTo>
                    <a:pt x="57436" y="202198"/>
                    <a:pt x="148876" y="322022"/>
                    <a:pt x="274034" y="414986"/>
                  </a:cubicBezTo>
                  <a:cubicBezTo>
                    <a:pt x="400241" y="508712"/>
                    <a:pt x="552926" y="561671"/>
                    <a:pt x="693611" y="571006"/>
                  </a:cubicBezTo>
                  <a:cubicBezTo>
                    <a:pt x="693611" y="571006"/>
                    <a:pt x="728758" y="210675"/>
                    <a:pt x="529400" y="65133"/>
                  </a:cubicBezTo>
                  <a:cubicBezTo>
                    <a:pt x="330041" y="-80409"/>
                    <a:pt x="0" y="63418"/>
                    <a:pt x="0" y="63418"/>
                  </a:cubicBezTo>
                  <a:close/>
                </a:path>
              </a:pathLst>
            </a:custGeom>
            <a:solidFill>
              <a:srgbClr val="E1000F"/>
            </a:solidFill>
            <a:ln w="9525" cap="flat">
              <a:noFill/>
              <a:prstDash val="solid"/>
              <a:miter/>
            </a:ln>
          </p:spPr>
          <p:txBody>
            <a:bodyPr rtlCol="0" anchor="ctr"/>
            <a:lstStyle/>
            <a:p>
              <a:endParaRPr lang="fr-FR" sz="1800"/>
            </a:p>
          </p:txBody>
        </p:sp>
        <p:sp>
          <p:nvSpPr>
            <p:cNvPr id="36" name="Forme libre : forme 35">
              <a:extLst>
                <a:ext uri="{FF2B5EF4-FFF2-40B4-BE49-F238E27FC236}">
                  <a16:creationId xmlns:a16="http://schemas.microsoft.com/office/drawing/2014/main" id="{A7D5343A-A285-436D-A0B7-C43B1A1BBF52}"/>
                </a:ext>
              </a:extLst>
            </p:cNvPr>
            <p:cNvSpPr/>
            <p:nvPr/>
          </p:nvSpPr>
          <p:spPr>
            <a:xfrm>
              <a:off x="4633686" y="2165635"/>
              <a:ext cx="694216" cy="572421"/>
            </a:xfrm>
            <a:custGeom>
              <a:avLst/>
              <a:gdLst>
                <a:gd name="connsiteX0" fmla="*/ 3178 w 694216"/>
                <a:gd name="connsiteY0" fmla="*/ 572422 h 572421"/>
                <a:gd name="connsiteX1" fmla="*/ 420087 w 694216"/>
                <a:gd name="connsiteY1" fmla="*/ 414783 h 572421"/>
                <a:gd name="connsiteX2" fmla="*/ 694217 w 694216"/>
                <a:gd name="connsiteY2" fmla="*/ 61024 h 572421"/>
                <a:gd name="connsiteX3" fmla="*/ 161960 w 694216"/>
                <a:gd name="connsiteY3" fmla="*/ 66930 h 572421"/>
                <a:gd name="connsiteX4" fmla="*/ 3178 w 694216"/>
                <a:gd name="connsiteY4" fmla="*/ 572422 h 572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16" h="572421">
                  <a:moveTo>
                    <a:pt x="3178" y="572422"/>
                  </a:moveTo>
                  <a:cubicBezTo>
                    <a:pt x="160817" y="556705"/>
                    <a:pt x="292738" y="506985"/>
                    <a:pt x="420087" y="414783"/>
                  </a:cubicBezTo>
                  <a:cubicBezTo>
                    <a:pt x="543341" y="325533"/>
                    <a:pt x="637162" y="199327"/>
                    <a:pt x="694217" y="61024"/>
                  </a:cubicBezTo>
                  <a:cubicBezTo>
                    <a:pt x="694217" y="61024"/>
                    <a:pt x="360080" y="-80136"/>
                    <a:pt x="161960" y="66930"/>
                  </a:cubicBezTo>
                  <a:cubicBezTo>
                    <a:pt x="-36160" y="213996"/>
                    <a:pt x="3178" y="572422"/>
                    <a:pt x="3178" y="572422"/>
                  </a:cubicBezTo>
                  <a:close/>
                </a:path>
              </a:pathLst>
            </a:custGeom>
            <a:solidFill>
              <a:srgbClr val="5770BE"/>
            </a:solidFill>
            <a:ln w="9525" cap="flat">
              <a:noFill/>
              <a:prstDash val="solid"/>
              <a:miter/>
            </a:ln>
          </p:spPr>
          <p:txBody>
            <a:bodyPr rtlCol="0" anchor="ctr"/>
            <a:lstStyle/>
            <a:p>
              <a:endParaRPr lang="fr-FR" sz="1800"/>
            </a:p>
          </p:txBody>
        </p:sp>
        <p:sp>
          <p:nvSpPr>
            <p:cNvPr id="37" name="Forme libre : forme 36">
              <a:extLst>
                <a:ext uri="{FF2B5EF4-FFF2-40B4-BE49-F238E27FC236}">
                  <a16:creationId xmlns:a16="http://schemas.microsoft.com/office/drawing/2014/main" id="{0C731C3A-641D-4BCD-8621-E7256547145E}"/>
                </a:ext>
              </a:extLst>
            </p:cNvPr>
            <p:cNvSpPr/>
            <p:nvPr/>
          </p:nvSpPr>
          <p:spPr>
            <a:xfrm>
              <a:off x="4920405" y="1302353"/>
              <a:ext cx="465742" cy="817435"/>
            </a:xfrm>
            <a:custGeom>
              <a:avLst/>
              <a:gdLst>
                <a:gd name="connsiteX0" fmla="*/ 441883 w 465742"/>
                <a:gd name="connsiteY0" fmla="*/ 817436 h 817435"/>
                <a:gd name="connsiteX1" fmla="*/ 427024 w 465742"/>
                <a:gd name="connsiteY1" fmla="*/ 371189 h 817435"/>
                <a:gd name="connsiteX2" fmla="*/ 180707 w 465742"/>
                <a:gd name="connsiteY2" fmla="*/ 0 h 817435"/>
                <a:gd name="connsiteX3" fmla="*/ 14687 w 465742"/>
                <a:gd name="connsiteY3" fmla="*/ 504158 h 817435"/>
                <a:gd name="connsiteX4" fmla="*/ 441883 w 465742"/>
                <a:gd name="connsiteY4" fmla="*/ 817436 h 81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742" h="817435">
                  <a:moveTo>
                    <a:pt x="441883" y="817436"/>
                  </a:moveTo>
                  <a:cubicBezTo>
                    <a:pt x="476268" y="675799"/>
                    <a:pt x="475316" y="520827"/>
                    <a:pt x="427024" y="371189"/>
                  </a:cubicBezTo>
                  <a:cubicBezTo>
                    <a:pt x="378732" y="221552"/>
                    <a:pt x="292340" y="97917"/>
                    <a:pt x="180707" y="0"/>
                  </a:cubicBezTo>
                  <a:cubicBezTo>
                    <a:pt x="180707" y="0"/>
                    <a:pt x="-61037" y="269272"/>
                    <a:pt x="14687" y="504158"/>
                  </a:cubicBezTo>
                  <a:cubicBezTo>
                    <a:pt x="90410" y="739045"/>
                    <a:pt x="441883" y="817436"/>
                    <a:pt x="441883" y="817436"/>
                  </a:cubicBezTo>
                  <a:close/>
                </a:path>
              </a:pathLst>
            </a:custGeom>
            <a:solidFill>
              <a:srgbClr val="00AC8C"/>
            </a:solidFill>
            <a:ln w="9525" cap="flat">
              <a:noFill/>
              <a:prstDash val="solid"/>
              <a:miter/>
            </a:ln>
          </p:spPr>
          <p:txBody>
            <a:bodyPr rtlCol="0" anchor="ctr"/>
            <a:lstStyle/>
            <a:p>
              <a:endParaRPr lang="fr-FR" sz="1800"/>
            </a:p>
          </p:txBody>
        </p:sp>
      </p:grpSp>
    </p:spTree>
    <p:extLst>
      <p:ext uri="{BB962C8B-B14F-4D97-AF65-F5344CB8AC3E}">
        <p14:creationId xmlns:p14="http://schemas.microsoft.com/office/powerpoint/2010/main" val="2252743127"/>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apo de titre 7">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13184" y="984000"/>
            <a:ext cx="9146904" cy="5874000"/>
          </a:xfrm>
          <a:prstGeom prst="rect">
            <a:avLst/>
          </a:prstGeom>
          <a:solidFill>
            <a:srgbClr val="FF9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37" name="Groupe 36"/>
          <p:cNvGrpSpPr/>
          <p:nvPr/>
        </p:nvGrpSpPr>
        <p:grpSpPr>
          <a:xfrm>
            <a:off x="2555777" y="2660917"/>
            <a:ext cx="5636124" cy="1629156"/>
            <a:chOff x="4528607" y="2228471"/>
            <a:chExt cx="2978905" cy="645803"/>
          </a:xfrm>
          <a:solidFill>
            <a:srgbClr val="00AC8C"/>
          </a:solidFill>
        </p:grpSpPr>
        <p:sp>
          <p:nvSpPr>
            <p:cNvPr id="38" name="Forme libre : forme 11">
              <a:extLst>
                <a:ext uri="{FF2B5EF4-FFF2-40B4-BE49-F238E27FC236}">
                  <a16:creationId xmlns:a16="http://schemas.microsoft.com/office/drawing/2014/main" id="{99B404BE-FE54-428A-911D-CAC51B52FD2D}"/>
                </a:ext>
              </a:extLst>
            </p:cNvPr>
            <p:cNvSpPr/>
            <p:nvPr/>
          </p:nvSpPr>
          <p:spPr>
            <a:xfrm rot="20377350" flipH="1" flipV="1">
              <a:off x="7129985"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sp>
          <p:nvSpPr>
            <p:cNvPr id="39" name="Forme libre : forme 11">
              <a:extLst>
                <a:ext uri="{FF2B5EF4-FFF2-40B4-BE49-F238E27FC236}">
                  <a16:creationId xmlns:a16="http://schemas.microsoft.com/office/drawing/2014/main" id="{99B404BE-FE54-428A-911D-CAC51B52FD2D}"/>
                </a:ext>
              </a:extLst>
            </p:cNvPr>
            <p:cNvSpPr/>
            <p:nvPr userDrawn="1"/>
          </p:nvSpPr>
          <p:spPr>
            <a:xfrm rot="1222650" flipV="1">
              <a:off x="4528607"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gr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
        <p:nvSpPr>
          <p:cNvPr id="21"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40"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1"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Tree>
    <p:extLst>
      <p:ext uri="{BB962C8B-B14F-4D97-AF65-F5344CB8AC3E}">
        <p14:creationId xmlns:p14="http://schemas.microsoft.com/office/powerpoint/2010/main" val="114249162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apo de titre 8">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1318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37" name="Groupe 36"/>
          <p:cNvGrpSpPr/>
          <p:nvPr/>
        </p:nvGrpSpPr>
        <p:grpSpPr>
          <a:xfrm>
            <a:off x="2555777" y="2660917"/>
            <a:ext cx="5636124" cy="1629156"/>
            <a:chOff x="4528607" y="2228471"/>
            <a:chExt cx="2978905" cy="645803"/>
          </a:xfrm>
          <a:solidFill>
            <a:srgbClr val="00AC8C"/>
          </a:solidFill>
        </p:grpSpPr>
        <p:sp>
          <p:nvSpPr>
            <p:cNvPr id="38" name="Forme libre : forme 11">
              <a:extLst>
                <a:ext uri="{FF2B5EF4-FFF2-40B4-BE49-F238E27FC236}">
                  <a16:creationId xmlns:a16="http://schemas.microsoft.com/office/drawing/2014/main" id="{99B404BE-FE54-428A-911D-CAC51B52FD2D}"/>
                </a:ext>
              </a:extLst>
            </p:cNvPr>
            <p:cNvSpPr/>
            <p:nvPr/>
          </p:nvSpPr>
          <p:spPr>
            <a:xfrm rot="20377350" flipH="1" flipV="1">
              <a:off x="7129985"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sp>
          <p:nvSpPr>
            <p:cNvPr id="39" name="Forme libre : forme 11">
              <a:extLst>
                <a:ext uri="{FF2B5EF4-FFF2-40B4-BE49-F238E27FC236}">
                  <a16:creationId xmlns:a16="http://schemas.microsoft.com/office/drawing/2014/main" id="{99B404BE-FE54-428A-911D-CAC51B52FD2D}"/>
                </a:ext>
              </a:extLst>
            </p:cNvPr>
            <p:cNvSpPr/>
            <p:nvPr userDrawn="1"/>
          </p:nvSpPr>
          <p:spPr>
            <a:xfrm rot="1222650" flipV="1">
              <a:off x="4528607"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gr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
        <p:nvSpPr>
          <p:cNvPr id="21"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40"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1"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Tree>
    <p:extLst>
      <p:ext uri="{BB962C8B-B14F-4D97-AF65-F5344CB8AC3E}">
        <p14:creationId xmlns:p14="http://schemas.microsoft.com/office/powerpoint/2010/main" val="445709874"/>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apo de titre 9">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
        <p:nvSpPr>
          <p:cNvPr id="37"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38"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39"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23" name="Groupe 22">
            <a:extLst>
              <a:ext uri="{FF2B5EF4-FFF2-40B4-BE49-F238E27FC236}">
                <a16:creationId xmlns:a16="http://schemas.microsoft.com/office/drawing/2014/main" id="{EF6742AF-C8D3-4ECE-A715-D2E9132A76D7}"/>
              </a:ext>
            </a:extLst>
          </p:cNvPr>
          <p:cNvGrpSpPr/>
          <p:nvPr/>
        </p:nvGrpSpPr>
        <p:grpSpPr>
          <a:xfrm>
            <a:off x="4995278" y="2383665"/>
            <a:ext cx="3589316" cy="1769235"/>
            <a:chOff x="1876472" y="1243012"/>
            <a:chExt cx="5386683" cy="2655188"/>
          </a:xfrm>
          <a:solidFill>
            <a:srgbClr val="FF9940"/>
          </a:solidFill>
        </p:grpSpPr>
        <p:sp>
          <p:nvSpPr>
            <p:cNvPr id="35" name="Forme libre : forme 7">
              <a:extLst>
                <a:ext uri="{FF2B5EF4-FFF2-40B4-BE49-F238E27FC236}">
                  <a16:creationId xmlns:a16="http://schemas.microsoft.com/office/drawing/2014/main" id="{E89B02AF-DB8F-42C4-A8A6-230344B46333}"/>
                </a:ext>
              </a:extLst>
            </p:cNvPr>
            <p:cNvSpPr/>
            <p:nvPr/>
          </p:nvSpPr>
          <p:spPr>
            <a:xfrm>
              <a:off x="5656023" y="229428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0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1" y="1257586"/>
                    <a:pt x="252143" y="1289495"/>
                  </a:cubicBezTo>
                  <a:cubicBezTo>
                    <a:pt x="438166" y="1143857"/>
                    <a:pt x="587423" y="946595"/>
                    <a:pt x="675434" y="708850"/>
                  </a:cubicBezTo>
                  <a:cubicBezTo>
                    <a:pt x="762493" y="473678"/>
                    <a:pt x="778399" y="229457"/>
                    <a:pt x="733918" y="0"/>
                  </a:cubicBezTo>
                  <a:cubicBezTo>
                    <a:pt x="702390" y="5715"/>
                    <a:pt x="168038" y="108966"/>
                    <a:pt x="32211" y="473202"/>
                  </a:cubicBezTo>
                  <a:close/>
                </a:path>
              </a:pathLst>
            </a:custGeom>
            <a:grpFill/>
            <a:ln w="9525" cap="flat">
              <a:noFill/>
              <a:prstDash val="solid"/>
              <a:miter/>
            </a:ln>
          </p:spPr>
          <p:txBody>
            <a:bodyPr rtlCol="0" anchor="ctr"/>
            <a:lstStyle/>
            <a:p>
              <a:endParaRPr lang="fr-FR" sz="3200"/>
            </a:p>
          </p:txBody>
        </p:sp>
        <p:sp>
          <p:nvSpPr>
            <p:cNvPr id="40" name="Forme libre : forme 10">
              <a:extLst>
                <a:ext uri="{FF2B5EF4-FFF2-40B4-BE49-F238E27FC236}">
                  <a16:creationId xmlns:a16="http://schemas.microsoft.com/office/drawing/2014/main" id="{68B4B2E3-6F03-4BD4-BB28-FCDF5C00B34A}"/>
                </a:ext>
              </a:extLst>
            </p:cNvPr>
            <p:cNvSpPr/>
            <p:nvPr/>
          </p:nvSpPr>
          <p:spPr>
            <a:xfrm>
              <a:off x="6505177" y="260870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1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2" y="1257586"/>
                    <a:pt x="252143" y="1289495"/>
                  </a:cubicBezTo>
                  <a:cubicBezTo>
                    <a:pt x="438167" y="1143857"/>
                    <a:pt x="587423" y="946594"/>
                    <a:pt x="675434" y="708851"/>
                  </a:cubicBezTo>
                  <a:cubicBezTo>
                    <a:pt x="762493" y="473678"/>
                    <a:pt x="778399" y="229457"/>
                    <a:pt x="733918" y="0"/>
                  </a:cubicBezTo>
                  <a:cubicBezTo>
                    <a:pt x="702485" y="5810"/>
                    <a:pt x="168037" y="109061"/>
                    <a:pt x="32211" y="473202"/>
                  </a:cubicBezTo>
                  <a:close/>
                </a:path>
              </a:pathLst>
            </a:custGeom>
            <a:grpFill/>
            <a:ln w="9525" cap="flat">
              <a:noFill/>
              <a:prstDash val="solid"/>
              <a:miter/>
            </a:ln>
          </p:spPr>
          <p:txBody>
            <a:bodyPr rtlCol="0" anchor="ctr"/>
            <a:lstStyle/>
            <a:p>
              <a:endParaRPr lang="fr-FR" sz="3200"/>
            </a:p>
          </p:txBody>
        </p:sp>
        <p:sp>
          <p:nvSpPr>
            <p:cNvPr id="41" name="Forme libre : forme 11">
              <a:extLst>
                <a:ext uri="{FF2B5EF4-FFF2-40B4-BE49-F238E27FC236}">
                  <a16:creationId xmlns:a16="http://schemas.microsoft.com/office/drawing/2014/main" id="{99B404BE-FE54-428A-911D-CAC51B52FD2D}"/>
                </a:ext>
              </a:extLst>
            </p:cNvPr>
            <p:cNvSpPr/>
            <p:nvPr/>
          </p:nvSpPr>
          <p:spPr>
            <a:xfrm>
              <a:off x="2704671" y="1549717"/>
              <a:ext cx="755433" cy="1292256"/>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3200"/>
            </a:p>
          </p:txBody>
        </p:sp>
        <p:sp>
          <p:nvSpPr>
            <p:cNvPr id="42" name="Forme libre : forme 12">
              <a:extLst>
                <a:ext uri="{FF2B5EF4-FFF2-40B4-BE49-F238E27FC236}">
                  <a16:creationId xmlns:a16="http://schemas.microsoft.com/office/drawing/2014/main" id="{19526F4F-A482-4075-A175-93D5B6F1862F}"/>
                </a:ext>
              </a:extLst>
            </p:cNvPr>
            <p:cNvSpPr/>
            <p:nvPr/>
          </p:nvSpPr>
          <p:spPr>
            <a:xfrm>
              <a:off x="1876472" y="1243012"/>
              <a:ext cx="755400" cy="1292255"/>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4292423920"/>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apo courante">
    <p:spTree>
      <p:nvGrpSpPr>
        <p:cNvPr id="1" name=""/>
        <p:cNvGrpSpPr/>
        <p:nvPr/>
      </p:nvGrpSpPr>
      <p:grpSpPr>
        <a:xfrm>
          <a:off x="0" y="0"/>
          <a:ext cx="0" cy="0"/>
          <a:chOff x="0" y="0"/>
          <a:chExt cx="0" cy="0"/>
        </a:xfrm>
      </p:grpSpPr>
      <p:sp>
        <p:nvSpPr>
          <p:cNvPr id="6" name="Titre 6"/>
          <p:cNvSpPr>
            <a:spLocks noGrp="1"/>
          </p:cNvSpPr>
          <p:nvPr>
            <p:ph type="title"/>
          </p:nvPr>
        </p:nvSpPr>
        <p:spPr>
          <a:xfrm>
            <a:off x="359999" y="1200000"/>
            <a:ext cx="8424000" cy="960000"/>
          </a:xfrm>
        </p:spPr>
        <p:txBody>
          <a:bodyPr/>
          <a:lstStyle>
            <a:lvl1pPr>
              <a:defRPr>
                <a:solidFill>
                  <a:srgbClr val="00AC8C"/>
                </a:solidFill>
              </a:defRPr>
            </a:lvl1pPr>
          </a:lstStyle>
          <a:p>
            <a:r>
              <a:rPr lang="fr-FR"/>
              <a:t>Modifiez le style du titre</a:t>
            </a:r>
            <a:endParaRPr lang="fr-FR" dirty="0"/>
          </a:p>
        </p:txBody>
      </p:sp>
      <p:sp>
        <p:nvSpPr>
          <p:cNvPr id="7" name="Espace réservé de la date 1"/>
          <p:cNvSpPr>
            <a:spLocks noGrp="1"/>
          </p:cNvSpPr>
          <p:nvPr>
            <p:ph type="dt" sz="half" idx="10"/>
          </p:nvPr>
        </p:nvSpPr>
        <p:spPr>
          <a:xfrm>
            <a:off x="7614000" y="6378000"/>
            <a:ext cx="1170000" cy="480000"/>
          </a:xfrm>
        </p:spPr>
        <p:txBody>
          <a:bodyPr/>
          <a:lstStyle/>
          <a:p>
            <a:pPr>
              <a:defRPr/>
            </a:pPr>
            <a:fld id="{EC3BD6C2-C2F8-49BB-BA8D-B7F04BD044F3}" type="datetime1">
              <a:rPr lang="fr-FR" smtClean="0"/>
              <a:pPr>
                <a:defRPr/>
              </a:pPr>
              <a:t>05/03/2021</a:t>
            </a:fld>
            <a:endParaRPr lang="fr-FR" dirty="0"/>
          </a:p>
        </p:txBody>
      </p:sp>
      <p:sp>
        <p:nvSpPr>
          <p:cNvPr id="8" name="Espace réservé du pied de page 2"/>
          <p:cNvSpPr>
            <a:spLocks noGrp="1"/>
          </p:cNvSpPr>
          <p:nvPr>
            <p:ph type="ftr" sz="quarter" idx="11"/>
          </p:nvPr>
        </p:nvSpPr>
        <p:spPr>
          <a:xfrm>
            <a:off x="360000" y="6378000"/>
            <a:ext cx="5904000" cy="480000"/>
          </a:xfrm>
        </p:spPr>
        <p:txBody>
          <a:bodyPr/>
          <a:lstStyle/>
          <a:p>
            <a:pPr>
              <a:defRPr/>
            </a:pPr>
            <a:endParaRPr lang="fr-FR"/>
          </a:p>
        </p:txBody>
      </p:sp>
      <p:sp>
        <p:nvSpPr>
          <p:cNvPr id="9" name="Espace réservé du numéro de diapositive 3"/>
          <p:cNvSpPr>
            <a:spLocks noGrp="1"/>
          </p:cNvSpPr>
          <p:nvPr>
            <p:ph type="sldNum" sz="quarter" idx="12"/>
          </p:nvPr>
        </p:nvSpPr>
        <p:spPr>
          <a:xfrm>
            <a:off x="6264000" y="6378000"/>
            <a:ext cx="1350000" cy="480000"/>
          </a:xfrm>
        </p:spPr>
        <p:txBody>
          <a:bodyPr/>
          <a:lstStyle/>
          <a:p>
            <a:pPr>
              <a:defRPr/>
            </a:pPr>
            <a:fld id="{4D349F51-42DE-4B29-8A81-5C4FEEDF73FE}" type="slidenum">
              <a:rPr lang="fr-FR" smtClean="0"/>
              <a:pPr>
                <a:defRPr/>
              </a:pPr>
              <a:t>‹N°›</a:t>
            </a:fld>
            <a:endParaRPr lang="fr-FR" dirty="0"/>
          </a:p>
        </p:txBody>
      </p:sp>
      <p:sp>
        <p:nvSpPr>
          <p:cNvPr id="10" name="Espace réservé du texte 7"/>
          <p:cNvSpPr>
            <a:spLocks noGrp="1"/>
          </p:cNvSpPr>
          <p:nvPr>
            <p:ph type="body" sz="quarter" idx="13"/>
          </p:nvPr>
        </p:nvSpPr>
        <p:spPr>
          <a:xfrm>
            <a:off x="3312000" y="240000"/>
            <a:ext cx="5472000" cy="480000"/>
          </a:xfrm>
        </p:spPr>
        <p:txBody>
          <a:bodyPr/>
          <a:lstStyle/>
          <a:p>
            <a:pPr lvl="0"/>
            <a:r>
              <a:rPr lang="fr-FR"/>
              <a:t>Modifier les styles du texte du masque</a:t>
            </a:r>
          </a:p>
          <a:p>
            <a:pPr lvl="1"/>
            <a:r>
              <a:rPr lang="fr-FR"/>
              <a:t>Deuxième niveau</a:t>
            </a:r>
          </a:p>
        </p:txBody>
      </p:sp>
      <p:sp>
        <p:nvSpPr>
          <p:cNvPr id="11" name="Espace réservé du texte 8"/>
          <p:cNvSpPr>
            <a:spLocks noGrp="1"/>
          </p:cNvSpPr>
          <p:nvPr>
            <p:ph type="body" sz="quarter" idx="14"/>
          </p:nvPr>
        </p:nvSpPr>
        <p:spPr>
          <a:xfrm>
            <a:off x="359997" y="2448000"/>
            <a:ext cx="7883891" cy="3432000"/>
          </a:xfrm>
        </p:spPr>
        <p:txBody>
          <a:bodyPr/>
          <a:lstStyle/>
          <a:p>
            <a:pPr lvl="0"/>
            <a:r>
              <a:rPr lang="fr-FR"/>
              <a:t>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349318657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apo avec puc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tx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60000" y="2448000"/>
            <a:ext cx="8424001"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513007268"/>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es et imag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tx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3615101"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9" name="Espace réservé pour une image  8">
            <a:extLst>
              <a:ext uri="{FF2B5EF4-FFF2-40B4-BE49-F238E27FC236}">
                <a16:creationId xmlns:a16="http://schemas.microsoft.com/office/drawing/2014/main" id="{BD8E2D2A-F96C-4939-9C63-67C838C0FDF3}"/>
              </a:ext>
            </a:extLst>
          </p:cNvPr>
          <p:cNvSpPr>
            <a:spLocks noGrp="1"/>
          </p:cNvSpPr>
          <p:nvPr>
            <p:ph type="pic" sz="quarter" idx="15" hasCustomPrompt="1"/>
          </p:nvPr>
        </p:nvSpPr>
        <p:spPr>
          <a:xfrm>
            <a:off x="4727576" y="2472269"/>
            <a:ext cx="4048125" cy="2747433"/>
          </a:xfrm>
          <a:solidFill>
            <a:schemeClr val="bg1">
              <a:lumMod val="85000"/>
            </a:schemeClr>
          </a:solidFill>
          <a:ln>
            <a:noFill/>
          </a:ln>
        </p:spPr>
        <p:txBody>
          <a:bodyPr bIns="504000" anchor="ctr"/>
          <a:lstStyle>
            <a:lvl1pPr algn="ctr">
              <a:defRPr sz="900">
                <a:solidFill>
                  <a:schemeClr val="bg1"/>
                </a:solidFill>
              </a:defRPr>
            </a:lvl1pPr>
          </a:lstStyle>
          <a:p>
            <a:r>
              <a:rPr lang="fr-FR" dirty="0"/>
              <a:t>Sélectionner l’icône pour insérer une image</a:t>
            </a:r>
          </a:p>
        </p:txBody>
      </p:sp>
      <p:sp>
        <p:nvSpPr>
          <p:cNvPr id="15" name="Espace réservé du texte 14">
            <a:extLst>
              <a:ext uri="{FF2B5EF4-FFF2-40B4-BE49-F238E27FC236}">
                <a16:creationId xmlns:a16="http://schemas.microsoft.com/office/drawing/2014/main" id="{21CA591B-C37B-41A1-8191-C1F660677F8D}"/>
              </a:ext>
            </a:extLst>
          </p:cNvPr>
          <p:cNvSpPr>
            <a:spLocks noGrp="1"/>
          </p:cNvSpPr>
          <p:nvPr>
            <p:ph type="body" sz="quarter" idx="16" hasCustomPrompt="1"/>
          </p:nvPr>
        </p:nvSpPr>
        <p:spPr>
          <a:xfrm>
            <a:off x="4735874" y="5306485"/>
            <a:ext cx="4048127" cy="611715"/>
          </a:xfrm>
        </p:spPr>
        <p:txBody>
          <a:bodyPr/>
          <a:lstStyle>
            <a:lvl1pPr>
              <a:defRPr sz="951">
                <a:solidFill>
                  <a:schemeClr val="tx1"/>
                </a:solidFill>
              </a:defRPr>
            </a:lvl1pPr>
          </a:lstStyle>
          <a:p>
            <a:pPr lvl="0"/>
            <a:r>
              <a:rPr lang="fr-FR" dirty="0"/>
              <a:t>Niveau 4 Lorem ipsum </a:t>
            </a:r>
            <a:r>
              <a:rPr lang="fr-FR" dirty="0" err="1"/>
              <a:t>dolor</a:t>
            </a:r>
            <a:r>
              <a:rPr lang="fr-FR" dirty="0"/>
              <a:t> </a:t>
            </a:r>
            <a:r>
              <a:rPr lang="fr-FR" dirty="0" err="1"/>
              <a:t>sit</a:t>
            </a:r>
            <a:r>
              <a:rPr lang="fr-FR" dirty="0"/>
              <a:t> </a:t>
            </a:r>
            <a:r>
              <a:rPr lang="fr-FR" dirty="0" err="1"/>
              <a:t>amet</a:t>
            </a:r>
            <a:endParaRPr lang="fr-FR" dirty="0"/>
          </a:p>
        </p:txBody>
      </p:sp>
    </p:spTree>
    <p:extLst>
      <p:ext uri="{BB962C8B-B14F-4D97-AF65-F5344CB8AC3E}">
        <p14:creationId xmlns:p14="http://schemas.microsoft.com/office/powerpoint/2010/main" val="1003805802"/>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e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tx2"/>
                </a:solidFill>
              </a:defRPr>
            </a:lvl1pPr>
          </a:lstStyle>
          <a:p>
            <a:r>
              <a:rPr lang="fr-FR" dirty="0"/>
              <a:t>Titre de partie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552355512"/>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xte avec puces + verbatim">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accent2"/>
                </a:solidFill>
              </a:defRPr>
            </a:lvl1pPr>
          </a:lstStyle>
          <a:p>
            <a:r>
              <a:rPr lang="fr-FR" dirty="0"/>
              <a:t>Titre de partie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22725" y="3111501"/>
            <a:ext cx="2520000" cy="2209800"/>
          </a:xfrm>
        </p:spPr>
        <p:txBody>
          <a:bodyPr anchor="ctr"/>
          <a:lstStyle>
            <a:lvl1pPr>
              <a:defRPr b="1">
                <a:solidFill>
                  <a:schemeClr val="tx1"/>
                </a:solidFill>
              </a:defRPr>
            </a:lvl1pPr>
            <a:lvl2pPr marL="0" indent="0">
              <a:spcBef>
                <a:spcPts val="200"/>
              </a:spcBef>
              <a:buNone/>
              <a:defRPr sz="1051">
                <a:solidFill>
                  <a:schemeClr val="tx1"/>
                </a:solidFill>
              </a:defRPr>
            </a:lvl2pPr>
            <a:lvl3pPr>
              <a:buNone/>
              <a:defRPr baseline="0">
                <a:solidFill>
                  <a:schemeClr val="accent3"/>
                </a:solidFill>
              </a:defRPr>
            </a:lvl3pPr>
            <a:lvl4pPr>
              <a:defRPr>
                <a:solidFill>
                  <a:schemeClr val="accent3"/>
                </a:solidFill>
              </a:defRPr>
            </a:lvl4pPr>
            <a:lvl5pPr>
              <a:defRPr>
                <a:solidFill>
                  <a:schemeClr val="accent3"/>
                </a:solidFill>
              </a:defRPr>
            </a:lvl5pPr>
          </a:lstStyle>
          <a:p>
            <a:pPr lvl="0"/>
            <a:r>
              <a:rPr lang="fr-FR" dirty="0"/>
              <a:t>Texte</a:t>
            </a:r>
          </a:p>
        </p:txBody>
      </p:sp>
      <p:sp>
        <p:nvSpPr>
          <p:cNvPr id="16" name="Espace réservé du texte 19">
            <a:extLst>
              <a:ext uri="{FF2B5EF4-FFF2-40B4-BE49-F238E27FC236}">
                <a16:creationId xmlns:a16="http://schemas.microsoft.com/office/drawing/2014/main" id="{09F5CAC3-7DC3-439A-9A57-B06A8C205ED9}"/>
              </a:ext>
            </a:extLst>
          </p:cNvPr>
          <p:cNvSpPr>
            <a:spLocks noGrp="1"/>
          </p:cNvSpPr>
          <p:nvPr>
            <p:ph type="body" sz="quarter" idx="19" hasCustomPrompt="1"/>
          </p:nvPr>
        </p:nvSpPr>
        <p:spPr>
          <a:xfrm>
            <a:off x="6196013" y="2472267"/>
            <a:ext cx="499200" cy="446400"/>
          </a:xfrm>
          <a:blipFill>
            <a:blip r:embed="rId2">
              <a:extLst>
                <a:ext uri="{96DAC541-7B7A-43D3-8B79-37D633B846F1}">
                  <asvg:svgBlip xmlns:asvg="http://schemas.microsoft.com/office/drawing/2016/SVG/main" r:embed="rId3"/>
                </a:ext>
              </a:extLst>
            </a:blip>
            <a:stretch>
              <a:fillRect/>
            </a:stretch>
          </a:blipFill>
        </p:spPr>
        <p:txBody>
          <a:bodyPr/>
          <a:lstStyle/>
          <a:p>
            <a:pPr lvl="0"/>
            <a:r>
              <a:rPr lang="fr-FR" dirty="0"/>
              <a:t> </a:t>
            </a:r>
          </a:p>
        </p:txBody>
      </p:sp>
      <p:sp>
        <p:nvSpPr>
          <p:cNvPr id="18" name="Espace réservé du texte 19">
            <a:extLst>
              <a:ext uri="{FF2B5EF4-FFF2-40B4-BE49-F238E27FC236}">
                <a16:creationId xmlns:a16="http://schemas.microsoft.com/office/drawing/2014/main" id="{4141A6F1-00C3-439D-BAD4-208A5BCC27D8}"/>
              </a:ext>
            </a:extLst>
          </p:cNvPr>
          <p:cNvSpPr>
            <a:spLocks noGrp="1"/>
          </p:cNvSpPr>
          <p:nvPr>
            <p:ph type="body" sz="quarter" idx="20" hasCustomPrompt="1"/>
          </p:nvPr>
        </p:nvSpPr>
        <p:spPr>
          <a:xfrm>
            <a:off x="8267444" y="5179037"/>
            <a:ext cx="499200" cy="446400"/>
          </a:xfrm>
          <a:blipFill>
            <a:blip r:embed="rId4">
              <a:extLst>
                <a:ext uri="{96DAC541-7B7A-43D3-8B79-37D633B846F1}">
                  <asvg:svgBlip xmlns:asvg="http://schemas.microsoft.com/office/drawing/2016/SVG/main" r:embed="rId5"/>
                </a:ext>
              </a:extLst>
            </a:blip>
            <a:stretch>
              <a:fillRect/>
            </a:stretch>
          </a:blipFill>
        </p:spPr>
        <p:txBody>
          <a:bodyPr/>
          <a:lstStyle/>
          <a:p>
            <a:pPr lvl="0"/>
            <a:r>
              <a:rPr lang="fr-FR" dirty="0"/>
              <a:t> </a:t>
            </a:r>
          </a:p>
        </p:txBody>
      </p:sp>
    </p:spTree>
    <p:extLst>
      <p:ext uri="{BB962C8B-B14F-4D97-AF65-F5344CB8AC3E}">
        <p14:creationId xmlns:p14="http://schemas.microsoft.com/office/powerpoint/2010/main" val="872150651"/>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xte avec puces + encadré bleu">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bg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9" name="Espace réservé du texte 11">
            <a:extLst>
              <a:ext uri="{FF2B5EF4-FFF2-40B4-BE49-F238E27FC236}">
                <a16:creationId xmlns:a16="http://schemas.microsoft.com/office/drawing/2014/main" id="{B76A196E-5088-4B4E-92C2-649AB0227B7C}"/>
              </a:ext>
            </a:extLst>
          </p:cNvPr>
          <p:cNvSpPr>
            <a:spLocks noGrp="1"/>
          </p:cNvSpPr>
          <p:nvPr>
            <p:ph type="body" sz="quarter" idx="16" hasCustomPrompt="1"/>
          </p:nvPr>
        </p:nvSpPr>
        <p:spPr bwMode="gray">
          <a:xfrm>
            <a:off x="6224589" y="2489200"/>
            <a:ext cx="2919412" cy="2914651"/>
          </a:xfrm>
          <a:solidFill>
            <a:schemeClr val="bg2"/>
          </a:solidFill>
        </p:spPr>
        <p:txBody>
          <a:bodyPr lIns="432000" rIns="432000" anchor="ctr"/>
          <a:lstStyle>
            <a:lvl1pPr>
              <a:defRPr>
                <a:solidFill>
                  <a:schemeClr val="bg1"/>
                </a:solidFill>
              </a:defRPr>
            </a:lvl1pPr>
            <a:lvl2pPr>
              <a:defRPr/>
            </a:lvl2pPr>
            <a:lvl3pPr>
              <a:defRPr baseline="0"/>
            </a:lvl3pPr>
            <a:lvl4pPr>
              <a:defRPr/>
            </a:lvl4pPr>
            <a:lvl5pPr>
              <a:defRPr/>
            </a:lvl5pPr>
          </a:lstStyle>
          <a:p>
            <a:pPr lvl="0"/>
            <a:r>
              <a:rPr lang="fr-FR" dirty="0"/>
              <a:t>Texte</a:t>
            </a:r>
          </a:p>
        </p:txBody>
      </p:sp>
    </p:spTree>
    <p:extLst>
      <p:ext uri="{BB962C8B-B14F-4D97-AF65-F5344CB8AC3E}">
        <p14:creationId xmlns:p14="http://schemas.microsoft.com/office/powerpoint/2010/main" val="953438315"/>
      </p:ext>
    </p:extLst>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e avec puces + encadré orang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rgbClr val="FF9940"/>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9" name="Espace réservé du texte 11">
            <a:extLst>
              <a:ext uri="{FF2B5EF4-FFF2-40B4-BE49-F238E27FC236}">
                <a16:creationId xmlns:a16="http://schemas.microsoft.com/office/drawing/2014/main" id="{B76A196E-5088-4B4E-92C2-649AB0227B7C}"/>
              </a:ext>
            </a:extLst>
          </p:cNvPr>
          <p:cNvSpPr>
            <a:spLocks noGrp="1"/>
          </p:cNvSpPr>
          <p:nvPr>
            <p:ph type="body" sz="quarter" idx="16" hasCustomPrompt="1"/>
          </p:nvPr>
        </p:nvSpPr>
        <p:spPr bwMode="gray">
          <a:xfrm>
            <a:off x="6224589" y="2489200"/>
            <a:ext cx="2919412" cy="2914651"/>
          </a:xfrm>
          <a:solidFill>
            <a:srgbClr val="FF9940"/>
          </a:solidFill>
        </p:spPr>
        <p:txBody>
          <a:bodyPr lIns="432000" rIns="432000" anchor="ctr"/>
          <a:lstStyle>
            <a:lvl1pPr>
              <a:defRPr>
                <a:solidFill>
                  <a:schemeClr val="bg1"/>
                </a:solidFill>
              </a:defRPr>
            </a:lvl1pPr>
            <a:lvl2pPr>
              <a:defRPr/>
            </a:lvl2pPr>
            <a:lvl3pPr>
              <a:defRPr baseline="0"/>
            </a:lvl3pPr>
            <a:lvl4pPr>
              <a:defRPr/>
            </a:lvl4pPr>
            <a:lvl5pPr>
              <a:defRPr/>
            </a:lvl5pPr>
          </a:lstStyle>
          <a:p>
            <a:pPr lvl="0"/>
            <a:r>
              <a:rPr lang="fr-FR" dirty="0"/>
              <a:t>Texte de </a:t>
            </a:r>
            <a:r>
              <a:rPr lang="fr-FR"/>
              <a:t>niveau 1</a:t>
            </a:r>
            <a:endParaRPr lang="fr-FR" dirty="0"/>
          </a:p>
        </p:txBody>
      </p:sp>
    </p:spTree>
    <p:extLst>
      <p:ext uri="{BB962C8B-B14F-4D97-AF65-F5344CB8AC3E}">
        <p14:creationId xmlns:p14="http://schemas.microsoft.com/office/powerpoint/2010/main" val="1208450235"/>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re pag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3" name="Espace réservé du pied de page 2"/>
          <p:cNvSpPr>
            <a:spLocks noGrp="1"/>
          </p:cNvSpPr>
          <p:nvPr>
            <p:ph type="ftr" sz="quarter" idx="11"/>
          </p:nvPr>
        </p:nvSpPr>
        <p:spPr bwMode="gray"/>
        <p:txBody>
          <a:bodyPr/>
          <a:lstStyle/>
          <a:p>
            <a:pPr>
              <a:defRPr/>
            </a:pPr>
            <a:endParaRPr lang="fr-FR"/>
          </a:p>
        </p:txBody>
      </p:sp>
      <p:sp>
        <p:nvSpPr>
          <p:cNvPr id="8" name="Espace réservé du numéro de diapositive 7"/>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1" b="1" cap="all" baseline="0"/>
            </a:lvl1pPr>
            <a:lvl2pPr marL="0" indent="0">
              <a:spcBef>
                <a:spcPts val="500"/>
              </a:spcBef>
              <a:spcAft>
                <a:spcPts val="0"/>
              </a:spcAft>
              <a:buNone/>
              <a:defRPr sz="1851"/>
            </a:lvl2pPr>
          </a:lstStyle>
          <a:p>
            <a:r>
              <a:rPr lang="fr-FR" dirty="0"/>
              <a:t>TITRE DE LA PRÉSENTATION </a:t>
            </a:r>
            <a:br>
              <a:rPr lang="fr-FR" dirty="0"/>
            </a:br>
            <a:r>
              <a:rPr lang="fr-FR" dirty="0"/>
              <a:t>SUR DEUX LIGNES MAXIMUM</a:t>
            </a:r>
          </a:p>
          <a:p>
            <a:pPr lvl="1"/>
            <a:r>
              <a:rPr lang="fr-FR" dirty="0"/>
              <a:t>Sous-titre de la présentation </a:t>
            </a:r>
            <a:br>
              <a:rPr lang="fr-FR" dirty="0"/>
            </a:br>
            <a:r>
              <a:rPr lang="fr-FR" dirty="0"/>
              <a:t>sur deux lignes maximum</a:t>
            </a:r>
          </a:p>
        </p:txBody>
      </p:sp>
      <p:cxnSp>
        <p:nvCxnSpPr>
          <p:cNvPr id="12" name="Connecteur droit 11"/>
          <p:cNvCxnSpPr/>
          <p:nvPr/>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36" name="Imag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240000" y="240000"/>
            <a:ext cx="1920000" cy="1920000"/>
          </a:xfrm>
          <a:prstGeom prst="rect">
            <a:avLst/>
          </a:prstGeom>
        </p:spPr>
      </p:pic>
      <p:grpSp>
        <p:nvGrpSpPr>
          <p:cNvPr id="37" name="Groupe 36">
            <a:extLst>
              <a:ext uri="{FF2B5EF4-FFF2-40B4-BE49-F238E27FC236}">
                <a16:creationId xmlns:a16="http://schemas.microsoft.com/office/drawing/2014/main" id="{FC683802-A2EC-4669-9F2A-135474056009}"/>
              </a:ext>
            </a:extLst>
          </p:cNvPr>
          <p:cNvGrpSpPr/>
          <p:nvPr/>
        </p:nvGrpSpPr>
        <p:grpSpPr>
          <a:xfrm>
            <a:off x="3215680" y="708026"/>
            <a:ext cx="1440931" cy="1004991"/>
            <a:chOff x="892176" y="1588"/>
            <a:chExt cx="7372350" cy="5141913"/>
          </a:xfrm>
        </p:grpSpPr>
        <p:sp>
          <p:nvSpPr>
            <p:cNvPr id="38" name="Freeform 5">
              <a:extLst>
                <a:ext uri="{FF2B5EF4-FFF2-40B4-BE49-F238E27FC236}">
                  <a16:creationId xmlns:a16="http://schemas.microsoft.com/office/drawing/2014/main" id="{F3915ECC-0968-47EF-B1B0-DD51F330CE1C}"/>
                </a:ext>
              </a:extLst>
            </p:cNvPr>
            <p:cNvSpPr>
              <a:spLocks/>
            </p:cNvSpPr>
            <p:nvPr userDrawn="1"/>
          </p:nvSpPr>
          <p:spPr bwMode="auto">
            <a:xfrm>
              <a:off x="2546351" y="3694113"/>
              <a:ext cx="1312863" cy="1439863"/>
            </a:xfrm>
            <a:custGeom>
              <a:avLst/>
              <a:gdLst>
                <a:gd name="T0" fmla="*/ 457 w 770"/>
                <a:gd name="T1" fmla="*/ 0 h 844"/>
                <a:gd name="T2" fmla="*/ 163 w 770"/>
                <a:gd name="T3" fmla="*/ 118 h 844"/>
                <a:gd name="T4" fmla="*/ 163 w 770"/>
                <a:gd name="T5" fmla="*/ 0 h 844"/>
                <a:gd name="T6" fmla="*/ 0 w 770"/>
                <a:gd name="T7" fmla="*/ 0 h 844"/>
                <a:gd name="T8" fmla="*/ 0 w 770"/>
                <a:gd name="T9" fmla="*/ 844 h 844"/>
                <a:gd name="T10" fmla="*/ 163 w 770"/>
                <a:gd name="T11" fmla="*/ 844 h 844"/>
                <a:gd name="T12" fmla="*/ 163 w 770"/>
                <a:gd name="T13" fmla="*/ 331 h 844"/>
                <a:gd name="T14" fmla="*/ 427 w 770"/>
                <a:gd name="T15" fmla="*/ 135 h 844"/>
                <a:gd name="T16" fmla="*/ 606 w 770"/>
                <a:gd name="T17" fmla="*/ 284 h 844"/>
                <a:gd name="T18" fmla="*/ 606 w 770"/>
                <a:gd name="T19" fmla="*/ 284 h 844"/>
                <a:gd name="T20" fmla="*/ 606 w 770"/>
                <a:gd name="T21" fmla="*/ 844 h 844"/>
                <a:gd name="T22" fmla="*/ 770 w 770"/>
                <a:gd name="T23" fmla="*/ 844 h 844"/>
                <a:gd name="T24" fmla="*/ 770 w 770"/>
                <a:gd name="T25" fmla="*/ 284 h 844"/>
                <a:gd name="T26" fmla="*/ 457 w 770"/>
                <a:gd name="T27" fmla="*/ 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0" h="844">
                  <a:moveTo>
                    <a:pt x="457" y="0"/>
                  </a:moveTo>
                  <a:cubicBezTo>
                    <a:pt x="255" y="0"/>
                    <a:pt x="165" y="115"/>
                    <a:pt x="163" y="118"/>
                  </a:cubicBezTo>
                  <a:cubicBezTo>
                    <a:pt x="163" y="0"/>
                    <a:pt x="163" y="0"/>
                    <a:pt x="163" y="0"/>
                  </a:cubicBezTo>
                  <a:cubicBezTo>
                    <a:pt x="0" y="0"/>
                    <a:pt x="0" y="0"/>
                    <a:pt x="0" y="0"/>
                  </a:cubicBezTo>
                  <a:cubicBezTo>
                    <a:pt x="0" y="844"/>
                    <a:pt x="0" y="844"/>
                    <a:pt x="0" y="844"/>
                  </a:cubicBezTo>
                  <a:cubicBezTo>
                    <a:pt x="163" y="844"/>
                    <a:pt x="163" y="844"/>
                    <a:pt x="163" y="844"/>
                  </a:cubicBezTo>
                  <a:cubicBezTo>
                    <a:pt x="163" y="331"/>
                    <a:pt x="163" y="331"/>
                    <a:pt x="163" y="331"/>
                  </a:cubicBezTo>
                  <a:cubicBezTo>
                    <a:pt x="167" y="207"/>
                    <a:pt x="323" y="135"/>
                    <a:pt x="427" y="135"/>
                  </a:cubicBezTo>
                  <a:cubicBezTo>
                    <a:pt x="505" y="135"/>
                    <a:pt x="606" y="188"/>
                    <a:pt x="606" y="284"/>
                  </a:cubicBezTo>
                  <a:cubicBezTo>
                    <a:pt x="606" y="284"/>
                    <a:pt x="606" y="284"/>
                    <a:pt x="606" y="284"/>
                  </a:cubicBezTo>
                  <a:cubicBezTo>
                    <a:pt x="606" y="844"/>
                    <a:pt x="606" y="844"/>
                    <a:pt x="606" y="844"/>
                  </a:cubicBezTo>
                  <a:cubicBezTo>
                    <a:pt x="770" y="844"/>
                    <a:pt x="770" y="844"/>
                    <a:pt x="770" y="844"/>
                  </a:cubicBezTo>
                  <a:cubicBezTo>
                    <a:pt x="770" y="284"/>
                    <a:pt x="770" y="284"/>
                    <a:pt x="770" y="284"/>
                  </a:cubicBezTo>
                  <a:cubicBezTo>
                    <a:pt x="770" y="95"/>
                    <a:pt x="629" y="0"/>
                    <a:pt x="457"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9" name="Freeform 6">
              <a:extLst>
                <a:ext uri="{FF2B5EF4-FFF2-40B4-BE49-F238E27FC236}">
                  <a16:creationId xmlns:a16="http://schemas.microsoft.com/office/drawing/2014/main" id="{85A00D6A-601C-418A-889D-9EB6FC35BBC1}"/>
                </a:ext>
              </a:extLst>
            </p:cNvPr>
            <p:cNvSpPr>
              <a:spLocks/>
            </p:cNvSpPr>
            <p:nvPr userDrawn="1"/>
          </p:nvSpPr>
          <p:spPr bwMode="auto">
            <a:xfrm>
              <a:off x="7069138" y="3673475"/>
              <a:ext cx="1195388" cy="1466850"/>
            </a:xfrm>
            <a:custGeom>
              <a:avLst/>
              <a:gdLst>
                <a:gd name="T0" fmla="*/ 433 w 701"/>
                <a:gd name="T1" fmla="*/ 355 h 860"/>
                <a:gd name="T2" fmla="*/ 433 w 701"/>
                <a:gd name="T3" fmla="*/ 355 h 860"/>
                <a:gd name="T4" fmla="*/ 286 w 701"/>
                <a:gd name="T5" fmla="*/ 355 h 860"/>
                <a:gd name="T6" fmla="*/ 164 w 701"/>
                <a:gd name="T7" fmla="*/ 248 h 860"/>
                <a:gd name="T8" fmla="*/ 340 w 701"/>
                <a:gd name="T9" fmla="*/ 143 h 860"/>
                <a:gd name="T10" fmla="*/ 595 w 701"/>
                <a:gd name="T11" fmla="*/ 189 h 860"/>
                <a:gd name="T12" fmla="*/ 652 w 701"/>
                <a:gd name="T13" fmla="*/ 57 h 860"/>
                <a:gd name="T14" fmla="*/ 356 w 701"/>
                <a:gd name="T15" fmla="*/ 0 h 860"/>
                <a:gd name="T16" fmla="*/ 8 w 701"/>
                <a:gd name="T17" fmla="*/ 250 h 860"/>
                <a:gd name="T18" fmla="*/ 268 w 701"/>
                <a:gd name="T19" fmla="*/ 504 h 860"/>
                <a:gd name="T20" fmla="*/ 268 w 701"/>
                <a:gd name="T21" fmla="*/ 505 h 860"/>
                <a:gd name="T22" fmla="*/ 416 w 701"/>
                <a:gd name="T23" fmla="*/ 505 h 860"/>
                <a:gd name="T24" fmla="*/ 538 w 701"/>
                <a:gd name="T25" fmla="*/ 612 h 860"/>
                <a:gd name="T26" fmla="*/ 361 w 701"/>
                <a:gd name="T27" fmla="*/ 717 h 860"/>
                <a:gd name="T28" fmla="*/ 78 w 701"/>
                <a:gd name="T29" fmla="*/ 658 h 860"/>
                <a:gd name="T30" fmla="*/ 22 w 701"/>
                <a:gd name="T31" fmla="*/ 789 h 860"/>
                <a:gd name="T32" fmla="*/ 345 w 701"/>
                <a:gd name="T33" fmla="*/ 860 h 860"/>
                <a:gd name="T34" fmla="*/ 693 w 701"/>
                <a:gd name="T35" fmla="*/ 610 h 860"/>
                <a:gd name="T36" fmla="*/ 433 w 701"/>
                <a:gd name="T37" fmla="*/ 355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1" h="860">
                  <a:moveTo>
                    <a:pt x="433" y="355"/>
                  </a:moveTo>
                  <a:cubicBezTo>
                    <a:pt x="433" y="355"/>
                    <a:pt x="433" y="355"/>
                    <a:pt x="433" y="355"/>
                  </a:cubicBezTo>
                  <a:cubicBezTo>
                    <a:pt x="286" y="355"/>
                    <a:pt x="286" y="355"/>
                    <a:pt x="286" y="355"/>
                  </a:cubicBezTo>
                  <a:cubicBezTo>
                    <a:pt x="204" y="355"/>
                    <a:pt x="160" y="324"/>
                    <a:pt x="164" y="248"/>
                  </a:cubicBezTo>
                  <a:cubicBezTo>
                    <a:pt x="167" y="168"/>
                    <a:pt x="254" y="143"/>
                    <a:pt x="340" y="143"/>
                  </a:cubicBezTo>
                  <a:cubicBezTo>
                    <a:pt x="462" y="143"/>
                    <a:pt x="553" y="172"/>
                    <a:pt x="595" y="189"/>
                  </a:cubicBezTo>
                  <a:cubicBezTo>
                    <a:pt x="652" y="57"/>
                    <a:pt x="652" y="57"/>
                    <a:pt x="652" y="57"/>
                  </a:cubicBezTo>
                  <a:cubicBezTo>
                    <a:pt x="605" y="37"/>
                    <a:pt x="500" y="0"/>
                    <a:pt x="356" y="0"/>
                  </a:cubicBezTo>
                  <a:cubicBezTo>
                    <a:pt x="213" y="0"/>
                    <a:pt x="17" y="56"/>
                    <a:pt x="8" y="250"/>
                  </a:cubicBezTo>
                  <a:cubicBezTo>
                    <a:pt x="0" y="439"/>
                    <a:pt x="131" y="501"/>
                    <a:pt x="268" y="504"/>
                  </a:cubicBezTo>
                  <a:cubicBezTo>
                    <a:pt x="268" y="505"/>
                    <a:pt x="268" y="505"/>
                    <a:pt x="268" y="505"/>
                  </a:cubicBezTo>
                  <a:cubicBezTo>
                    <a:pt x="416" y="505"/>
                    <a:pt x="416" y="505"/>
                    <a:pt x="416" y="505"/>
                  </a:cubicBezTo>
                  <a:cubicBezTo>
                    <a:pt x="497" y="505"/>
                    <a:pt x="541" y="536"/>
                    <a:pt x="538" y="612"/>
                  </a:cubicBezTo>
                  <a:cubicBezTo>
                    <a:pt x="534" y="692"/>
                    <a:pt x="447" y="717"/>
                    <a:pt x="361" y="717"/>
                  </a:cubicBezTo>
                  <a:cubicBezTo>
                    <a:pt x="188" y="717"/>
                    <a:pt x="78" y="658"/>
                    <a:pt x="78" y="658"/>
                  </a:cubicBezTo>
                  <a:cubicBezTo>
                    <a:pt x="22" y="789"/>
                    <a:pt x="22" y="789"/>
                    <a:pt x="22" y="789"/>
                  </a:cubicBezTo>
                  <a:cubicBezTo>
                    <a:pt x="22" y="789"/>
                    <a:pt x="147" y="860"/>
                    <a:pt x="345" y="860"/>
                  </a:cubicBezTo>
                  <a:cubicBezTo>
                    <a:pt x="488" y="860"/>
                    <a:pt x="685" y="803"/>
                    <a:pt x="693" y="610"/>
                  </a:cubicBezTo>
                  <a:cubicBezTo>
                    <a:pt x="701" y="421"/>
                    <a:pt x="570" y="358"/>
                    <a:pt x="433" y="35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0" name="Freeform 7">
              <a:extLst>
                <a:ext uri="{FF2B5EF4-FFF2-40B4-BE49-F238E27FC236}">
                  <a16:creationId xmlns:a16="http://schemas.microsoft.com/office/drawing/2014/main" id="{4336B394-5410-4D2C-8967-A5EDF3833BD3}"/>
                </a:ext>
              </a:extLst>
            </p:cNvPr>
            <p:cNvSpPr>
              <a:spLocks noEditPoints="1"/>
            </p:cNvSpPr>
            <p:nvPr userDrawn="1"/>
          </p:nvSpPr>
          <p:spPr bwMode="auto">
            <a:xfrm>
              <a:off x="5478463" y="3665538"/>
              <a:ext cx="1390650" cy="1477963"/>
            </a:xfrm>
            <a:custGeom>
              <a:avLst/>
              <a:gdLst>
                <a:gd name="T0" fmla="*/ 415 w 815"/>
                <a:gd name="T1" fmla="*/ 0 h 866"/>
                <a:gd name="T2" fmla="*/ 0 w 815"/>
                <a:gd name="T3" fmla="*/ 441 h 866"/>
                <a:gd name="T4" fmla="*/ 453 w 815"/>
                <a:gd name="T5" fmla="*/ 866 h 866"/>
                <a:gd name="T6" fmla="*/ 774 w 815"/>
                <a:gd name="T7" fmla="*/ 795 h 866"/>
                <a:gd name="T8" fmla="*/ 714 w 815"/>
                <a:gd name="T9" fmla="*/ 670 h 866"/>
                <a:gd name="T10" fmla="*/ 448 w 815"/>
                <a:gd name="T11" fmla="*/ 722 h 866"/>
                <a:gd name="T12" fmla="*/ 169 w 815"/>
                <a:gd name="T13" fmla="*/ 504 h 866"/>
                <a:gd name="T14" fmla="*/ 650 w 815"/>
                <a:gd name="T15" fmla="*/ 504 h 866"/>
                <a:gd name="T16" fmla="*/ 815 w 815"/>
                <a:gd name="T17" fmla="*/ 504 h 866"/>
                <a:gd name="T18" fmla="*/ 815 w 815"/>
                <a:gd name="T19" fmla="*/ 431 h 866"/>
                <a:gd name="T20" fmla="*/ 415 w 815"/>
                <a:gd name="T21" fmla="*/ 0 h 866"/>
                <a:gd name="T22" fmla="*/ 172 w 815"/>
                <a:gd name="T23" fmla="*/ 369 h 866"/>
                <a:gd name="T24" fmla="*/ 421 w 815"/>
                <a:gd name="T25" fmla="*/ 139 h 866"/>
                <a:gd name="T26" fmla="*/ 648 w 815"/>
                <a:gd name="T27" fmla="*/ 369 h 866"/>
                <a:gd name="T28" fmla="*/ 172 w 815"/>
                <a:gd name="T29" fmla="*/ 369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5" h="866">
                  <a:moveTo>
                    <a:pt x="415" y="0"/>
                  </a:moveTo>
                  <a:cubicBezTo>
                    <a:pt x="178" y="0"/>
                    <a:pt x="0" y="137"/>
                    <a:pt x="0" y="441"/>
                  </a:cubicBezTo>
                  <a:cubicBezTo>
                    <a:pt x="0" y="745"/>
                    <a:pt x="224" y="866"/>
                    <a:pt x="453" y="866"/>
                  </a:cubicBezTo>
                  <a:cubicBezTo>
                    <a:pt x="664" y="866"/>
                    <a:pt x="774" y="795"/>
                    <a:pt x="774" y="795"/>
                  </a:cubicBezTo>
                  <a:cubicBezTo>
                    <a:pt x="714" y="670"/>
                    <a:pt x="714" y="670"/>
                    <a:pt x="714" y="670"/>
                  </a:cubicBezTo>
                  <a:cubicBezTo>
                    <a:pt x="714" y="670"/>
                    <a:pt x="632" y="722"/>
                    <a:pt x="448" y="722"/>
                  </a:cubicBezTo>
                  <a:cubicBezTo>
                    <a:pt x="322" y="722"/>
                    <a:pt x="188" y="684"/>
                    <a:pt x="169" y="504"/>
                  </a:cubicBezTo>
                  <a:cubicBezTo>
                    <a:pt x="650" y="504"/>
                    <a:pt x="650" y="504"/>
                    <a:pt x="650" y="504"/>
                  </a:cubicBezTo>
                  <a:cubicBezTo>
                    <a:pt x="815" y="504"/>
                    <a:pt x="815" y="504"/>
                    <a:pt x="815" y="504"/>
                  </a:cubicBezTo>
                  <a:cubicBezTo>
                    <a:pt x="815" y="431"/>
                    <a:pt x="815" y="431"/>
                    <a:pt x="815" y="431"/>
                  </a:cubicBezTo>
                  <a:cubicBezTo>
                    <a:pt x="815" y="153"/>
                    <a:pt x="686" y="0"/>
                    <a:pt x="415" y="0"/>
                  </a:cubicBezTo>
                  <a:close/>
                  <a:moveTo>
                    <a:pt x="172" y="369"/>
                  </a:moveTo>
                  <a:cubicBezTo>
                    <a:pt x="190" y="192"/>
                    <a:pt x="282" y="139"/>
                    <a:pt x="421" y="139"/>
                  </a:cubicBezTo>
                  <a:cubicBezTo>
                    <a:pt x="570" y="139"/>
                    <a:pt x="637" y="210"/>
                    <a:pt x="648" y="369"/>
                  </a:cubicBezTo>
                  <a:lnTo>
                    <a:pt x="172" y="3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1" name="Freeform 8">
              <a:extLst>
                <a:ext uri="{FF2B5EF4-FFF2-40B4-BE49-F238E27FC236}">
                  <a16:creationId xmlns:a16="http://schemas.microsoft.com/office/drawing/2014/main" id="{7C987C15-7DB4-426B-910A-DAA475FBF280}"/>
                </a:ext>
              </a:extLst>
            </p:cNvPr>
            <p:cNvSpPr>
              <a:spLocks/>
            </p:cNvSpPr>
            <p:nvPr userDrawn="1"/>
          </p:nvSpPr>
          <p:spPr bwMode="auto">
            <a:xfrm>
              <a:off x="4100513" y="3673475"/>
              <a:ext cx="1195388" cy="1466850"/>
            </a:xfrm>
            <a:custGeom>
              <a:avLst/>
              <a:gdLst>
                <a:gd name="T0" fmla="*/ 433 w 701"/>
                <a:gd name="T1" fmla="*/ 355 h 860"/>
                <a:gd name="T2" fmla="*/ 433 w 701"/>
                <a:gd name="T3" fmla="*/ 355 h 860"/>
                <a:gd name="T4" fmla="*/ 286 w 701"/>
                <a:gd name="T5" fmla="*/ 355 h 860"/>
                <a:gd name="T6" fmla="*/ 164 w 701"/>
                <a:gd name="T7" fmla="*/ 248 h 860"/>
                <a:gd name="T8" fmla="*/ 340 w 701"/>
                <a:gd name="T9" fmla="*/ 143 h 860"/>
                <a:gd name="T10" fmla="*/ 596 w 701"/>
                <a:gd name="T11" fmla="*/ 189 h 860"/>
                <a:gd name="T12" fmla="*/ 652 w 701"/>
                <a:gd name="T13" fmla="*/ 57 h 860"/>
                <a:gd name="T14" fmla="*/ 357 w 701"/>
                <a:gd name="T15" fmla="*/ 0 h 860"/>
                <a:gd name="T16" fmla="*/ 9 w 701"/>
                <a:gd name="T17" fmla="*/ 250 h 860"/>
                <a:gd name="T18" fmla="*/ 269 w 701"/>
                <a:gd name="T19" fmla="*/ 504 h 860"/>
                <a:gd name="T20" fmla="*/ 269 w 701"/>
                <a:gd name="T21" fmla="*/ 505 h 860"/>
                <a:gd name="T22" fmla="*/ 416 w 701"/>
                <a:gd name="T23" fmla="*/ 505 h 860"/>
                <a:gd name="T24" fmla="*/ 538 w 701"/>
                <a:gd name="T25" fmla="*/ 612 h 860"/>
                <a:gd name="T26" fmla="*/ 362 w 701"/>
                <a:gd name="T27" fmla="*/ 717 h 860"/>
                <a:gd name="T28" fmla="*/ 78 w 701"/>
                <a:gd name="T29" fmla="*/ 658 h 860"/>
                <a:gd name="T30" fmla="*/ 23 w 701"/>
                <a:gd name="T31" fmla="*/ 789 h 860"/>
                <a:gd name="T32" fmla="*/ 345 w 701"/>
                <a:gd name="T33" fmla="*/ 860 h 860"/>
                <a:gd name="T34" fmla="*/ 693 w 701"/>
                <a:gd name="T35" fmla="*/ 610 h 860"/>
                <a:gd name="T36" fmla="*/ 433 w 701"/>
                <a:gd name="T37" fmla="*/ 355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1" h="860">
                  <a:moveTo>
                    <a:pt x="433" y="355"/>
                  </a:moveTo>
                  <a:cubicBezTo>
                    <a:pt x="433" y="355"/>
                    <a:pt x="433" y="355"/>
                    <a:pt x="433" y="355"/>
                  </a:cubicBezTo>
                  <a:cubicBezTo>
                    <a:pt x="286" y="355"/>
                    <a:pt x="286" y="355"/>
                    <a:pt x="286" y="355"/>
                  </a:cubicBezTo>
                  <a:cubicBezTo>
                    <a:pt x="204" y="355"/>
                    <a:pt x="161" y="324"/>
                    <a:pt x="164" y="248"/>
                  </a:cubicBezTo>
                  <a:cubicBezTo>
                    <a:pt x="167" y="168"/>
                    <a:pt x="254" y="143"/>
                    <a:pt x="340" y="143"/>
                  </a:cubicBezTo>
                  <a:cubicBezTo>
                    <a:pt x="463" y="143"/>
                    <a:pt x="553" y="172"/>
                    <a:pt x="596" y="189"/>
                  </a:cubicBezTo>
                  <a:cubicBezTo>
                    <a:pt x="652" y="57"/>
                    <a:pt x="652" y="57"/>
                    <a:pt x="652" y="57"/>
                  </a:cubicBezTo>
                  <a:cubicBezTo>
                    <a:pt x="605" y="37"/>
                    <a:pt x="500" y="0"/>
                    <a:pt x="357" y="0"/>
                  </a:cubicBezTo>
                  <a:cubicBezTo>
                    <a:pt x="214" y="0"/>
                    <a:pt x="17" y="56"/>
                    <a:pt x="9" y="250"/>
                  </a:cubicBezTo>
                  <a:cubicBezTo>
                    <a:pt x="0" y="439"/>
                    <a:pt x="132" y="501"/>
                    <a:pt x="269" y="504"/>
                  </a:cubicBezTo>
                  <a:cubicBezTo>
                    <a:pt x="269" y="505"/>
                    <a:pt x="269" y="505"/>
                    <a:pt x="269" y="505"/>
                  </a:cubicBezTo>
                  <a:cubicBezTo>
                    <a:pt x="416" y="505"/>
                    <a:pt x="416" y="505"/>
                    <a:pt x="416" y="505"/>
                  </a:cubicBezTo>
                  <a:cubicBezTo>
                    <a:pt x="498" y="505"/>
                    <a:pt x="541" y="536"/>
                    <a:pt x="538" y="612"/>
                  </a:cubicBezTo>
                  <a:cubicBezTo>
                    <a:pt x="534" y="692"/>
                    <a:pt x="447" y="717"/>
                    <a:pt x="362" y="717"/>
                  </a:cubicBezTo>
                  <a:cubicBezTo>
                    <a:pt x="188" y="717"/>
                    <a:pt x="78" y="658"/>
                    <a:pt x="78" y="658"/>
                  </a:cubicBezTo>
                  <a:cubicBezTo>
                    <a:pt x="23" y="789"/>
                    <a:pt x="23" y="789"/>
                    <a:pt x="23" y="789"/>
                  </a:cubicBezTo>
                  <a:cubicBezTo>
                    <a:pt x="23" y="789"/>
                    <a:pt x="147" y="860"/>
                    <a:pt x="345" y="860"/>
                  </a:cubicBezTo>
                  <a:cubicBezTo>
                    <a:pt x="488" y="860"/>
                    <a:pt x="685" y="803"/>
                    <a:pt x="693" y="610"/>
                  </a:cubicBezTo>
                  <a:cubicBezTo>
                    <a:pt x="701" y="421"/>
                    <a:pt x="570" y="358"/>
                    <a:pt x="433" y="35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2" name="Freeform 9">
              <a:extLst>
                <a:ext uri="{FF2B5EF4-FFF2-40B4-BE49-F238E27FC236}">
                  <a16:creationId xmlns:a16="http://schemas.microsoft.com/office/drawing/2014/main" id="{E43B40BA-95DB-4B4C-80FF-DE21F4F855AE}"/>
                </a:ext>
              </a:extLst>
            </p:cNvPr>
            <p:cNvSpPr>
              <a:spLocks noEditPoints="1"/>
            </p:cNvSpPr>
            <p:nvPr userDrawn="1"/>
          </p:nvSpPr>
          <p:spPr bwMode="auto">
            <a:xfrm>
              <a:off x="892176" y="3676650"/>
              <a:ext cx="1333500" cy="1460500"/>
            </a:xfrm>
            <a:custGeom>
              <a:avLst/>
              <a:gdLst>
                <a:gd name="T0" fmla="*/ 389 w 782"/>
                <a:gd name="T1" fmla="*/ 0 h 856"/>
                <a:gd name="T2" fmla="*/ 68 w 782"/>
                <a:gd name="T3" fmla="*/ 52 h 856"/>
                <a:gd name="T4" fmla="*/ 133 w 782"/>
                <a:gd name="T5" fmla="*/ 184 h 856"/>
                <a:gd name="T6" fmla="*/ 407 w 782"/>
                <a:gd name="T7" fmla="*/ 143 h 856"/>
                <a:gd name="T8" fmla="*/ 619 w 782"/>
                <a:gd name="T9" fmla="*/ 296 h 856"/>
                <a:gd name="T10" fmla="*/ 619 w 782"/>
                <a:gd name="T11" fmla="*/ 347 h 856"/>
                <a:gd name="T12" fmla="*/ 296 w 782"/>
                <a:gd name="T13" fmla="*/ 347 h 856"/>
                <a:gd name="T14" fmla="*/ 0 w 782"/>
                <a:gd name="T15" fmla="*/ 600 h 856"/>
                <a:gd name="T16" fmla="*/ 319 w 782"/>
                <a:gd name="T17" fmla="*/ 856 h 856"/>
                <a:gd name="T18" fmla="*/ 619 w 782"/>
                <a:gd name="T19" fmla="*/ 738 h 856"/>
                <a:gd name="T20" fmla="*/ 619 w 782"/>
                <a:gd name="T21" fmla="*/ 856 h 856"/>
                <a:gd name="T22" fmla="*/ 782 w 782"/>
                <a:gd name="T23" fmla="*/ 856 h 856"/>
                <a:gd name="T24" fmla="*/ 782 w 782"/>
                <a:gd name="T25" fmla="*/ 250 h 856"/>
                <a:gd name="T26" fmla="*/ 389 w 782"/>
                <a:gd name="T27" fmla="*/ 0 h 856"/>
                <a:gd name="T28" fmla="*/ 619 w 782"/>
                <a:gd name="T29" fmla="*/ 521 h 856"/>
                <a:gd name="T30" fmla="*/ 350 w 782"/>
                <a:gd name="T31" fmla="*/ 721 h 856"/>
                <a:gd name="T32" fmla="*/ 167 w 782"/>
                <a:gd name="T33" fmla="*/ 598 h 856"/>
                <a:gd name="T34" fmla="*/ 306 w 782"/>
                <a:gd name="T35" fmla="*/ 476 h 856"/>
                <a:gd name="T36" fmla="*/ 619 w 782"/>
                <a:gd name="T37" fmla="*/ 476 h 856"/>
                <a:gd name="T38" fmla="*/ 619 w 782"/>
                <a:gd name="T39" fmla="*/ 521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82" h="856">
                  <a:moveTo>
                    <a:pt x="389" y="0"/>
                  </a:moveTo>
                  <a:cubicBezTo>
                    <a:pt x="239" y="0"/>
                    <a:pt x="126" y="31"/>
                    <a:pt x="68" y="52"/>
                  </a:cubicBezTo>
                  <a:cubicBezTo>
                    <a:pt x="133" y="184"/>
                    <a:pt x="133" y="184"/>
                    <a:pt x="133" y="184"/>
                  </a:cubicBezTo>
                  <a:cubicBezTo>
                    <a:pt x="186" y="167"/>
                    <a:pt x="282" y="143"/>
                    <a:pt x="407" y="143"/>
                  </a:cubicBezTo>
                  <a:cubicBezTo>
                    <a:pt x="504" y="143"/>
                    <a:pt x="619" y="169"/>
                    <a:pt x="619" y="296"/>
                  </a:cubicBezTo>
                  <a:cubicBezTo>
                    <a:pt x="619" y="296"/>
                    <a:pt x="619" y="343"/>
                    <a:pt x="619" y="347"/>
                  </a:cubicBezTo>
                  <a:cubicBezTo>
                    <a:pt x="296" y="347"/>
                    <a:pt x="296" y="347"/>
                    <a:pt x="296" y="347"/>
                  </a:cubicBezTo>
                  <a:cubicBezTo>
                    <a:pt x="133" y="347"/>
                    <a:pt x="0" y="404"/>
                    <a:pt x="0" y="600"/>
                  </a:cubicBezTo>
                  <a:cubicBezTo>
                    <a:pt x="0" y="775"/>
                    <a:pt x="143" y="856"/>
                    <a:pt x="319" y="856"/>
                  </a:cubicBezTo>
                  <a:cubicBezTo>
                    <a:pt x="528" y="856"/>
                    <a:pt x="619" y="738"/>
                    <a:pt x="619" y="738"/>
                  </a:cubicBezTo>
                  <a:cubicBezTo>
                    <a:pt x="619" y="856"/>
                    <a:pt x="619" y="856"/>
                    <a:pt x="619" y="856"/>
                  </a:cubicBezTo>
                  <a:cubicBezTo>
                    <a:pt x="782" y="856"/>
                    <a:pt x="782" y="856"/>
                    <a:pt x="782" y="856"/>
                  </a:cubicBezTo>
                  <a:cubicBezTo>
                    <a:pt x="782" y="250"/>
                    <a:pt x="782" y="250"/>
                    <a:pt x="782" y="250"/>
                  </a:cubicBezTo>
                  <a:cubicBezTo>
                    <a:pt x="773" y="56"/>
                    <a:pt x="551" y="0"/>
                    <a:pt x="389" y="0"/>
                  </a:cubicBezTo>
                  <a:close/>
                  <a:moveTo>
                    <a:pt x="619" y="521"/>
                  </a:moveTo>
                  <a:cubicBezTo>
                    <a:pt x="619" y="647"/>
                    <a:pt x="457" y="721"/>
                    <a:pt x="350" y="721"/>
                  </a:cubicBezTo>
                  <a:cubicBezTo>
                    <a:pt x="270" y="721"/>
                    <a:pt x="167" y="694"/>
                    <a:pt x="167" y="598"/>
                  </a:cubicBezTo>
                  <a:cubicBezTo>
                    <a:pt x="167" y="502"/>
                    <a:pt x="223" y="476"/>
                    <a:pt x="306" y="476"/>
                  </a:cubicBezTo>
                  <a:cubicBezTo>
                    <a:pt x="619" y="476"/>
                    <a:pt x="619" y="476"/>
                    <a:pt x="619" y="476"/>
                  </a:cubicBezTo>
                  <a:lnTo>
                    <a:pt x="619" y="5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3" name="Freeform 10">
              <a:extLst>
                <a:ext uri="{FF2B5EF4-FFF2-40B4-BE49-F238E27FC236}">
                  <a16:creationId xmlns:a16="http://schemas.microsoft.com/office/drawing/2014/main" id="{B0558D5E-7CF9-44C3-97CC-D41616773943}"/>
                </a:ext>
              </a:extLst>
            </p:cNvPr>
            <p:cNvSpPr>
              <a:spLocks/>
            </p:cNvSpPr>
            <p:nvPr userDrawn="1"/>
          </p:nvSpPr>
          <p:spPr bwMode="auto">
            <a:xfrm>
              <a:off x="3819526" y="1588"/>
              <a:ext cx="1506538" cy="760413"/>
            </a:xfrm>
            <a:custGeom>
              <a:avLst/>
              <a:gdLst>
                <a:gd name="T0" fmla="*/ 883 w 883"/>
                <a:gd name="T1" fmla="*/ 128 h 446"/>
                <a:gd name="T2" fmla="*/ 443 w 883"/>
                <a:gd name="T3" fmla="*/ 0 h 446"/>
                <a:gd name="T4" fmla="*/ 0 w 883"/>
                <a:gd name="T5" fmla="*/ 122 h 446"/>
                <a:gd name="T6" fmla="*/ 442 w 883"/>
                <a:gd name="T7" fmla="*/ 445 h 446"/>
                <a:gd name="T8" fmla="*/ 883 w 883"/>
                <a:gd name="T9" fmla="*/ 128 h 446"/>
              </a:gdLst>
              <a:ahLst/>
              <a:cxnLst>
                <a:cxn ang="0">
                  <a:pos x="T0" y="T1"/>
                </a:cxn>
                <a:cxn ang="0">
                  <a:pos x="T2" y="T3"/>
                </a:cxn>
                <a:cxn ang="0">
                  <a:pos x="T4" y="T5"/>
                </a:cxn>
                <a:cxn ang="0">
                  <a:pos x="T6" y="T7"/>
                </a:cxn>
                <a:cxn ang="0">
                  <a:pos x="T8" y="T9"/>
                </a:cxn>
              </a:cxnLst>
              <a:rect l="0" t="0" r="r" b="b"/>
              <a:pathLst>
                <a:path w="883" h="446">
                  <a:moveTo>
                    <a:pt x="883" y="128"/>
                  </a:moveTo>
                  <a:cubicBezTo>
                    <a:pt x="763" y="51"/>
                    <a:pt x="605" y="0"/>
                    <a:pt x="443" y="0"/>
                  </a:cubicBezTo>
                  <a:cubicBezTo>
                    <a:pt x="293" y="0"/>
                    <a:pt x="138" y="37"/>
                    <a:pt x="0" y="122"/>
                  </a:cubicBezTo>
                  <a:cubicBezTo>
                    <a:pt x="0" y="122"/>
                    <a:pt x="189" y="444"/>
                    <a:pt x="442" y="445"/>
                  </a:cubicBezTo>
                  <a:cubicBezTo>
                    <a:pt x="696" y="446"/>
                    <a:pt x="883" y="128"/>
                    <a:pt x="883" y="128"/>
                  </a:cubicBezTo>
                  <a:close/>
                </a:path>
              </a:pathLst>
            </a:custGeom>
            <a:solidFill>
              <a:srgbClr val="FF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4" name="Freeform 11">
              <a:extLst>
                <a:ext uri="{FF2B5EF4-FFF2-40B4-BE49-F238E27FC236}">
                  <a16:creationId xmlns:a16="http://schemas.microsoft.com/office/drawing/2014/main" id="{674AAE9C-FACC-4205-A988-C5BB0447E005}"/>
                </a:ext>
              </a:extLst>
            </p:cNvPr>
            <p:cNvSpPr>
              <a:spLocks/>
            </p:cNvSpPr>
            <p:nvPr userDrawn="1"/>
          </p:nvSpPr>
          <p:spPr bwMode="auto">
            <a:xfrm>
              <a:off x="3109913" y="344488"/>
              <a:ext cx="944563" cy="1433513"/>
            </a:xfrm>
            <a:custGeom>
              <a:avLst/>
              <a:gdLst>
                <a:gd name="T0" fmla="*/ 307 w 554"/>
                <a:gd name="T1" fmla="*/ 0 h 840"/>
                <a:gd name="T2" fmla="*/ 53 w 554"/>
                <a:gd name="T3" fmla="*/ 382 h 840"/>
                <a:gd name="T4" fmla="*/ 36 w 554"/>
                <a:gd name="T5" fmla="*/ 840 h 840"/>
                <a:gd name="T6" fmla="*/ 476 w 554"/>
                <a:gd name="T7" fmla="*/ 521 h 840"/>
                <a:gd name="T8" fmla="*/ 307 w 554"/>
                <a:gd name="T9" fmla="*/ 0 h 840"/>
              </a:gdLst>
              <a:ahLst/>
              <a:cxnLst>
                <a:cxn ang="0">
                  <a:pos x="T0" y="T1"/>
                </a:cxn>
                <a:cxn ang="0">
                  <a:pos x="T2" y="T3"/>
                </a:cxn>
                <a:cxn ang="0">
                  <a:pos x="T4" y="T5"/>
                </a:cxn>
                <a:cxn ang="0">
                  <a:pos x="T6" y="T7"/>
                </a:cxn>
                <a:cxn ang="0">
                  <a:pos x="T8" y="T9"/>
                </a:cxn>
              </a:cxnLst>
              <a:rect l="0" t="0" r="r" b="b"/>
              <a:pathLst>
                <a:path w="554" h="840">
                  <a:moveTo>
                    <a:pt x="307" y="0"/>
                  </a:moveTo>
                  <a:cubicBezTo>
                    <a:pt x="191" y="97"/>
                    <a:pt x="103" y="229"/>
                    <a:pt x="53" y="382"/>
                  </a:cubicBezTo>
                  <a:cubicBezTo>
                    <a:pt x="2" y="536"/>
                    <a:pt x="0" y="688"/>
                    <a:pt x="36" y="840"/>
                  </a:cubicBezTo>
                  <a:cubicBezTo>
                    <a:pt x="36" y="840"/>
                    <a:pt x="397" y="761"/>
                    <a:pt x="476" y="521"/>
                  </a:cubicBezTo>
                  <a:cubicBezTo>
                    <a:pt x="554" y="280"/>
                    <a:pt x="307" y="0"/>
                    <a:pt x="307" y="0"/>
                  </a:cubicBezTo>
                  <a:close/>
                </a:path>
              </a:pathLst>
            </a:custGeom>
            <a:solidFill>
              <a:srgbClr val="EE8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5" name="Freeform 12">
              <a:extLst>
                <a:ext uri="{FF2B5EF4-FFF2-40B4-BE49-F238E27FC236}">
                  <a16:creationId xmlns:a16="http://schemas.microsoft.com/office/drawing/2014/main" id="{5B993F7E-820A-471F-9A4B-597A45937BAA}"/>
                </a:ext>
              </a:extLst>
            </p:cNvPr>
            <p:cNvSpPr>
              <a:spLocks/>
            </p:cNvSpPr>
            <p:nvPr userDrawn="1"/>
          </p:nvSpPr>
          <p:spPr bwMode="auto">
            <a:xfrm>
              <a:off x="3236913" y="1722438"/>
              <a:ext cx="1274763" cy="1141413"/>
            </a:xfrm>
            <a:custGeom>
              <a:avLst/>
              <a:gdLst>
                <a:gd name="T0" fmla="*/ 0 w 748"/>
                <a:gd name="T1" fmla="*/ 148 h 669"/>
                <a:gd name="T2" fmla="*/ 281 w 748"/>
                <a:gd name="T3" fmla="*/ 509 h 669"/>
                <a:gd name="T4" fmla="*/ 712 w 748"/>
                <a:gd name="T5" fmla="*/ 669 h 669"/>
                <a:gd name="T6" fmla="*/ 544 w 748"/>
                <a:gd name="T7" fmla="*/ 150 h 669"/>
                <a:gd name="T8" fmla="*/ 0 w 748"/>
                <a:gd name="T9" fmla="*/ 148 h 669"/>
              </a:gdLst>
              <a:ahLst/>
              <a:cxnLst>
                <a:cxn ang="0">
                  <a:pos x="T0" y="T1"/>
                </a:cxn>
                <a:cxn ang="0">
                  <a:pos x="T2" y="T3"/>
                </a:cxn>
                <a:cxn ang="0">
                  <a:pos x="T4" y="T5"/>
                </a:cxn>
                <a:cxn ang="0">
                  <a:pos x="T6" y="T7"/>
                </a:cxn>
                <a:cxn ang="0">
                  <a:pos x="T8" y="T9"/>
                </a:cxn>
              </a:cxnLst>
              <a:rect l="0" t="0" r="r" b="b"/>
              <a:pathLst>
                <a:path w="748" h="669">
                  <a:moveTo>
                    <a:pt x="0" y="148"/>
                  </a:moveTo>
                  <a:cubicBezTo>
                    <a:pt x="59" y="290"/>
                    <a:pt x="153" y="413"/>
                    <a:pt x="281" y="509"/>
                  </a:cubicBezTo>
                  <a:cubicBezTo>
                    <a:pt x="411" y="605"/>
                    <a:pt x="568" y="660"/>
                    <a:pt x="712" y="669"/>
                  </a:cubicBezTo>
                  <a:cubicBezTo>
                    <a:pt x="712" y="669"/>
                    <a:pt x="748" y="299"/>
                    <a:pt x="544" y="150"/>
                  </a:cubicBezTo>
                  <a:cubicBezTo>
                    <a:pt x="339" y="0"/>
                    <a:pt x="0" y="148"/>
                    <a:pt x="0" y="148"/>
                  </a:cubicBezTo>
                  <a:close/>
                </a:path>
              </a:pathLst>
            </a:custGeom>
            <a:solidFill>
              <a:srgbClr val="DF0A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6" name="Freeform 13">
              <a:extLst>
                <a:ext uri="{FF2B5EF4-FFF2-40B4-BE49-F238E27FC236}">
                  <a16:creationId xmlns:a16="http://schemas.microsoft.com/office/drawing/2014/main" id="{63ED4010-B12C-489D-AAE3-5F2C39B91DCA}"/>
                </a:ext>
              </a:extLst>
            </p:cNvPr>
            <p:cNvSpPr>
              <a:spLocks/>
            </p:cNvSpPr>
            <p:nvPr userDrawn="1"/>
          </p:nvSpPr>
          <p:spPr bwMode="auto">
            <a:xfrm>
              <a:off x="4616451" y="1719263"/>
              <a:ext cx="1277938" cy="1144588"/>
            </a:xfrm>
            <a:custGeom>
              <a:avLst/>
              <a:gdLst>
                <a:gd name="T0" fmla="*/ 40 w 750"/>
                <a:gd name="T1" fmla="*/ 671 h 671"/>
                <a:gd name="T2" fmla="*/ 469 w 750"/>
                <a:gd name="T3" fmla="*/ 509 h 671"/>
                <a:gd name="T4" fmla="*/ 750 w 750"/>
                <a:gd name="T5" fmla="*/ 145 h 671"/>
                <a:gd name="T6" fmla="*/ 203 w 750"/>
                <a:gd name="T7" fmla="*/ 152 h 671"/>
                <a:gd name="T8" fmla="*/ 40 w 750"/>
                <a:gd name="T9" fmla="*/ 671 h 671"/>
              </a:gdLst>
              <a:ahLst/>
              <a:cxnLst>
                <a:cxn ang="0">
                  <a:pos x="T0" y="T1"/>
                </a:cxn>
                <a:cxn ang="0">
                  <a:pos x="T2" y="T3"/>
                </a:cxn>
                <a:cxn ang="0">
                  <a:pos x="T4" y="T5"/>
                </a:cxn>
                <a:cxn ang="0">
                  <a:pos x="T6" y="T7"/>
                </a:cxn>
                <a:cxn ang="0">
                  <a:pos x="T8" y="T9"/>
                </a:cxn>
              </a:cxnLst>
              <a:rect l="0" t="0" r="r" b="b"/>
              <a:pathLst>
                <a:path w="750" h="671">
                  <a:moveTo>
                    <a:pt x="40" y="671"/>
                  </a:moveTo>
                  <a:cubicBezTo>
                    <a:pt x="202" y="655"/>
                    <a:pt x="338" y="604"/>
                    <a:pt x="469" y="509"/>
                  </a:cubicBezTo>
                  <a:cubicBezTo>
                    <a:pt x="595" y="417"/>
                    <a:pt x="692" y="288"/>
                    <a:pt x="750" y="145"/>
                  </a:cubicBezTo>
                  <a:cubicBezTo>
                    <a:pt x="750" y="145"/>
                    <a:pt x="407" y="0"/>
                    <a:pt x="203" y="152"/>
                  </a:cubicBezTo>
                  <a:cubicBezTo>
                    <a:pt x="0" y="303"/>
                    <a:pt x="40" y="671"/>
                    <a:pt x="40" y="671"/>
                  </a:cubicBezTo>
                  <a:close/>
                </a:path>
              </a:pathLst>
            </a:custGeom>
            <a:solidFill>
              <a:srgbClr val="3B5F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7" name="Freeform 14">
              <a:extLst>
                <a:ext uri="{FF2B5EF4-FFF2-40B4-BE49-F238E27FC236}">
                  <a16:creationId xmlns:a16="http://schemas.microsoft.com/office/drawing/2014/main" id="{5C9451EA-9DF0-4A1C-BBFA-B34AB6F948AE}"/>
                </a:ext>
              </a:extLst>
            </p:cNvPr>
            <p:cNvSpPr>
              <a:spLocks/>
            </p:cNvSpPr>
            <p:nvPr userDrawn="1"/>
          </p:nvSpPr>
          <p:spPr bwMode="auto">
            <a:xfrm>
              <a:off x="5075238" y="347663"/>
              <a:ext cx="941388" cy="1433513"/>
            </a:xfrm>
            <a:custGeom>
              <a:avLst/>
              <a:gdLst>
                <a:gd name="T0" fmla="*/ 517 w 552"/>
                <a:gd name="T1" fmla="*/ 840 h 840"/>
                <a:gd name="T2" fmla="*/ 501 w 552"/>
                <a:gd name="T3" fmla="*/ 381 h 840"/>
                <a:gd name="T4" fmla="*/ 248 w 552"/>
                <a:gd name="T5" fmla="*/ 0 h 840"/>
                <a:gd name="T6" fmla="*/ 78 w 552"/>
                <a:gd name="T7" fmla="*/ 518 h 840"/>
                <a:gd name="T8" fmla="*/ 517 w 552"/>
                <a:gd name="T9" fmla="*/ 840 h 840"/>
              </a:gdLst>
              <a:ahLst/>
              <a:cxnLst>
                <a:cxn ang="0">
                  <a:pos x="T0" y="T1"/>
                </a:cxn>
                <a:cxn ang="0">
                  <a:pos x="T2" y="T3"/>
                </a:cxn>
                <a:cxn ang="0">
                  <a:pos x="T4" y="T5"/>
                </a:cxn>
                <a:cxn ang="0">
                  <a:pos x="T6" y="T7"/>
                </a:cxn>
                <a:cxn ang="0">
                  <a:pos x="T8" y="T9"/>
                </a:cxn>
              </a:cxnLst>
              <a:rect l="0" t="0" r="r" b="b"/>
              <a:pathLst>
                <a:path w="552" h="840">
                  <a:moveTo>
                    <a:pt x="517" y="840"/>
                  </a:moveTo>
                  <a:cubicBezTo>
                    <a:pt x="552" y="694"/>
                    <a:pt x="551" y="535"/>
                    <a:pt x="501" y="381"/>
                  </a:cubicBezTo>
                  <a:cubicBezTo>
                    <a:pt x="452" y="228"/>
                    <a:pt x="363" y="100"/>
                    <a:pt x="248" y="0"/>
                  </a:cubicBezTo>
                  <a:cubicBezTo>
                    <a:pt x="248" y="0"/>
                    <a:pt x="0" y="277"/>
                    <a:pt x="78" y="518"/>
                  </a:cubicBezTo>
                  <a:cubicBezTo>
                    <a:pt x="156" y="759"/>
                    <a:pt x="517" y="840"/>
                    <a:pt x="517" y="840"/>
                  </a:cubicBezTo>
                  <a:close/>
                </a:path>
              </a:pathLst>
            </a:custGeom>
            <a:solidFill>
              <a:srgbClr val="009E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118332636"/>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xte avec puces + encadré ver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rgbClr val="00AC8C"/>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9" name="Espace réservé du texte 11">
            <a:extLst>
              <a:ext uri="{FF2B5EF4-FFF2-40B4-BE49-F238E27FC236}">
                <a16:creationId xmlns:a16="http://schemas.microsoft.com/office/drawing/2014/main" id="{B76A196E-5088-4B4E-92C2-649AB0227B7C}"/>
              </a:ext>
            </a:extLst>
          </p:cNvPr>
          <p:cNvSpPr>
            <a:spLocks noGrp="1"/>
          </p:cNvSpPr>
          <p:nvPr>
            <p:ph type="body" sz="quarter" idx="16" hasCustomPrompt="1"/>
          </p:nvPr>
        </p:nvSpPr>
        <p:spPr bwMode="gray">
          <a:xfrm>
            <a:off x="6224589" y="2489200"/>
            <a:ext cx="2919412" cy="2914651"/>
          </a:xfrm>
          <a:solidFill>
            <a:srgbClr val="00AC8C"/>
          </a:solidFill>
        </p:spPr>
        <p:txBody>
          <a:bodyPr lIns="432000" rIns="432000" anchor="ctr"/>
          <a:lstStyle>
            <a:lvl1pPr>
              <a:defRPr>
                <a:solidFill>
                  <a:schemeClr val="bg1"/>
                </a:solidFill>
              </a:defRPr>
            </a:lvl1pPr>
            <a:lvl2pPr>
              <a:defRPr/>
            </a:lvl2pPr>
            <a:lvl3pPr>
              <a:defRPr baseline="0"/>
            </a:lvl3pPr>
            <a:lvl4pPr>
              <a:defRPr/>
            </a:lvl4pPr>
            <a:lvl5pPr>
              <a:defRPr/>
            </a:lvl5pPr>
          </a:lstStyle>
          <a:p>
            <a:pPr lvl="0"/>
            <a:r>
              <a:rPr lang="fr-FR" dirty="0"/>
              <a:t>Texte de niveau 1</a:t>
            </a:r>
          </a:p>
        </p:txBody>
      </p:sp>
    </p:spTree>
    <p:extLst>
      <p:ext uri="{BB962C8B-B14F-4D97-AF65-F5344CB8AC3E}">
        <p14:creationId xmlns:p14="http://schemas.microsoft.com/office/powerpoint/2010/main" val="2825455021"/>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xtes 3 colonnes avec numérotation">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bg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303728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303728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303728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21" name="Espace réservé du texte 8">
            <a:extLst>
              <a:ext uri="{FF2B5EF4-FFF2-40B4-BE49-F238E27FC236}">
                <a16:creationId xmlns:a16="http://schemas.microsoft.com/office/drawing/2014/main" id="{939A8464-1CD5-4A4C-95AC-760B43B84196}"/>
              </a:ext>
            </a:extLst>
          </p:cNvPr>
          <p:cNvSpPr>
            <a:spLocks noGrp="1"/>
          </p:cNvSpPr>
          <p:nvPr>
            <p:ph type="body" sz="quarter" idx="20" hasCustomPrompt="1"/>
          </p:nvPr>
        </p:nvSpPr>
        <p:spPr>
          <a:xfrm>
            <a:off x="363604" y="2472137"/>
            <a:ext cx="566400" cy="283200"/>
          </a:xfrm>
          <a:blipFill>
            <a:blip r:embed="rId2">
              <a:extLst>
                <a:ext uri="{96DAC541-7B7A-43D3-8B79-37D633B846F1}">
                  <asvg:svgBlip xmlns:asvg="http://schemas.microsoft.com/office/drawing/2016/SVG/main" r:embed="rId3"/>
                </a:ext>
              </a:extLst>
            </a:blip>
            <a:stretch>
              <a:fillRect/>
            </a:stretch>
          </a:blipFill>
        </p:spPr>
        <p:txBody>
          <a:bodyPr anchor="ctr"/>
          <a:lstStyle>
            <a:lvl1pPr algn="ctr">
              <a:defRPr sz="1867" b="1">
                <a:solidFill>
                  <a:schemeClr val="bg1"/>
                </a:solidFill>
              </a:defRPr>
            </a:lvl1pPr>
            <a:lvl2pPr>
              <a:buNone/>
              <a:defRPr/>
            </a:lvl2pPr>
          </a:lstStyle>
          <a:p>
            <a:pPr lvl="0"/>
            <a:r>
              <a:rPr lang="fr-FR" dirty="0"/>
              <a:t>#</a:t>
            </a:r>
          </a:p>
        </p:txBody>
      </p:sp>
      <p:sp>
        <p:nvSpPr>
          <p:cNvPr id="22" name="Espace réservé du texte 8">
            <a:extLst>
              <a:ext uri="{FF2B5EF4-FFF2-40B4-BE49-F238E27FC236}">
                <a16:creationId xmlns:a16="http://schemas.microsoft.com/office/drawing/2014/main" id="{939A8464-1CD5-4A4C-95AC-760B43B84196}"/>
              </a:ext>
            </a:extLst>
          </p:cNvPr>
          <p:cNvSpPr>
            <a:spLocks noGrp="1"/>
          </p:cNvSpPr>
          <p:nvPr>
            <p:ph type="body" sz="quarter" idx="21" hasCustomPrompt="1"/>
          </p:nvPr>
        </p:nvSpPr>
        <p:spPr>
          <a:xfrm>
            <a:off x="3311999" y="2460627"/>
            <a:ext cx="566400" cy="283200"/>
          </a:xfrm>
          <a:blipFill>
            <a:blip r:embed="rId2">
              <a:extLst>
                <a:ext uri="{96DAC541-7B7A-43D3-8B79-37D633B846F1}">
                  <asvg:svgBlip xmlns:asvg="http://schemas.microsoft.com/office/drawing/2016/SVG/main" r:embed="rId3"/>
                </a:ext>
              </a:extLst>
            </a:blip>
            <a:stretch>
              <a:fillRect/>
            </a:stretch>
          </a:blipFill>
        </p:spPr>
        <p:txBody>
          <a:bodyPr anchor="ctr"/>
          <a:lstStyle>
            <a:lvl1pPr algn="ctr">
              <a:defRPr sz="1867" b="1">
                <a:solidFill>
                  <a:schemeClr val="bg1"/>
                </a:solidFill>
              </a:defRPr>
            </a:lvl1pPr>
            <a:lvl2pPr>
              <a:buNone/>
              <a:defRPr/>
            </a:lvl2pPr>
          </a:lstStyle>
          <a:p>
            <a:pPr lvl="0"/>
            <a:r>
              <a:rPr lang="fr-FR" dirty="0"/>
              <a:t>#</a:t>
            </a:r>
          </a:p>
        </p:txBody>
      </p:sp>
      <p:sp>
        <p:nvSpPr>
          <p:cNvPr id="23" name="Espace réservé du texte 8">
            <a:extLst>
              <a:ext uri="{FF2B5EF4-FFF2-40B4-BE49-F238E27FC236}">
                <a16:creationId xmlns:a16="http://schemas.microsoft.com/office/drawing/2014/main" id="{939A8464-1CD5-4A4C-95AC-760B43B84196}"/>
              </a:ext>
            </a:extLst>
          </p:cNvPr>
          <p:cNvSpPr>
            <a:spLocks noGrp="1"/>
          </p:cNvSpPr>
          <p:nvPr>
            <p:ph type="body" sz="quarter" idx="22" hasCustomPrompt="1"/>
          </p:nvPr>
        </p:nvSpPr>
        <p:spPr>
          <a:xfrm>
            <a:off x="6264000" y="2472137"/>
            <a:ext cx="566400" cy="283200"/>
          </a:xfrm>
          <a:blipFill>
            <a:blip r:embed="rId2">
              <a:extLst>
                <a:ext uri="{96DAC541-7B7A-43D3-8B79-37D633B846F1}">
                  <asvg:svgBlip xmlns:asvg="http://schemas.microsoft.com/office/drawing/2016/SVG/main" r:embed="rId3"/>
                </a:ext>
              </a:extLst>
            </a:blip>
            <a:stretch>
              <a:fillRect/>
            </a:stretch>
          </a:blipFill>
        </p:spPr>
        <p:txBody>
          <a:bodyPr anchor="ctr"/>
          <a:lstStyle>
            <a:lvl1pPr algn="ctr">
              <a:defRPr sz="1867" b="1">
                <a:solidFill>
                  <a:schemeClr val="bg1"/>
                </a:solidFill>
              </a:defRPr>
            </a:lvl1pPr>
            <a:lvl2pPr>
              <a:buNone/>
              <a:defRPr/>
            </a:lvl2pPr>
          </a:lstStyle>
          <a:p>
            <a:pPr lvl="0"/>
            <a:r>
              <a:rPr lang="fr-FR" dirty="0"/>
              <a:t>#</a:t>
            </a:r>
          </a:p>
        </p:txBody>
      </p:sp>
    </p:spTree>
    <p:extLst>
      <p:ext uri="{BB962C8B-B14F-4D97-AF65-F5344CB8AC3E}">
        <p14:creationId xmlns:p14="http://schemas.microsoft.com/office/powerpoint/2010/main" val="3325576854"/>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exte et chiffres clé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accent2"/>
                </a:solidFill>
              </a:defRPr>
            </a:lvl1pPr>
          </a:lstStyle>
          <a:p>
            <a:r>
              <a:rPr lang="fr-FR" dirty="0"/>
              <a:t>Titre de partie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8" name="Espace réservé du texte 22">
            <a:extLst>
              <a:ext uri="{FF2B5EF4-FFF2-40B4-BE49-F238E27FC236}">
                <a16:creationId xmlns:a16="http://schemas.microsoft.com/office/drawing/2014/main" id="{DD40D948-456D-4C32-B89C-3DB79A2D5CEA}"/>
              </a:ext>
            </a:extLst>
          </p:cNvPr>
          <p:cNvSpPr>
            <a:spLocks noGrp="1"/>
          </p:cNvSpPr>
          <p:nvPr>
            <p:ph type="body" sz="quarter" idx="20" hasCustomPrompt="1"/>
          </p:nvPr>
        </p:nvSpPr>
        <p:spPr>
          <a:xfrm>
            <a:off x="499199" y="4453600"/>
            <a:ext cx="2241600" cy="1113600"/>
          </a:xfr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spcAft>
                <a:spcPts val="0"/>
              </a:spcAft>
              <a:defRPr sz="3333" b="1">
                <a:solidFill>
                  <a:schemeClr val="bg1"/>
                </a:solidFill>
              </a:defRPr>
            </a:lvl1pPr>
            <a:lvl2pPr marL="0" indent="0" algn="ctr">
              <a:spcBef>
                <a:spcPts val="0"/>
              </a:spcBef>
              <a:spcAft>
                <a:spcPts val="0"/>
              </a:spcAft>
              <a:buNone/>
              <a:defRPr sz="1400">
                <a:solidFill>
                  <a:schemeClr val="bg1"/>
                </a:solidFill>
              </a:defRPr>
            </a:lvl2pPr>
            <a:lvl3pPr algn="ctr">
              <a:defRPr/>
            </a:lvl3pPr>
            <a:lvl4pPr algn="ctr">
              <a:defRPr/>
            </a:lvl4pPr>
            <a:lvl5pPr algn="ctr">
              <a:defRPr/>
            </a:lvl5pPr>
          </a:lstStyle>
          <a:p>
            <a:pPr lvl="0"/>
            <a:r>
              <a:rPr lang="fr-FR" dirty="0"/>
              <a:t># %</a:t>
            </a:r>
          </a:p>
          <a:p>
            <a:pPr lvl="1"/>
            <a:r>
              <a:rPr lang="fr-FR" dirty="0"/>
              <a:t>Deuxième niveau</a:t>
            </a:r>
          </a:p>
        </p:txBody>
      </p:sp>
      <p:sp>
        <p:nvSpPr>
          <p:cNvPr id="19" name="Espace réservé du texte 22">
            <a:extLst>
              <a:ext uri="{FF2B5EF4-FFF2-40B4-BE49-F238E27FC236}">
                <a16:creationId xmlns:a16="http://schemas.microsoft.com/office/drawing/2014/main" id="{DD40D948-456D-4C32-B89C-3DB79A2D5CEA}"/>
              </a:ext>
            </a:extLst>
          </p:cNvPr>
          <p:cNvSpPr>
            <a:spLocks noGrp="1"/>
          </p:cNvSpPr>
          <p:nvPr>
            <p:ph type="body" sz="quarter" idx="21" hasCustomPrompt="1"/>
          </p:nvPr>
        </p:nvSpPr>
        <p:spPr>
          <a:xfrm>
            <a:off x="3451199" y="4453600"/>
            <a:ext cx="2241600" cy="1113600"/>
          </a:xfr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spcAft>
                <a:spcPts val="0"/>
              </a:spcAft>
              <a:defRPr sz="3333" b="1">
                <a:solidFill>
                  <a:schemeClr val="bg1"/>
                </a:solidFill>
              </a:defRPr>
            </a:lvl1pPr>
            <a:lvl2pPr marL="0" indent="0" algn="ctr">
              <a:spcBef>
                <a:spcPts val="0"/>
              </a:spcBef>
              <a:spcAft>
                <a:spcPts val="0"/>
              </a:spcAft>
              <a:buNone/>
              <a:defRPr sz="1400">
                <a:solidFill>
                  <a:schemeClr val="bg1"/>
                </a:solidFill>
              </a:defRPr>
            </a:lvl2pPr>
            <a:lvl3pPr algn="ctr">
              <a:defRPr/>
            </a:lvl3pPr>
            <a:lvl4pPr algn="ctr">
              <a:defRPr/>
            </a:lvl4pPr>
            <a:lvl5pPr algn="ctr">
              <a:defRPr/>
            </a:lvl5pPr>
          </a:lstStyle>
          <a:p>
            <a:pPr lvl="0"/>
            <a:r>
              <a:rPr lang="fr-FR" dirty="0"/>
              <a:t># %</a:t>
            </a:r>
          </a:p>
          <a:p>
            <a:pPr lvl="1"/>
            <a:r>
              <a:rPr lang="fr-FR" dirty="0"/>
              <a:t>Deuxième niveau</a:t>
            </a:r>
          </a:p>
        </p:txBody>
      </p:sp>
      <p:sp>
        <p:nvSpPr>
          <p:cNvPr id="20" name="Espace réservé du texte 22">
            <a:extLst>
              <a:ext uri="{FF2B5EF4-FFF2-40B4-BE49-F238E27FC236}">
                <a16:creationId xmlns:a16="http://schemas.microsoft.com/office/drawing/2014/main" id="{DD40D948-456D-4C32-B89C-3DB79A2D5CEA}"/>
              </a:ext>
            </a:extLst>
          </p:cNvPr>
          <p:cNvSpPr>
            <a:spLocks noGrp="1"/>
          </p:cNvSpPr>
          <p:nvPr>
            <p:ph type="body" sz="quarter" idx="22" hasCustomPrompt="1"/>
          </p:nvPr>
        </p:nvSpPr>
        <p:spPr>
          <a:xfrm>
            <a:off x="6400755" y="4456991"/>
            <a:ext cx="2241600" cy="1113600"/>
          </a:xfr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spcAft>
                <a:spcPts val="0"/>
              </a:spcAft>
              <a:defRPr sz="3333" b="1">
                <a:solidFill>
                  <a:schemeClr val="bg1"/>
                </a:solidFill>
              </a:defRPr>
            </a:lvl1pPr>
            <a:lvl2pPr marL="0" indent="0" algn="ctr">
              <a:spcBef>
                <a:spcPts val="0"/>
              </a:spcBef>
              <a:spcAft>
                <a:spcPts val="0"/>
              </a:spcAft>
              <a:buNone/>
              <a:defRPr sz="1400">
                <a:solidFill>
                  <a:schemeClr val="bg1"/>
                </a:solidFill>
              </a:defRPr>
            </a:lvl2pPr>
            <a:lvl3pPr algn="ctr">
              <a:defRPr/>
            </a:lvl3pPr>
            <a:lvl4pPr algn="ctr">
              <a:defRPr/>
            </a:lvl4pPr>
            <a:lvl5pPr algn="ctr">
              <a:defRPr/>
            </a:lvl5pPr>
          </a:lstStyle>
          <a:p>
            <a:pPr lvl="0"/>
            <a:r>
              <a:rPr lang="fr-FR" dirty="0"/>
              <a:t># %</a:t>
            </a:r>
          </a:p>
          <a:p>
            <a:pPr lvl="1"/>
            <a:r>
              <a:rPr lang="fr-FR" dirty="0"/>
              <a:t>Deuxième niveau</a:t>
            </a:r>
          </a:p>
        </p:txBody>
      </p:sp>
    </p:spTree>
    <p:extLst>
      <p:ext uri="{BB962C8B-B14F-4D97-AF65-F5344CB8AC3E}">
        <p14:creationId xmlns:p14="http://schemas.microsoft.com/office/powerpoint/2010/main" val="3914992619"/>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pic>
        <p:nvPicPr>
          <p:cNvPr id="3" name="Imag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60350"/>
            <a:ext cx="44640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23528" y="3356992"/>
            <a:ext cx="7772400" cy="1470025"/>
          </a:xfrm>
          <a:prstGeom prst="rect">
            <a:avLst/>
          </a:prstGeom>
        </p:spPr>
        <p:txBody>
          <a:bodyPr/>
          <a:lstStyle>
            <a:lvl1pPr algn="l">
              <a:defRPr sz="4000">
                <a:latin typeface="Marianne ExtraBold" panose="02000000000000000000" pitchFamily="50" charset="0"/>
              </a:defRPr>
            </a:lvl1pPr>
          </a:lstStyle>
          <a:p>
            <a:r>
              <a:rPr lang="fr-FR"/>
              <a:t>Modifiez le style du titre</a:t>
            </a:r>
            <a:endParaRPr lang="fr-FR" dirty="0"/>
          </a:p>
        </p:txBody>
      </p:sp>
      <p:sp>
        <p:nvSpPr>
          <p:cNvPr id="4" name="Rectangle 4"/>
          <p:cNvSpPr>
            <a:spLocks noGrp="1" noChangeArrowheads="1"/>
          </p:cNvSpPr>
          <p:nvPr>
            <p:ph type="dt" sz="half" idx="10"/>
          </p:nvPr>
        </p:nvSpPr>
        <p:spPr/>
        <p:txBody>
          <a:bodyPr/>
          <a:lstStyle>
            <a:lvl1pPr>
              <a:defRPr/>
            </a:lvl1pPr>
          </a:lstStyle>
          <a:p>
            <a:pPr>
              <a:defRPr/>
            </a:pPr>
            <a:fld id="{BA50C7EE-CF46-4F2A-B8AB-AF1C4FAFFA7B}" type="datetime1">
              <a:rPr lang="fr-FR"/>
              <a:pPr>
                <a:defRPr/>
              </a:pPr>
              <a:t>05/03/2021</a:t>
            </a:fld>
            <a:endParaRPr lang="fr-FR" dirty="0"/>
          </a:p>
        </p:txBody>
      </p:sp>
    </p:spTree>
    <p:extLst>
      <p:ext uri="{BB962C8B-B14F-4D97-AF65-F5344CB8AC3E}">
        <p14:creationId xmlns:p14="http://schemas.microsoft.com/office/powerpoint/2010/main" val="2312008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03985" y="956785"/>
            <a:ext cx="8928992" cy="562074"/>
          </a:xfrm>
          <a:prstGeom prst="rect">
            <a:avLst/>
          </a:prstGeom>
        </p:spPr>
        <p:txBody>
          <a:bodyPr/>
          <a:lstStyle>
            <a:lvl1pPr algn="l">
              <a:defRPr sz="3600">
                <a:solidFill>
                  <a:schemeClr val="accent4">
                    <a:lumMod val="75000"/>
                  </a:schemeClr>
                </a:solidFill>
              </a:defRPr>
            </a:lvl1pPr>
          </a:lstStyle>
          <a:p>
            <a:r>
              <a:rPr lang="fr-FR"/>
              <a:t>Modifiez le style du titre</a:t>
            </a:r>
            <a:endParaRPr lang="fr-FR" dirty="0"/>
          </a:p>
        </p:txBody>
      </p:sp>
      <p:sp>
        <p:nvSpPr>
          <p:cNvPr id="3" name="Espace réservé du contenu 2"/>
          <p:cNvSpPr>
            <a:spLocks noGrp="1"/>
          </p:cNvSpPr>
          <p:nvPr>
            <p:ph idx="1"/>
          </p:nvPr>
        </p:nvSpPr>
        <p:spPr>
          <a:xfrm>
            <a:off x="98511" y="1655783"/>
            <a:ext cx="8934465" cy="4995048"/>
          </a:xfrm>
          <a:prstGeom prst="rect">
            <a:avLst/>
          </a:prstGeom>
        </p:spPr>
        <p:txBody>
          <a:bodyPr/>
          <a:lstStyle>
            <a:lvl1pPr>
              <a:buClr>
                <a:schemeClr val="accent3">
                  <a:lumMod val="75000"/>
                </a:schemeClr>
              </a:buClr>
              <a:defRPr sz="2400"/>
            </a:lvl1pPr>
            <a:lvl2pPr>
              <a:buClr>
                <a:schemeClr val="accent2">
                  <a:lumMod val="75000"/>
                </a:schemeClr>
              </a:buClr>
              <a:defRPr sz="2000"/>
            </a:lvl2pPr>
            <a:lvl3pPr>
              <a:buClr>
                <a:schemeClr val="accent1">
                  <a:lumMod val="75000"/>
                </a:schemeClr>
              </a:buClr>
              <a:defRPr sz="1800"/>
            </a:lvl3pPr>
            <a:lvl4pPr>
              <a:buClr>
                <a:schemeClr val="accent5">
                  <a:lumMod val="75000"/>
                </a:schemeClr>
              </a:buClr>
              <a:defRPr sz="1600"/>
            </a:lvl4pPr>
            <a:lvl5pPr marL="2057400" indent="-228600">
              <a:buClr>
                <a:schemeClr val="accent6">
                  <a:lumMod val="75000"/>
                </a:schemeClr>
              </a:buClr>
              <a:buFont typeface="Wingdings" panose="05000000000000000000" pitchFamily="2" charset="2"/>
              <a:buChar char="Ø"/>
              <a:defRPr sz="14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6" name="Rectangle 4"/>
          <p:cNvSpPr>
            <a:spLocks noGrp="1" noChangeArrowheads="1"/>
          </p:cNvSpPr>
          <p:nvPr>
            <p:ph type="dt" sz="half" idx="10"/>
          </p:nvPr>
        </p:nvSpPr>
        <p:spPr>
          <a:xfrm>
            <a:off x="26988" y="6524625"/>
            <a:ext cx="1376362" cy="252413"/>
          </a:xfrm>
        </p:spPr>
        <p:txBody>
          <a:bodyPr/>
          <a:lstStyle>
            <a:lvl1pPr>
              <a:defRPr sz="1100">
                <a:latin typeface="Marianne Thin" panose="02000000000000000000" pitchFamily="50" charset="0"/>
              </a:defRPr>
            </a:lvl1pPr>
          </a:lstStyle>
          <a:p>
            <a:pPr>
              <a:defRPr/>
            </a:pPr>
            <a:fld id="{F7D94C20-DE68-4011-9EE4-C6F162469AED}" type="datetime1">
              <a:rPr lang="fr-FR"/>
              <a:pPr>
                <a:defRPr/>
              </a:pPr>
              <a:t>05/03/2021</a:t>
            </a:fld>
            <a:endParaRPr lang="fr-FR" dirty="0"/>
          </a:p>
        </p:txBody>
      </p:sp>
      <p:sp>
        <p:nvSpPr>
          <p:cNvPr id="7" name="Rectangle 5"/>
          <p:cNvSpPr>
            <a:spLocks noGrp="1" noChangeArrowheads="1"/>
          </p:cNvSpPr>
          <p:nvPr>
            <p:ph type="ftr" sz="quarter" idx="11"/>
          </p:nvPr>
        </p:nvSpPr>
        <p:spPr/>
        <p:txBody>
          <a:bodyPr/>
          <a:lstStyle>
            <a:lvl1pPr>
              <a:defRPr sz="1100">
                <a:latin typeface="Marianne Thin" panose="02000000000000000000" pitchFamily="50" charset="0"/>
              </a:defRPr>
            </a:lvl1pPr>
          </a:lstStyle>
          <a:p>
            <a:pPr>
              <a:defRPr/>
            </a:pPr>
            <a:endParaRPr lang="fr-FR"/>
          </a:p>
        </p:txBody>
      </p:sp>
      <p:sp>
        <p:nvSpPr>
          <p:cNvPr id="8" name="Rectangle 6"/>
          <p:cNvSpPr>
            <a:spLocks noGrp="1" noChangeArrowheads="1"/>
          </p:cNvSpPr>
          <p:nvPr>
            <p:ph type="sldNum" sz="quarter" idx="12"/>
          </p:nvPr>
        </p:nvSpPr>
        <p:spPr/>
        <p:txBody>
          <a:bodyPr/>
          <a:lstStyle>
            <a:lvl1pPr algn="r">
              <a:defRPr sz="1100">
                <a:latin typeface="Marianne Thin" panose="02000000000000000000" pitchFamily="50" charset="0"/>
              </a:defRPr>
            </a:lvl1pPr>
          </a:lstStyle>
          <a:p>
            <a:pPr>
              <a:defRPr/>
            </a:pPr>
            <a:fld id="{1842EB0C-BEDD-4A41-A267-CBC8038786D5}" type="slidenum">
              <a:rPr lang="fr-FR"/>
              <a:pPr>
                <a:defRPr/>
              </a:pPr>
              <a:t>‹N°›</a:t>
            </a:fld>
            <a:endParaRPr lang="fr-FR" dirty="0"/>
          </a:p>
        </p:txBody>
      </p:sp>
    </p:spTree>
    <p:extLst>
      <p:ext uri="{BB962C8B-B14F-4D97-AF65-F5344CB8AC3E}">
        <p14:creationId xmlns:p14="http://schemas.microsoft.com/office/powerpoint/2010/main" val="1323932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CB697-CF50-4E00-917C-19354D00F778}" type="datetime1">
              <a:rPr lang="fr-FR" smtClean="0"/>
              <a:t>05/03/2021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44D545-D9ED-4194-920E-92BE5CA6C852}" type="slidenum">
              <a:rPr lang="fr-FR" smtClean="0"/>
              <a:t>‹N°›</a:t>
            </a:fld>
            <a:endParaRPr lang="fr-FR"/>
          </a:p>
        </p:txBody>
      </p:sp>
    </p:spTree>
    <p:extLst>
      <p:ext uri="{BB962C8B-B14F-4D97-AF65-F5344CB8AC3E}">
        <p14:creationId xmlns:p14="http://schemas.microsoft.com/office/powerpoint/2010/main" val="300637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538667"/>
            <a:ext cx="8424000" cy="960000"/>
          </a:xfrm>
        </p:spPr>
        <p:txBody>
          <a:bodyPr/>
          <a:lstStyle>
            <a:lvl1pPr>
              <a:defRPr/>
            </a:lvl1pPr>
          </a:lstStyle>
          <a:p>
            <a:r>
              <a:rPr lang="fr-FR" dirty="0"/>
              <a:t>Sommaire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8" name="Espace réservé du texte 7"/>
          <p:cNvSpPr>
            <a:spLocks noGrp="1"/>
          </p:cNvSpPr>
          <p:nvPr>
            <p:ph type="body" sz="quarter" idx="13" hasCustomPrompt="1"/>
          </p:nvPr>
        </p:nvSpPr>
        <p:spPr bwMode="gray">
          <a:xfrm>
            <a:off x="359999" y="2522624"/>
            <a:ext cx="2520000" cy="3374400"/>
          </a:xfrm>
        </p:spPr>
        <p:txBody>
          <a:bodyPr/>
          <a:lstStyle>
            <a:lvl1pPr marL="143996" indent="-143996">
              <a:spcBef>
                <a:spcPts val="400"/>
              </a:spcBef>
              <a:spcAft>
                <a:spcPts val="800"/>
              </a:spcAft>
              <a:buFont typeface="+mj-lt"/>
              <a:buAutoNum type="arabicPeriod"/>
              <a:defRPr b="1">
                <a:solidFill>
                  <a:schemeClr val="tx2"/>
                </a:solidFill>
              </a:defRPr>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solidFill>
                  <a:schemeClr val="accent2"/>
                </a:solidFill>
              </a:defRPr>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solidFill>
                  <a:schemeClr val="accent3"/>
                </a:solidFill>
              </a:defRPr>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126606841"/>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 de titre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41" name="Groupe 40"/>
          <p:cNvGrpSpPr/>
          <p:nvPr/>
        </p:nvGrpSpPr>
        <p:grpSpPr>
          <a:xfrm>
            <a:off x="594819" y="2497345"/>
            <a:ext cx="8163975" cy="2355065"/>
            <a:chOff x="1377472" y="1840117"/>
            <a:chExt cx="6122981" cy="1766299"/>
          </a:xfrm>
          <a:solidFill>
            <a:srgbClr val="5770BE"/>
          </a:solidFill>
        </p:grpSpPr>
        <p:sp>
          <p:nvSpPr>
            <p:cNvPr id="42" name="Forme libre : forme 12">
              <a:extLst>
                <a:ext uri="{FF2B5EF4-FFF2-40B4-BE49-F238E27FC236}">
                  <a16:creationId xmlns:a16="http://schemas.microsoft.com/office/drawing/2014/main" id="{19526F4F-A482-4075-A175-93D5B6F1862F}"/>
                </a:ext>
              </a:extLst>
            </p:cNvPr>
            <p:cNvSpPr/>
            <p:nvPr userDrawn="1"/>
          </p:nvSpPr>
          <p:spPr>
            <a:xfrm rot="11486177">
              <a:off x="6838012"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3" name="Forme libre : forme 12">
              <a:extLst>
                <a:ext uri="{FF2B5EF4-FFF2-40B4-BE49-F238E27FC236}">
                  <a16:creationId xmlns:a16="http://schemas.microsoft.com/office/drawing/2014/main" id="{19526F4F-A482-4075-A175-93D5B6F1862F}"/>
                </a:ext>
              </a:extLst>
            </p:cNvPr>
            <p:cNvSpPr/>
            <p:nvPr userDrawn="1"/>
          </p:nvSpPr>
          <p:spPr>
            <a:xfrm rot="11486177">
              <a:off x="2147603"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4" name="Forme libre : forme 12">
              <a:extLst>
                <a:ext uri="{FF2B5EF4-FFF2-40B4-BE49-F238E27FC236}">
                  <a16:creationId xmlns:a16="http://schemas.microsoft.com/office/drawing/2014/main" id="{19526F4F-A482-4075-A175-93D5B6F1862F}"/>
                </a:ext>
              </a:extLst>
            </p:cNvPr>
            <p:cNvSpPr/>
            <p:nvPr userDrawn="1"/>
          </p:nvSpPr>
          <p:spPr>
            <a:xfrm rot="11486177">
              <a:off x="3320205"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5" name="Forme libre : forme 12">
              <a:extLst>
                <a:ext uri="{FF2B5EF4-FFF2-40B4-BE49-F238E27FC236}">
                  <a16:creationId xmlns:a16="http://schemas.microsoft.com/office/drawing/2014/main" id="{19526F4F-A482-4075-A175-93D5B6F1862F}"/>
                </a:ext>
              </a:extLst>
            </p:cNvPr>
            <p:cNvSpPr/>
            <p:nvPr userDrawn="1"/>
          </p:nvSpPr>
          <p:spPr>
            <a:xfrm rot="11486177">
              <a:off x="4492807"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6" name="Forme libre : forme 12">
              <a:extLst>
                <a:ext uri="{FF2B5EF4-FFF2-40B4-BE49-F238E27FC236}">
                  <a16:creationId xmlns:a16="http://schemas.microsoft.com/office/drawing/2014/main" id="{19526F4F-A482-4075-A175-93D5B6F1862F}"/>
                </a:ext>
              </a:extLst>
            </p:cNvPr>
            <p:cNvSpPr/>
            <p:nvPr userDrawn="1"/>
          </p:nvSpPr>
          <p:spPr>
            <a:xfrm rot="11486177">
              <a:off x="5665409"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7" name="Forme libre : forme 12">
              <a:extLst>
                <a:ext uri="{FF2B5EF4-FFF2-40B4-BE49-F238E27FC236}">
                  <a16:creationId xmlns:a16="http://schemas.microsoft.com/office/drawing/2014/main" id="{19526F4F-A482-4075-A175-93D5B6F1862F}"/>
                </a:ext>
              </a:extLst>
            </p:cNvPr>
            <p:cNvSpPr/>
            <p:nvPr userDrawn="1"/>
          </p:nvSpPr>
          <p:spPr>
            <a:xfrm rot="7676354">
              <a:off x="6282402"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8" name="Forme libre : forme 12">
              <a:extLst>
                <a:ext uri="{FF2B5EF4-FFF2-40B4-BE49-F238E27FC236}">
                  <a16:creationId xmlns:a16="http://schemas.microsoft.com/office/drawing/2014/main" id="{19526F4F-A482-4075-A175-93D5B6F1862F}"/>
                </a:ext>
              </a:extLst>
            </p:cNvPr>
            <p:cNvSpPr/>
            <p:nvPr userDrawn="1"/>
          </p:nvSpPr>
          <p:spPr>
            <a:xfrm rot="7676354">
              <a:off x="1612866"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9" name="Forme libre : forme 12">
              <a:extLst>
                <a:ext uri="{FF2B5EF4-FFF2-40B4-BE49-F238E27FC236}">
                  <a16:creationId xmlns:a16="http://schemas.microsoft.com/office/drawing/2014/main" id="{19526F4F-A482-4075-A175-93D5B6F1862F}"/>
                </a:ext>
              </a:extLst>
            </p:cNvPr>
            <p:cNvSpPr/>
            <p:nvPr userDrawn="1"/>
          </p:nvSpPr>
          <p:spPr>
            <a:xfrm rot="7676354">
              <a:off x="5115018"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50" name="Forme libre : forme 12">
              <a:extLst>
                <a:ext uri="{FF2B5EF4-FFF2-40B4-BE49-F238E27FC236}">
                  <a16:creationId xmlns:a16="http://schemas.microsoft.com/office/drawing/2014/main" id="{19526F4F-A482-4075-A175-93D5B6F1862F}"/>
                </a:ext>
              </a:extLst>
            </p:cNvPr>
            <p:cNvSpPr/>
            <p:nvPr userDrawn="1"/>
          </p:nvSpPr>
          <p:spPr>
            <a:xfrm rot="7676354">
              <a:off x="3947634"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51" name="Forme libre : forme 12">
              <a:extLst>
                <a:ext uri="{FF2B5EF4-FFF2-40B4-BE49-F238E27FC236}">
                  <a16:creationId xmlns:a16="http://schemas.microsoft.com/office/drawing/2014/main" id="{19526F4F-A482-4075-A175-93D5B6F1862F}"/>
                </a:ext>
              </a:extLst>
            </p:cNvPr>
            <p:cNvSpPr/>
            <p:nvPr userDrawn="1"/>
          </p:nvSpPr>
          <p:spPr>
            <a:xfrm rot="7676354">
              <a:off x="2780250"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
        <p:nvSpPr>
          <p:cNvPr id="3" name="Espace réservé de la date 2"/>
          <p:cNvSpPr>
            <a:spLocks noGrp="1"/>
          </p:cNvSpPr>
          <p:nvPr>
            <p:ph type="dt" sz="half" idx="10"/>
          </p:nvPr>
        </p:nvSpPr>
        <p:spPr bwMode="gray"/>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lvl1pPr>
              <a:defRPr>
                <a:solidFill>
                  <a:schemeClr val="bg1"/>
                </a:solidFill>
              </a:defRPr>
            </a:lvl1pPr>
          </a:lstStyle>
          <a:p>
            <a:pPr>
              <a:defRPr/>
            </a:pPr>
            <a:endParaRPr lang="fr-FR"/>
          </a:p>
        </p:txBody>
      </p:sp>
      <p:sp>
        <p:nvSpPr>
          <p:cNvPr id="5" name="Espace réservé du numéro de diapositive 4"/>
          <p:cNvSpPr>
            <a:spLocks noGrp="1"/>
          </p:cNvSpPr>
          <p:nvPr>
            <p:ph type="sldNum" sz="quarter" idx="12"/>
          </p:nvPr>
        </p:nvSpPr>
        <p:spPr bwMode="gray"/>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Tree>
    <p:extLst>
      <p:ext uri="{BB962C8B-B14F-4D97-AF65-F5344CB8AC3E}">
        <p14:creationId xmlns:p14="http://schemas.microsoft.com/office/powerpoint/2010/main" val="295749784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apo de titre 2">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FF9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3"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
        <p:nvSpPr>
          <p:cNvPr id="38"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39"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0"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35" name="Groupe 34">
            <a:extLst>
              <a:ext uri="{FF2B5EF4-FFF2-40B4-BE49-F238E27FC236}">
                <a16:creationId xmlns:a16="http://schemas.microsoft.com/office/drawing/2014/main" id="{14A9D647-00F2-4C4B-BEB2-D75043DB8D0E}"/>
              </a:ext>
            </a:extLst>
          </p:cNvPr>
          <p:cNvGrpSpPr/>
          <p:nvPr/>
        </p:nvGrpSpPr>
        <p:grpSpPr>
          <a:xfrm>
            <a:off x="4834841" y="1700147"/>
            <a:ext cx="3394929" cy="3339213"/>
            <a:chOff x="2019290" y="61899"/>
            <a:chExt cx="5102087" cy="5018353"/>
          </a:xfrm>
          <a:solidFill>
            <a:srgbClr val="5770BE"/>
          </a:solidFill>
        </p:grpSpPr>
        <p:sp>
          <p:nvSpPr>
            <p:cNvPr id="36" name="Forme libre : forme 13">
              <a:extLst>
                <a:ext uri="{FF2B5EF4-FFF2-40B4-BE49-F238E27FC236}">
                  <a16:creationId xmlns:a16="http://schemas.microsoft.com/office/drawing/2014/main" id="{0A3EC673-E299-4D73-87EC-841B629A6F7B}"/>
                </a:ext>
              </a:extLst>
            </p:cNvPr>
            <p:cNvSpPr/>
            <p:nvPr/>
          </p:nvSpPr>
          <p:spPr>
            <a:xfrm>
              <a:off x="3946207" y="61899"/>
              <a:ext cx="1278731" cy="636387"/>
            </a:xfrm>
            <a:custGeom>
              <a:avLst/>
              <a:gdLst>
                <a:gd name="connsiteX0" fmla="*/ 636651 w 1278731"/>
                <a:gd name="connsiteY0" fmla="*/ 636378 h 636387"/>
                <a:gd name="connsiteX1" fmla="*/ 1278731 w 1278731"/>
                <a:gd name="connsiteY1" fmla="*/ 184226 h 636387"/>
                <a:gd name="connsiteX2" fmla="*/ 637127 w 1278731"/>
                <a:gd name="connsiteY2" fmla="*/ 13 h 636387"/>
                <a:gd name="connsiteX3" fmla="*/ 0 w 1278731"/>
                <a:gd name="connsiteY3" fmla="*/ 174987 h 636387"/>
                <a:gd name="connsiteX4" fmla="*/ 636651 w 1278731"/>
                <a:gd name="connsiteY4" fmla="*/ 636378 h 636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8731" h="636387">
                  <a:moveTo>
                    <a:pt x="636651" y="636378"/>
                  </a:moveTo>
                  <a:cubicBezTo>
                    <a:pt x="994505" y="638759"/>
                    <a:pt x="1259015" y="216516"/>
                    <a:pt x="1278731" y="184226"/>
                  </a:cubicBezTo>
                  <a:cubicBezTo>
                    <a:pt x="1092422" y="68402"/>
                    <a:pt x="872681" y="1060"/>
                    <a:pt x="637127" y="13"/>
                  </a:cubicBezTo>
                  <a:cubicBezTo>
                    <a:pt x="404146" y="-1035"/>
                    <a:pt x="186023" y="63068"/>
                    <a:pt x="0" y="174987"/>
                  </a:cubicBezTo>
                  <a:cubicBezTo>
                    <a:pt x="15145" y="200609"/>
                    <a:pt x="275558" y="633997"/>
                    <a:pt x="636651" y="636378"/>
                  </a:cubicBezTo>
                  <a:close/>
                </a:path>
              </a:pathLst>
            </a:custGeom>
            <a:grpFill/>
            <a:ln w="9525" cap="flat">
              <a:noFill/>
              <a:prstDash val="solid"/>
              <a:miter/>
            </a:ln>
          </p:spPr>
          <p:txBody>
            <a:bodyPr rtlCol="0" anchor="ctr"/>
            <a:lstStyle/>
            <a:p>
              <a:endParaRPr lang="fr-FR" sz="1800"/>
            </a:p>
          </p:txBody>
        </p:sp>
        <p:sp>
          <p:nvSpPr>
            <p:cNvPr id="41" name="Forme libre : forme 15">
              <a:extLst>
                <a:ext uri="{FF2B5EF4-FFF2-40B4-BE49-F238E27FC236}">
                  <a16:creationId xmlns:a16="http://schemas.microsoft.com/office/drawing/2014/main" id="{CF3A35DC-7A8C-4C7B-88C4-1FD4E5E65E5A}"/>
                </a:ext>
              </a:extLst>
            </p:cNvPr>
            <p:cNvSpPr/>
            <p:nvPr/>
          </p:nvSpPr>
          <p:spPr>
            <a:xfrm>
              <a:off x="2019290" y="1219294"/>
              <a:ext cx="690590" cy="1213103"/>
            </a:xfrm>
            <a:custGeom>
              <a:avLst/>
              <a:gdLst>
                <a:gd name="connsiteX0" fmla="*/ 666569 w 690590"/>
                <a:gd name="connsiteY0" fmla="*/ 750189 h 1213103"/>
                <a:gd name="connsiteX1" fmla="*/ 435207 w 690590"/>
                <a:gd name="connsiteY1" fmla="*/ 0 h 1213103"/>
                <a:gd name="connsiteX2" fmla="*/ 10 w 690590"/>
                <a:gd name="connsiteY2" fmla="*/ 932021 h 1213103"/>
                <a:gd name="connsiteX3" fmla="*/ 31157 w 690590"/>
                <a:gd name="connsiteY3" fmla="*/ 1213104 h 1213103"/>
                <a:gd name="connsiteX4" fmla="*/ 666569 w 690590"/>
                <a:gd name="connsiteY4" fmla="*/ 750189 h 1213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590" h="1213103">
                  <a:moveTo>
                    <a:pt x="666569" y="750189"/>
                  </a:moveTo>
                  <a:cubicBezTo>
                    <a:pt x="779060" y="411575"/>
                    <a:pt x="461401" y="30575"/>
                    <a:pt x="435207" y="0"/>
                  </a:cubicBezTo>
                  <a:cubicBezTo>
                    <a:pt x="170412" y="223933"/>
                    <a:pt x="1629" y="558070"/>
                    <a:pt x="10" y="932021"/>
                  </a:cubicBezTo>
                  <a:cubicBezTo>
                    <a:pt x="-371" y="1028700"/>
                    <a:pt x="10392" y="1122712"/>
                    <a:pt x="31157" y="1213104"/>
                  </a:cubicBezTo>
                  <a:cubicBezTo>
                    <a:pt x="60970" y="1206532"/>
                    <a:pt x="552841" y="1092613"/>
                    <a:pt x="666569" y="750189"/>
                  </a:cubicBezTo>
                  <a:close/>
                </a:path>
              </a:pathLst>
            </a:custGeom>
            <a:grpFill/>
            <a:ln w="9525" cap="flat">
              <a:noFill/>
              <a:prstDash val="solid"/>
              <a:miter/>
            </a:ln>
          </p:spPr>
          <p:txBody>
            <a:bodyPr rtlCol="0" anchor="ctr"/>
            <a:lstStyle/>
            <a:p>
              <a:endParaRPr lang="fr-FR" sz="1800"/>
            </a:p>
          </p:txBody>
        </p:sp>
        <p:sp>
          <p:nvSpPr>
            <p:cNvPr id="42" name="Forme libre : forme 16">
              <a:extLst>
                <a:ext uri="{FF2B5EF4-FFF2-40B4-BE49-F238E27FC236}">
                  <a16:creationId xmlns:a16="http://schemas.microsoft.com/office/drawing/2014/main" id="{5D2C7748-445A-4908-A98D-8C1800ABBEA7}"/>
                </a:ext>
              </a:extLst>
            </p:cNvPr>
            <p:cNvSpPr/>
            <p:nvPr/>
          </p:nvSpPr>
          <p:spPr>
            <a:xfrm>
              <a:off x="2496692" y="4219701"/>
              <a:ext cx="1029858" cy="848932"/>
            </a:xfrm>
            <a:custGeom>
              <a:avLst/>
              <a:gdLst>
                <a:gd name="connsiteX0" fmla="*/ 782003 w 1029858"/>
                <a:gd name="connsiteY0" fmla="*/ 100934 h 848932"/>
                <a:gd name="connsiteX1" fmla="*/ 0 w 1029858"/>
                <a:gd name="connsiteY1" fmla="*/ 87980 h 848932"/>
                <a:gd name="connsiteX2" fmla="*/ 1025843 w 1029858"/>
                <a:gd name="connsiteY2" fmla="*/ 848932 h 848932"/>
                <a:gd name="connsiteX3" fmla="*/ 782003 w 1029858"/>
                <a:gd name="connsiteY3" fmla="*/ 100934 h 848932"/>
              </a:gdLst>
              <a:ahLst/>
              <a:cxnLst>
                <a:cxn ang="0">
                  <a:pos x="connsiteX0" y="connsiteY0"/>
                </a:cxn>
                <a:cxn ang="0">
                  <a:pos x="connsiteX1" y="connsiteY1"/>
                </a:cxn>
                <a:cxn ang="0">
                  <a:pos x="connsiteX2" y="connsiteY2"/>
                </a:cxn>
                <a:cxn ang="0">
                  <a:pos x="connsiteX3" y="connsiteY3"/>
                </a:cxn>
              </a:cxnLst>
              <a:rect l="l" t="t" r="r" b="b"/>
              <a:pathLst>
                <a:path w="1029858" h="848932">
                  <a:moveTo>
                    <a:pt x="782003" y="100934"/>
                  </a:moveTo>
                  <a:cubicBezTo>
                    <a:pt x="500824" y="-106140"/>
                    <a:pt x="53912" y="65977"/>
                    <a:pt x="0" y="87980"/>
                  </a:cubicBezTo>
                  <a:cubicBezTo>
                    <a:pt x="168783" y="504127"/>
                    <a:pt x="559403" y="806927"/>
                    <a:pt x="1025843" y="848932"/>
                  </a:cubicBezTo>
                  <a:cubicBezTo>
                    <a:pt x="1028033" y="826358"/>
                    <a:pt x="1074896" y="316770"/>
                    <a:pt x="782003" y="100934"/>
                  </a:cubicBezTo>
                  <a:close/>
                </a:path>
              </a:pathLst>
            </a:custGeom>
            <a:grpFill/>
            <a:ln w="9525" cap="flat">
              <a:noFill/>
              <a:prstDash val="solid"/>
              <a:miter/>
            </a:ln>
          </p:spPr>
          <p:txBody>
            <a:bodyPr rtlCol="0" anchor="ctr"/>
            <a:lstStyle/>
            <a:p>
              <a:endParaRPr lang="fr-FR" sz="1800"/>
            </a:p>
          </p:txBody>
        </p:sp>
        <p:sp>
          <p:nvSpPr>
            <p:cNvPr id="43" name="Forme libre : forme 17">
              <a:extLst>
                <a:ext uri="{FF2B5EF4-FFF2-40B4-BE49-F238E27FC236}">
                  <a16:creationId xmlns:a16="http://schemas.microsoft.com/office/drawing/2014/main" id="{D5AF26B3-A801-478A-995F-0DB30CC90980}"/>
                </a:ext>
              </a:extLst>
            </p:cNvPr>
            <p:cNvSpPr/>
            <p:nvPr/>
          </p:nvSpPr>
          <p:spPr>
            <a:xfrm>
              <a:off x="5578922" y="4238632"/>
              <a:ext cx="1038571" cy="841620"/>
            </a:xfrm>
            <a:custGeom>
              <a:avLst/>
              <a:gdLst>
                <a:gd name="connsiteX0" fmla="*/ 256474 w 1038571"/>
                <a:gd name="connsiteY0" fmla="*/ 96385 h 841620"/>
                <a:gd name="connsiteX1" fmla="*/ 2918 w 1038571"/>
                <a:gd name="connsiteY1" fmla="*/ 841621 h 841620"/>
                <a:gd name="connsiteX2" fmla="*/ 1038572 w 1038571"/>
                <a:gd name="connsiteY2" fmla="*/ 93623 h 841620"/>
                <a:gd name="connsiteX3" fmla="*/ 256474 w 1038571"/>
                <a:gd name="connsiteY3" fmla="*/ 96385 h 841620"/>
              </a:gdLst>
              <a:ahLst/>
              <a:cxnLst>
                <a:cxn ang="0">
                  <a:pos x="connsiteX0" y="connsiteY0"/>
                </a:cxn>
                <a:cxn ang="0">
                  <a:pos x="connsiteX1" y="connsiteY1"/>
                </a:cxn>
                <a:cxn ang="0">
                  <a:pos x="connsiteX2" y="connsiteY2"/>
                </a:cxn>
                <a:cxn ang="0">
                  <a:pos x="connsiteX3" y="connsiteY3"/>
                </a:cxn>
              </a:cxnLst>
              <a:rect l="l" t="t" r="r" b="b"/>
              <a:pathLst>
                <a:path w="1038571" h="841620">
                  <a:moveTo>
                    <a:pt x="256474" y="96385"/>
                  </a:moveTo>
                  <a:cubicBezTo>
                    <a:pt x="-42040" y="310221"/>
                    <a:pt x="1680" y="828095"/>
                    <a:pt x="2918" y="841621"/>
                  </a:cubicBezTo>
                  <a:cubicBezTo>
                    <a:pt x="470215" y="805521"/>
                    <a:pt x="864550" y="507484"/>
                    <a:pt x="1038572" y="93623"/>
                  </a:cubicBezTo>
                  <a:cubicBezTo>
                    <a:pt x="984660" y="70953"/>
                    <a:pt x="540224" y="-106879"/>
                    <a:pt x="256474" y="96385"/>
                  </a:cubicBezTo>
                  <a:close/>
                </a:path>
              </a:pathLst>
            </a:custGeom>
            <a:grpFill/>
            <a:ln w="9525" cap="flat">
              <a:noFill/>
              <a:prstDash val="solid"/>
              <a:miter/>
            </a:ln>
          </p:spPr>
          <p:txBody>
            <a:bodyPr rtlCol="0" anchor="ctr"/>
            <a:lstStyle/>
            <a:p>
              <a:endParaRPr lang="fr-FR" sz="1800"/>
            </a:p>
          </p:txBody>
        </p:sp>
        <p:sp>
          <p:nvSpPr>
            <p:cNvPr id="44" name="Forme libre : forme 18">
              <a:extLst>
                <a:ext uri="{FF2B5EF4-FFF2-40B4-BE49-F238E27FC236}">
                  <a16:creationId xmlns:a16="http://schemas.microsoft.com/office/drawing/2014/main" id="{D7071253-7A44-447C-B7DF-70C0E1AD248E}"/>
                </a:ext>
              </a:extLst>
            </p:cNvPr>
            <p:cNvSpPr/>
            <p:nvPr/>
          </p:nvSpPr>
          <p:spPr>
            <a:xfrm>
              <a:off x="6435072" y="1236916"/>
              <a:ext cx="686305" cy="1214342"/>
            </a:xfrm>
            <a:custGeom>
              <a:avLst/>
              <a:gdLst>
                <a:gd name="connsiteX0" fmla="*/ 22020 w 686305"/>
                <a:gd name="connsiteY0" fmla="*/ 742855 h 1214342"/>
                <a:gd name="connsiteX1" fmla="*/ 652766 w 686305"/>
                <a:gd name="connsiteY1" fmla="*/ 1214342 h 1214342"/>
                <a:gd name="connsiteX2" fmla="*/ 655338 w 686305"/>
                <a:gd name="connsiteY2" fmla="*/ 1205008 h 1214342"/>
                <a:gd name="connsiteX3" fmla="*/ 686294 w 686305"/>
                <a:gd name="connsiteY3" fmla="*/ 935355 h 1214342"/>
                <a:gd name="connsiteX4" fmla="*/ 259574 w 686305"/>
                <a:gd name="connsiteY4" fmla="*/ 0 h 1214342"/>
                <a:gd name="connsiteX5" fmla="*/ 22020 w 686305"/>
                <a:gd name="connsiteY5" fmla="*/ 742855 h 1214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6305" h="1214342">
                  <a:moveTo>
                    <a:pt x="22020" y="742855"/>
                  </a:moveTo>
                  <a:cubicBezTo>
                    <a:pt x="134701" y="1097471"/>
                    <a:pt x="652766" y="1214342"/>
                    <a:pt x="652766" y="1214342"/>
                  </a:cubicBezTo>
                  <a:cubicBezTo>
                    <a:pt x="653718" y="1211199"/>
                    <a:pt x="654480" y="1208056"/>
                    <a:pt x="655338" y="1205008"/>
                  </a:cubicBezTo>
                  <a:cubicBezTo>
                    <a:pt x="675149" y="1118235"/>
                    <a:pt x="685913" y="1028033"/>
                    <a:pt x="686294" y="935355"/>
                  </a:cubicBezTo>
                  <a:cubicBezTo>
                    <a:pt x="687913" y="561594"/>
                    <a:pt x="522178" y="226219"/>
                    <a:pt x="259574" y="0"/>
                  </a:cubicBezTo>
                  <a:cubicBezTo>
                    <a:pt x="215378" y="51530"/>
                    <a:pt x="-82278" y="414242"/>
                    <a:pt x="22020" y="742855"/>
                  </a:cubicBezTo>
                  <a:close/>
                </a:path>
              </a:pathLst>
            </a:custGeom>
            <a:grpFill/>
            <a:ln w="9525" cap="flat">
              <a:noFill/>
              <a:prstDash val="solid"/>
              <a:miter/>
            </a:ln>
          </p:spPr>
          <p:txBody>
            <a:bodyPr rtlCol="0" anchor="ctr"/>
            <a:lstStyle/>
            <a:p>
              <a:endParaRPr lang="fr-FR" sz="1800"/>
            </a:p>
          </p:txBody>
        </p:sp>
      </p:grpSp>
    </p:spTree>
    <p:extLst>
      <p:ext uri="{BB962C8B-B14F-4D97-AF65-F5344CB8AC3E}">
        <p14:creationId xmlns:p14="http://schemas.microsoft.com/office/powerpoint/2010/main" val="214435748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apo de titre 3">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
        <p:nvSpPr>
          <p:cNvPr id="37"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38"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39"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43" name="Groupe 42">
            <a:extLst>
              <a:ext uri="{FF2B5EF4-FFF2-40B4-BE49-F238E27FC236}">
                <a16:creationId xmlns:a16="http://schemas.microsoft.com/office/drawing/2014/main" id="{EF6742AF-C8D3-4ECE-A715-D2E9132A76D7}"/>
              </a:ext>
            </a:extLst>
          </p:cNvPr>
          <p:cNvGrpSpPr/>
          <p:nvPr/>
        </p:nvGrpSpPr>
        <p:grpSpPr>
          <a:xfrm>
            <a:off x="4995278" y="2383665"/>
            <a:ext cx="3589316" cy="1769235"/>
            <a:chOff x="1876472" y="1243012"/>
            <a:chExt cx="5386683" cy="2655188"/>
          </a:xfrm>
          <a:solidFill>
            <a:srgbClr val="5770BE"/>
          </a:solidFill>
        </p:grpSpPr>
        <p:sp>
          <p:nvSpPr>
            <p:cNvPr id="44" name="Forme libre : forme 7">
              <a:extLst>
                <a:ext uri="{FF2B5EF4-FFF2-40B4-BE49-F238E27FC236}">
                  <a16:creationId xmlns:a16="http://schemas.microsoft.com/office/drawing/2014/main" id="{E89B02AF-DB8F-42C4-A8A6-230344B46333}"/>
                </a:ext>
              </a:extLst>
            </p:cNvPr>
            <p:cNvSpPr/>
            <p:nvPr/>
          </p:nvSpPr>
          <p:spPr>
            <a:xfrm>
              <a:off x="5656023" y="229428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0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1" y="1257586"/>
                    <a:pt x="252143" y="1289495"/>
                  </a:cubicBezTo>
                  <a:cubicBezTo>
                    <a:pt x="438166" y="1143857"/>
                    <a:pt x="587423" y="946595"/>
                    <a:pt x="675434" y="708850"/>
                  </a:cubicBezTo>
                  <a:cubicBezTo>
                    <a:pt x="762493" y="473678"/>
                    <a:pt x="778399" y="229457"/>
                    <a:pt x="733918" y="0"/>
                  </a:cubicBezTo>
                  <a:cubicBezTo>
                    <a:pt x="702390" y="5715"/>
                    <a:pt x="168038" y="108966"/>
                    <a:pt x="32211" y="473202"/>
                  </a:cubicBezTo>
                  <a:close/>
                </a:path>
              </a:pathLst>
            </a:custGeom>
            <a:grpFill/>
            <a:ln w="9525" cap="flat">
              <a:noFill/>
              <a:prstDash val="solid"/>
              <a:miter/>
            </a:ln>
          </p:spPr>
          <p:txBody>
            <a:bodyPr rtlCol="0" anchor="ctr"/>
            <a:lstStyle/>
            <a:p>
              <a:endParaRPr lang="fr-FR" sz="3200"/>
            </a:p>
          </p:txBody>
        </p:sp>
        <p:sp>
          <p:nvSpPr>
            <p:cNvPr id="45" name="Forme libre : forme 10">
              <a:extLst>
                <a:ext uri="{FF2B5EF4-FFF2-40B4-BE49-F238E27FC236}">
                  <a16:creationId xmlns:a16="http://schemas.microsoft.com/office/drawing/2014/main" id="{68B4B2E3-6F03-4BD4-BB28-FCDF5C00B34A}"/>
                </a:ext>
              </a:extLst>
            </p:cNvPr>
            <p:cNvSpPr/>
            <p:nvPr/>
          </p:nvSpPr>
          <p:spPr>
            <a:xfrm>
              <a:off x="6505177" y="260870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1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2" y="1257586"/>
                    <a:pt x="252143" y="1289495"/>
                  </a:cubicBezTo>
                  <a:cubicBezTo>
                    <a:pt x="438167" y="1143857"/>
                    <a:pt x="587423" y="946594"/>
                    <a:pt x="675434" y="708851"/>
                  </a:cubicBezTo>
                  <a:cubicBezTo>
                    <a:pt x="762493" y="473678"/>
                    <a:pt x="778399" y="229457"/>
                    <a:pt x="733918" y="0"/>
                  </a:cubicBezTo>
                  <a:cubicBezTo>
                    <a:pt x="702485" y="5810"/>
                    <a:pt x="168037" y="109061"/>
                    <a:pt x="32211" y="473202"/>
                  </a:cubicBezTo>
                  <a:close/>
                </a:path>
              </a:pathLst>
            </a:custGeom>
            <a:grpFill/>
            <a:ln w="9525" cap="flat">
              <a:noFill/>
              <a:prstDash val="solid"/>
              <a:miter/>
            </a:ln>
          </p:spPr>
          <p:txBody>
            <a:bodyPr rtlCol="0" anchor="ctr"/>
            <a:lstStyle/>
            <a:p>
              <a:endParaRPr lang="fr-FR" sz="3200"/>
            </a:p>
          </p:txBody>
        </p:sp>
        <p:sp>
          <p:nvSpPr>
            <p:cNvPr id="46" name="Forme libre : forme 11">
              <a:extLst>
                <a:ext uri="{FF2B5EF4-FFF2-40B4-BE49-F238E27FC236}">
                  <a16:creationId xmlns:a16="http://schemas.microsoft.com/office/drawing/2014/main" id="{99B404BE-FE54-428A-911D-CAC51B52FD2D}"/>
                </a:ext>
              </a:extLst>
            </p:cNvPr>
            <p:cNvSpPr/>
            <p:nvPr/>
          </p:nvSpPr>
          <p:spPr>
            <a:xfrm>
              <a:off x="2704671" y="1549717"/>
              <a:ext cx="755433" cy="1292256"/>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3200"/>
            </a:p>
          </p:txBody>
        </p:sp>
        <p:sp>
          <p:nvSpPr>
            <p:cNvPr id="47" name="Forme libre : forme 12">
              <a:extLst>
                <a:ext uri="{FF2B5EF4-FFF2-40B4-BE49-F238E27FC236}">
                  <a16:creationId xmlns:a16="http://schemas.microsoft.com/office/drawing/2014/main" id="{19526F4F-A482-4075-A175-93D5B6F1862F}"/>
                </a:ext>
              </a:extLst>
            </p:cNvPr>
            <p:cNvSpPr/>
            <p:nvPr/>
          </p:nvSpPr>
          <p:spPr>
            <a:xfrm>
              <a:off x="1876472" y="1243012"/>
              <a:ext cx="755400" cy="1292255"/>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3899112231"/>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apo de titre 4">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18" name="Groupe 17"/>
          <p:cNvGrpSpPr/>
          <p:nvPr/>
        </p:nvGrpSpPr>
        <p:grpSpPr>
          <a:xfrm>
            <a:off x="594819" y="2497345"/>
            <a:ext cx="8163975" cy="2355065"/>
            <a:chOff x="1377472" y="1840117"/>
            <a:chExt cx="6122981" cy="1766299"/>
          </a:xfrm>
          <a:solidFill>
            <a:schemeClr val="accent2"/>
          </a:solidFill>
        </p:grpSpPr>
        <p:sp>
          <p:nvSpPr>
            <p:cNvPr id="26" name="Forme libre : forme 12">
              <a:extLst>
                <a:ext uri="{FF2B5EF4-FFF2-40B4-BE49-F238E27FC236}">
                  <a16:creationId xmlns:a16="http://schemas.microsoft.com/office/drawing/2014/main" id="{19526F4F-A482-4075-A175-93D5B6F1862F}"/>
                </a:ext>
              </a:extLst>
            </p:cNvPr>
            <p:cNvSpPr/>
            <p:nvPr userDrawn="1"/>
          </p:nvSpPr>
          <p:spPr>
            <a:xfrm rot="11486177">
              <a:off x="6838012"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1" name="Forme libre : forme 12">
              <a:extLst>
                <a:ext uri="{FF2B5EF4-FFF2-40B4-BE49-F238E27FC236}">
                  <a16:creationId xmlns:a16="http://schemas.microsoft.com/office/drawing/2014/main" id="{19526F4F-A482-4075-A175-93D5B6F1862F}"/>
                </a:ext>
              </a:extLst>
            </p:cNvPr>
            <p:cNvSpPr/>
            <p:nvPr userDrawn="1"/>
          </p:nvSpPr>
          <p:spPr>
            <a:xfrm rot="11486177">
              <a:off x="2147603"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2" name="Forme libre : forme 12">
              <a:extLst>
                <a:ext uri="{FF2B5EF4-FFF2-40B4-BE49-F238E27FC236}">
                  <a16:creationId xmlns:a16="http://schemas.microsoft.com/office/drawing/2014/main" id="{19526F4F-A482-4075-A175-93D5B6F1862F}"/>
                </a:ext>
              </a:extLst>
            </p:cNvPr>
            <p:cNvSpPr/>
            <p:nvPr userDrawn="1"/>
          </p:nvSpPr>
          <p:spPr>
            <a:xfrm rot="11486177">
              <a:off x="3320205"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3" name="Forme libre : forme 12">
              <a:extLst>
                <a:ext uri="{FF2B5EF4-FFF2-40B4-BE49-F238E27FC236}">
                  <a16:creationId xmlns:a16="http://schemas.microsoft.com/office/drawing/2014/main" id="{19526F4F-A482-4075-A175-93D5B6F1862F}"/>
                </a:ext>
              </a:extLst>
            </p:cNvPr>
            <p:cNvSpPr/>
            <p:nvPr userDrawn="1"/>
          </p:nvSpPr>
          <p:spPr>
            <a:xfrm rot="11486177">
              <a:off x="4492807"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4" name="Forme libre : forme 12">
              <a:extLst>
                <a:ext uri="{FF2B5EF4-FFF2-40B4-BE49-F238E27FC236}">
                  <a16:creationId xmlns:a16="http://schemas.microsoft.com/office/drawing/2014/main" id="{19526F4F-A482-4075-A175-93D5B6F1862F}"/>
                </a:ext>
              </a:extLst>
            </p:cNvPr>
            <p:cNvSpPr/>
            <p:nvPr userDrawn="1"/>
          </p:nvSpPr>
          <p:spPr>
            <a:xfrm rot="11486177">
              <a:off x="5665409"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5" name="Forme libre : forme 12">
              <a:extLst>
                <a:ext uri="{FF2B5EF4-FFF2-40B4-BE49-F238E27FC236}">
                  <a16:creationId xmlns:a16="http://schemas.microsoft.com/office/drawing/2014/main" id="{19526F4F-A482-4075-A175-93D5B6F1862F}"/>
                </a:ext>
              </a:extLst>
            </p:cNvPr>
            <p:cNvSpPr/>
            <p:nvPr userDrawn="1"/>
          </p:nvSpPr>
          <p:spPr>
            <a:xfrm rot="7676354">
              <a:off x="6282402"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6" name="Forme libre : forme 12">
              <a:extLst>
                <a:ext uri="{FF2B5EF4-FFF2-40B4-BE49-F238E27FC236}">
                  <a16:creationId xmlns:a16="http://schemas.microsoft.com/office/drawing/2014/main" id="{19526F4F-A482-4075-A175-93D5B6F1862F}"/>
                </a:ext>
              </a:extLst>
            </p:cNvPr>
            <p:cNvSpPr/>
            <p:nvPr userDrawn="1"/>
          </p:nvSpPr>
          <p:spPr>
            <a:xfrm rot="7676354">
              <a:off x="1612866"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7" name="Forme libre : forme 12">
              <a:extLst>
                <a:ext uri="{FF2B5EF4-FFF2-40B4-BE49-F238E27FC236}">
                  <a16:creationId xmlns:a16="http://schemas.microsoft.com/office/drawing/2014/main" id="{19526F4F-A482-4075-A175-93D5B6F1862F}"/>
                </a:ext>
              </a:extLst>
            </p:cNvPr>
            <p:cNvSpPr/>
            <p:nvPr userDrawn="1"/>
          </p:nvSpPr>
          <p:spPr>
            <a:xfrm rot="7676354">
              <a:off x="5115018"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8" name="Forme libre : forme 12">
              <a:extLst>
                <a:ext uri="{FF2B5EF4-FFF2-40B4-BE49-F238E27FC236}">
                  <a16:creationId xmlns:a16="http://schemas.microsoft.com/office/drawing/2014/main" id="{19526F4F-A482-4075-A175-93D5B6F1862F}"/>
                </a:ext>
              </a:extLst>
            </p:cNvPr>
            <p:cNvSpPr/>
            <p:nvPr userDrawn="1"/>
          </p:nvSpPr>
          <p:spPr>
            <a:xfrm rot="7676354">
              <a:off x="3947634"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9" name="Forme libre : forme 12">
              <a:extLst>
                <a:ext uri="{FF2B5EF4-FFF2-40B4-BE49-F238E27FC236}">
                  <a16:creationId xmlns:a16="http://schemas.microsoft.com/office/drawing/2014/main" id="{19526F4F-A482-4075-A175-93D5B6F1862F}"/>
                </a:ext>
              </a:extLst>
            </p:cNvPr>
            <p:cNvSpPr/>
            <p:nvPr userDrawn="1"/>
          </p:nvSpPr>
          <p:spPr>
            <a:xfrm rot="7676354">
              <a:off x="2780250"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
        <p:nvSpPr>
          <p:cNvPr id="3" name="Espace réservé de la date 2"/>
          <p:cNvSpPr>
            <a:spLocks noGrp="1"/>
          </p:cNvSpPr>
          <p:nvPr>
            <p:ph type="dt" sz="half" idx="10"/>
          </p:nvPr>
        </p:nvSpPr>
        <p:spPr bwMode="gray"/>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4" name="Espace réservé du pied de page 3"/>
          <p:cNvSpPr>
            <a:spLocks noGrp="1"/>
          </p:cNvSpPr>
          <p:nvPr>
            <p:ph type="ftr" sz="quarter" idx="11"/>
          </p:nvPr>
        </p:nvSpPr>
        <p:spPr bwMode="gray"/>
        <p:txBody>
          <a:bodyPr/>
          <a:lstStyle>
            <a:lvl1pPr>
              <a:defRPr>
                <a:solidFill>
                  <a:schemeClr val="bg1"/>
                </a:solidFill>
              </a:defRPr>
            </a:lvl1pPr>
          </a:lstStyle>
          <a:p>
            <a:pPr>
              <a:defRPr/>
            </a:pPr>
            <a:endParaRPr lang="fr-FR"/>
          </a:p>
        </p:txBody>
      </p:sp>
      <p:sp>
        <p:nvSpPr>
          <p:cNvPr id="5" name="Espace réservé du numéro de diapositive 4"/>
          <p:cNvSpPr>
            <a:spLocks noGrp="1"/>
          </p:cNvSpPr>
          <p:nvPr>
            <p:ph type="sldNum" sz="quarter" idx="12"/>
          </p:nvPr>
        </p:nvSpPr>
        <p:spPr bwMode="gray"/>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Tree>
    <p:extLst>
      <p:ext uri="{BB962C8B-B14F-4D97-AF65-F5344CB8AC3E}">
        <p14:creationId xmlns:p14="http://schemas.microsoft.com/office/powerpoint/2010/main" val="317851383"/>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apo de titre 5">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
        <p:nvSpPr>
          <p:cNvPr id="43"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44"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5"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35" name="Groupe 34">
            <a:extLst>
              <a:ext uri="{FF2B5EF4-FFF2-40B4-BE49-F238E27FC236}">
                <a16:creationId xmlns:a16="http://schemas.microsoft.com/office/drawing/2014/main" id="{EF6742AF-C8D3-4ECE-A715-D2E9132A76D7}"/>
              </a:ext>
            </a:extLst>
          </p:cNvPr>
          <p:cNvGrpSpPr/>
          <p:nvPr/>
        </p:nvGrpSpPr>
        <p:grpSpPr>
          <a:xfrm>
            <a:off x="5000957" y="2383665"/>
            <a:ext cx="3589316" cy="1769235"/>
            <a:chOff x="1876472" y="1243012"/>
            <a:chExt cx="5386683" cy="2655188"/>
          </a:xfrm>
          <a:solidFill>
            <a:srgbClr val="5770BE"/>
          </a:solidFill>
        </p:grpSpPr>
        <p:sp>
          <p:nvSpPr>
            <p:cNvPr id="46" name="Forme libre : forme 7">
              <a:extLst>
                <a:ext uri="{FF2B5EF4-FFF2-40B4-BE49-F238E27FC236}">
                  <a16:creationId xmlns:a16="http://schemas.microsoft.com/office/drawing/2014/main" id="{E89B02AF-DB8F-42C4-A8A6-230344B46333}"/>
                </a:ext>
              </a:extLst>
            </p:cNvPr>
            <p:cNvSpPr/>
            <p:nvPr/>
          </p:nvSpPr>
          <p:spPr>
            <a:xfrm>
              <a:off x="5656023" y="229428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0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1" y="1257586"/>
                    <a:pt x="252143" y="1289495"/>
                  </a:cubicBezTo>
                  <a:cubicBezTo>
                    <a:pt x="438166" y="1143857"/>
                    <a:pt x="587423" y="946595"/>
                    <a:pt x="675434" y="708850"/>
                  </a:cubicBezTo>
                  <a:cubicBezTo>
                    <a:pt x="762493" y="473678"/>
                    <a:pt x="778399" y="229457"/>
                    <a:pt x="733918" y="0"/>
                  </a:cubicBezTo>
                  <a:cubicBezTo>
                    <a:pt x="702390" y="5715"/>
                    <a:pt x="168038" y="108966"/>
                    <a:pt x="32211" y="473202"/>
                  </a:cubicBezTo>
                  <a:close/>
                </a:path>
              </a:pathLst>
            </a:custGeom>
            <a:grpFill/>
            <a:ln w="9525" cap="flat">
              <a:noFill/>
              <a:prstDash val="solid"/>
              <a:miter/>
            </a:ln>
          </p:spPr>
          <p:txBody>
            <a:bodyPr rtlCol="0" anchor="ctr"/>
            <a:lstStyle/>
            <a:p>
              <a:endParaRPr lang="fr-FR" sz="3200"/>
            </a:p>
          </p:txBody>
        </p:sp>
        <p:sp>
          <p:nvSpPr>
            <p:cNvPr id="47" name="Forme libre : forme 10">
              <a:extLst>
                <a:ext uri="{FF2B5EF4-FFF2-40B4-BE49-F238E27FC236}">
                  <a16:creationId xmlns:a16="http://schemas.microsoft.com/office/drawing/2014/main" id="{68B4B2E3-6F03-4BD4-BB28-FCDF5C00B34A}"/>
                </a:ext>
              </a:extLst>
            </p:cNvPr>
            <p:cNvSpPr/>
            <p:nvPr/>
          </p:nvSpPr>
          <p:spPr>
            <a:xfrm>
              <a:off x="6505177" y="260870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1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2" y="1257586"/>
                    <a:pt x="252143" y="1289495"/>
                  </a:cubicBezTo>
                  <a:cubicBezTo>
                    <a:pt x="438167" y="1143857"/>
                    <a:pt x="587423" y="946594"/>
                    <a:pt x="675434" y="708851"/>
                  </a:cubicBezTo>
                  <a:cubicBezTo>
                    <a:pt x="762493" y="473678"/>
                    <a:pt x="778399" y="229457"/>
                    <a:pt x="733918" y="0"/>
                  </a:cubicBezTo>
                  <a:cubicBezTo>
                    <a:pt x="702485" y="5810"/>
                    <a:pt x="168037" y="109061"/>
                    <a:pt x="32211" y="473202"/>
                  </a:cubicBezTo>
                  <a:close/>
                </a:path>
              </a:pathLst>
            </a:custGeom>
            <a:grpFill/>
            <a:ln w="9525" cap="flat">
              <a:noFill/>
              <a:prstDash val="solid"/>
              <a:miter/>
            </a:ln>
          </p:spPr>
          <p:txBody>
            <a:bodyPr rtlCol="0" anchor="ctr"/>
            <a:lstStyle/>
            <a:p>
              <a:endParaRPr lang="fr-FR" sz="3200"/>
            </a:p>
          </p:txBody>
        </p:sp>
        <p:sp>
          <p:nvSpPr>
            <p:cNvPr id="48" name="Forme libre : forme 11">
              <a:extLst>
                <a:ext uri="{FF2B5EF4-FFF2-40B4-BE49-F238E27FC236}">
                  <a16:creationId xmlns:a16="http://schemas.microsoft.com/office/drawing/2014/main" id="{99B404BE-FE54-428A-911D-CAC51B52FD2D}"/>
                </a:ext>
              </a:extLst>
            </p:cNvPr>
            <p:cNvSpPr/>
            <p:nvPr/>
          </p:nvSpPr>
          <p:spPr>
            <a:xfrm>
              <a:off x="2704671" y="1549717"/>
              <a:ext cx="755433" cy="1292256"/>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3200"/>
            </a:p>
          </p:txBody>
        </p:sp>
        <p:sp>
          <p:nvSpPr>
            <p:cNvPr id="49" name="Forme libre : forme 12">
              <a:extLst>
                <a:ext uri="{FF2B5EF4-FFF2-40B4-BE49-F238E27FC236}">
                  <a16:creationId xmlns:a16="http://schemas.microsoft.com/office/drawing/2014/main" id="{19526F4F-A482-4075-A175-93D5B6F1862F}"/>
                </a:ext>
              </a:extLst>
            </p:cNvPr>
            <p:cNvSpPr/>
            <p:nvPr/>
          </p:nvSpPr>
          <p:spPr>
            <a:xfrm>
              <a:off x="1876472" y="1243012"/>
              <a:ext cx="755400" cy="1292255"/>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573576195"/>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apo de titre 6">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3"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a:t>1. Titre de partie</a:t>
            </a:r>
          </a:p>
        </p:txBody>
      </p:sp>
      <p:sp>
        <p:nvSpPr>
          <p:cNvPr id="38"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05/03/2021</a:t>
            </a:fld>
            <a:endParaRPr lang="fr-FR" dirty="0"/>
          </a:p>
        </p:txBody>
      </p:sp>
      <p:sp>
        <p:nvSpPr>
          <p:cNvPr id="39"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0"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35" name="Groupe 34">
            <a:extLst>
              <a:ext uri="{FF2B5EF4-FFF2-40B4-BE49-F238E27FC236}">
                <a16:creationId xmlns:a16="http://schemas.microsoft.com/office/drawing/2014/main" id="{14A9D647-00F2-4C4B-BEB2-D75043DB8D0E}"/>
              </a:ext>
            </a:extLst>
          </p:cNvPr>
          <p:cNvGrpSpPr/>
          <p:nvPr/>
        </p:nvGrpSpPr>
        <p:grpSpPr>
          <a:xfrm>
            <a:off x="4834841" y="1700147"/>
            <a:ext cx="3394929" cy="3339213"/>
            <a:chOff x="2019290" y="61899"/>
            <a:chExt cx="5102087" cy="5018353"/>
          </a:xfrm>
          <a:solidFill>
            <a:srgbClr val="FF9940"/>
          </a:solidFill>
        </p:grpSpPr>
        <p:sp>
          <p:nvSpPr>
            <p:cNvPr id="36" name="Forme libre : forme 13">
              <a:extLst>
                <a:ext uri="{FF2B5EF4-FFF2-40B4-BE49-F238E27FC236}">
                  <a16:creationId xmlns:a16="http://schemas.microsoft.com/office/drawing/2014/main" id="{0A3EC673-E299-4D73-87EC-841B629A6F7B}"/>
                </a:ext>
              </a:extLst>
            </p:cNvPr>
            <p:cNvSpPr/>
            <p:nvPr/>
          </p:nvSpPr>
          <p:spPr>
            <a:xfrm>
              <a:off x="3946207" y="61899"/>
              <a:ext cx="1278731" cy="636387"/>
            </a:xfrm>
            <a:custGeom>
              <a:avLst/>
              <a:gdLst>
                <a:gd name="connsiteX0" fmla="*/ 636651 w 1278731"/>
                <a:gd name="connsiteY0" fmla="*/ 636378 h 636387"/>
                <a:gd name="connsiteX1" fmla="*/ 1278731 w 1278731"/>
                <a:gd name="connsiteY1" fmla="*/ 184226 h 636387"/>
                <a:gd name="connsiteX2" fmla="*/ 637127 w 1278731"/>
                <a:gd name="connsiteY2" fmla="*/ 13 h 636387"/>
                <a:gd name="connsiteX3" fmla="*/ 0 w 1278731"/>
                <a:gd name="connsiteY3" fmla="*/ 174987 h 636387"/>
                <a:gd name="connsiteX4" fmla="*/ 636651 w 1278731"/>
                <a:gd name="connsiteY4" fmla="*/ 636378 h 636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8731" h="636387">
                  <a:moveTo>
                    <a:pt x="636651" y="636378"/>
                  </a:moveTo>
                  <a:cubicBezTo>
                    <a:pt x="994505" y="638759"/>
                    <a:pt x="1259015" y="216516"/>
                    <a:pt x="1278731" y="184226"/>
                  </a:cubicBezTo>
                  <a:cubicBezTo>
                    <a:pt x="1092422" y="68402"/>
                    <a:pt x="872681" y="1060"/>
                    <a:pt x="637127" y="13"/>
                  </a:cubicBezTo>
                  <a:cubicBezTo>
                    <a:pt x="404146" y="-1035"/>
                    <a:pt x="186023" y="63068"/>
                    <a:pt x="0" y="174987"/>
                  </a:cubicBezTo>
                  <a:cubicBezTo>
                    <a:pt x="15145" y="200609"/>
                    <a:pt x="275558" y="633997"/>
                    <a:pt x="636651" y="636378"/>
                  </a:cubicBezTo>
                  <a:close/>
                </a:path>
              </a:pathLst>
            </a:custGeom>
            <a:grpFill/>
            <a:ln w="9525" cap="flat">
              <a:noFill/>
              <a:prstDash val="solid"/>
              <a:miter/>
            </a:ln>
          </p:spPr>
          <p:txBody>
            <a:bodyPr rtlCol="0" anchor="ctr"/>
            <a:lstStyle/>
            <a:p>
              <a:endParaRPr lang="fr-FR" sz="1800"/>
            </a:p>
          </p:txBody>
        </p:sp>
        <p:sp>
          <p:nvSpPr>
            <p:cNvPr id="41" name="Forme libre : forme 15">
              <a:extLst>
                <a:ext uri="{FF2B5EF4-FFF2-40B4-BE49-F238E27FC236}">
                  <a16:creationId xmlns:a16="http://schemas.microsoft.com/office/drawing/2014/main" id="{CF3A35DC-7A8C-4C7B-88C4-1FD4E5E65E5A}"/>
                </a:ext>
              </a:extLst>
            </p:cNvPr>
            <p:cNvSpPr/>
            <p:nvPr/>
          </p:nvSpPr>
          <p:spPr>
            <a:xfrm>
              <a:off x="2019290" y="1219294"/>
              <a:ext cx="690590" cy="1213103"/>
            </a:xfrm>
            <a:custGeom>
              <a:avLst/>
              <a:gdLst>
                <a:gd name="connsiteX0" fmla="*/ 666569 w 690590"/>
                <a:gd name="connsiteY0" fmla="*/ 750189 h 1213103"/>
                <a:gd name="connsiteX1" fmla="*/ 435207 w 690590"/>
                <a:gd name="connsiteY1" fmla="*/ 0 h 1213103"/>
                <a:gd name="connsiteX2" fmla="*/ 10 w 690590"/>
                <a:gd name="connsiteY2" fmla="*/ 932021 h 1213103"/>
                <a:gd name="connsiteX3" fmla="*/ 31157 w 690590"/>
                <a:gd name="connsiteY3" fmla="*/ 1213104 h 1213103"/>
                <a:gd name="connsiteX4" fmla="*/ 666569 w 690590"/>
                <a:gd name="connsiteY4" fmla="*/ 750189 h 1213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590" h="1213103">
                  <a:moveTo>
                    <a:pt x="666569" y="750189"/>
                  </a:moveTo>
                  <a:cubicBezTo>
                    <a:pt x="779060" y="411575"/>
                    <a:pt x="461401" y="30575"/>
                    <a:pt x="435207" y="0"/>
                  </a:cubicBezTo>
                  <a:cubicBezTo>
                    <a:pt x="170412" y="223933"/>
                    <a:pt x="1629" y="558070"/>
                    <a:pt x="10" y="932021"/>
                  </a:cubicBezTo>
                  <a:cubicBezTo>
                    <a:pt x="-371" y="1028700"/>
                    <a:pt x="10392" y="1122712"/>
                    <a:pt x="31157" y="1213104"/>
                  </a:cubicBezTo>
                  <a:cubicBezTo>
                    <a:pt x="60970" y="1206532"/>
                    <a:pt x="552841" y="1092613"/>
                    <a:pt x="666569" y="750189"/>
                  </a:cubicBezTo>
                  <a:close/>
                </a:path>
              </a:pathLst>
            </a:custGeom>
            <a:grpFill/>
            <a:ln w="9525" cap="flat">
              <a:noFill/>
              <a:prstDash val="solid"/>
              <a:miter/>
            </a:ln>
          </p:spPr>
          <p:txBody>
            <a:bodyPr rtlCol="0" anchor="ctr"/>
            <a:lstStyle/>
            <a:p>
              <a:endParaRPr lang="fr-FR" sz="1800"/>
            </a:p>
          </p:txBody>
        </p:sp>
        <p:sp>
          <p:nvSpPr>
            <p:cNvPr id="42" name="Forme libre : forme 16">
              <a:extLst>
                <a:ext uri="{FF2B5EF4-FFF2-40B4-BE49-F238E27FC236}">
                  <a16:creationId xmlns:a16="http://schemas.microsoft.com/office/drawing/2014/main" id="{5D2C7748-445A-4908-A98D-8C1800ABBEA7}"/>
                </a:ext>
              </a:extLst>
            </p:cNvPr>
            <p:cNvSpPr/>
            <p:nvPr/>
          </p:nvSpPr>
          <p:spPr>
            <a:xfrm>
              <a:off x="2496692" y="4219701"/>
              <a:ext cx="1029858" cy="848932"/>
            </a:xfrm>
            <a:custGeom>
              <a:avLst/>
              <a:gdLst>
                <a:gd name="connsiteX0" fmla="*/ 782003 w 1029858"/>
                <a:gd name="connsiteY0" fmla="*/ 100934 h 848932"/>
                <a:gd name="connsiteX1" fmla="*/ 0 w 1029858"/>
                <a:gd name="connsiteY1" fmla="*/ 87980 h 848932"/>
                <a:gd name="connsiteX2" fmla="*/ 1025843 w 1029858"/>
                <a:gd name="connsiteY2" fmla="*/ 848932 h 848932"/>
                <a:gd name="connsiteX3" fmla="*/ 782003 w 1029858"/>
                <a:gd name="connsiteY3" fmla="*/ 100934 h 848932"/>
              </a:gdLst>
              <a:ahLst/>
              <a:cxnLst>
                <a:cxn ang="0">
                  <a:pos x="connsiteX0" y="connsiteY0"/>
                </a:cxn>
                <a:cxn ang="0">
                  <a:pos x="connsiteX1" y="connsiteY1"/>
                </a:cxn>
                <a:cxn ang="0">
                  <a:pos x="connsiteX2" y="connsiteY2"/>
                </a:cxn>
                <a:cxn ang="0">
                  <a:pos x="connsiteX3" y="connsiteY3"/>
                </a:cxn>
              </a:cxnLst>
              <a:rect l="l" t="t" r="r" b="b"/>
              <a:pathLst>
                <a:path w="1029858" h="848932">
                  <a:moveTo>
                    <a:pt x="782003" y="100934"/>
                  </a:moveTo>
                  <a:cubicBezTo>
                    <a:pt x="500824" y="-106140"/>
                    <a:pt x="53912" y="65977"/>
                    <a:pt x="0" y="87980"/>
                  </a:cubicBezTo>
                  <a:cubicBezTo>
                    <a:pt x="168783" y="504127"/>
                    <a:pt x="559403" y="806927"/>
                    <a:pt x="1025843" y="848932"/>
                  </a:cubicBezTo>
                  <a:cubicBezTo>
                    <a:pt x="1028033" y="826358"/>
                    <a:pt x="1074896" y="316770"/>
                    <a:pt x="782003" y="100934"/>
                  </a:cubicBezTo>
                  <a:close/>
                </a:path>
              </a:pathLst>
            </a:custGeom>
            <a:grpFill/>
            <a:ln w="9525" cap="flat">
              <a:noFill/>
              <a:prstDash val="solid"/>
              <a:miter/>
            </a:ln>
          </p:spPr>
          <p:txBody>
            <a:bodyPr rtlCol="0" anchor="ctr"/>
            <a:lstStyle/>
            <a:p>
              <a:endParaRPr lang="fr-FR" sz="1800"/>
            </a:p>
          </p:txBody>
        </p:sp>
        <p:sp>
          <p:nvSpPr>
            <p:cNvPr id="43" name="Forme libre : forme 17">
              <a:extLst>
                <a:ext uri="{FF2B5EF4-FFF2-40B4-BE49-F238E27FC236}">
                  <a16:creationId xmlns:a16="http://schemas.microsoft.com/office/drawing/2014/main" id="{D5AF26B3-A801-478A-995F-0DB30CC90980}"/>
                </a:ext>
              </a:extLst>
            </p:cNvPr>
            <p:cNvSpPr/>
            <p:nvPr/>
          </p:nvSpPr>
          <p:spPr>
            <a:xfrm>
              <a:off x="5578922" y="4238632"/>
              <a:ext cx="1038571" cy="841620"/>
            </a:xfrm>
            <a:custGeom>
              <a:avLst/>
              <a:gdLst>
                <a:gd name="connsiteX0" fmla="*/ 256474 w 1038571"/>
                <a:gd name="connsiteY0" fmla="*/ 96385 h 841620"/>
                <a:gd name="connsiteX1" fmla="*/ 2918 w 1038571"/>
                <a:gd name="connsiteY1" fmla="*/ 841621 h 841620"/>
                <a:gd name="connsiteX2" fmla="*/ 1038572 w 1038571"/>
                <a:gd name="connsiteY2" fmla="*/ 93623 h 841620"/>
                <a:gd name="connsiteX3" fmla="*/ 256474 w 1038571"/>
                <a:gd name="connsiteY3" fmla="*/ 96385 h 841620"/>
              </a:gdLst>
              <a:ahLst/>
              <a:cxnLst>
                <a:cxn ang="0">
                  <a:pos x="connsiteX0" y="connsiteY0"/>
                </a:cxn>
                <a:cxn ang="0">
                  <a:pos x="connsiteX1" y="connsiteY1"/>
                </a:cxn>
                <a:cxn ang="0">
                  <a:pos x="connsiteX2" y="connsiteY2"/>
                </a:cxn>
                <a:cxn ang="0">
                  <a:pos x="connsiteX3" y="connsiteY3"/>
                </a:cxn>
              </a:cxnLst>
              <a:rect l="l" t="t" r="r" b="b"/>
              <a:pathLst>
                <a:path w="1038571" h="841620">
                  <a:moveTo>
                    <a:pt x="256474" y="96385"/>
                  </a:moveTo>
                  <a:cubicBezTo>
                    <a:pt x="-42040" y="310221"/>
                    <a:pt x="1680" y="828095"/>
                    <a:pt x="2918" y="841621"/>
                  </a:cubicBezTo>
                  <a:cubicBezTo>
                    <a:pt x="470215" y="805521"/>
                    <a:pt x="864550" y="507484"/>
                    <a:pt x="1038572" y="93623"/>
                  </a:cubicBezTo>
                  <a:cubicBezTo>
                    <a:pt x="984660" y="70953"/>
                    <a:pt x="540224" y="-106879"/>
                    <a:pt x="256474" y="96385"/>
                  </a:cubicBezTo>
                  <a:close/>
                </a:path>
              </a:pathLst>
            </a:custGeom>
            <a:grpFill/>
            <a:ln w="9525" cap="flat">
              <a:noFill/>
              <a:prstDash val="solid"/>
              <a:miter/>
            </a:ln>
          </p:spPr>
          <p:txBody>
            <a:bodyPr rtlCol="0" anchor="ctr"/>
            <a:lstStyle/>
            <a:p>
              <a:endParaRPr lang="fr-FR" sz="1800"/>
            </a:p>
          </p:txBody>
        </p:sp>
        <p:sp>
          <p:nvSpPr>
            <p:cNvPr id="44" name="Forme libre : forme 18">
              <a:extLst>
                <a:ext uri="{FF2B5EF4-FFF2-40B4-BE49-F238E27FC236}">
                  <a16:creationId xmlns:a16="http://schemas.microsoft.com/office/drawing/2014/main" id="{D7071253-7A44-447C-B7DF-70C0E1AD248E}"/>
                </a:ext>
              </a:extLst>
            </p:cNvPr>
            <p:cNvSpPr/>
            <p:nvPr/>
          </p:nvSpPr>
          <p:spPr>
            <a:xfrm>
              <a:off x="6435072" y="1236916"/>
              <a:ext cx="686305" cy="1214342"/>
            </a:xfrm>
            <a:custGeom>
              <a:avLst/>
              <a:gdLst>
                <a:gd name="connsiteX0" fmla="*/ 22020 w 686305"/>
                <a:gd name="connsiteY0" fmla="*/ 742855 h 1214342"/>
                <a:gd name="connsiteX1" fmla="*/ 652766 w 686305"/>
                <a:gd name="connsiteY1" fmla="*/ 1214342 h 1214342"/>
                <a:gd name="connsiteX2" fmla="*/ 655338 w 686305"/>
                <a:gd name="connsiteY2" fmla="*/ 1205008 h 1214342"/>
                <a:gd name="connsiteX3" fmla="*/ 686294 w 686305"/>
                <a:gd name="connsiteY3" fmla="*/ 935355 h 1214342"/>
                <a:gd name="connsiteX4" fmla="*/ 259574 w 686305"/>
                <a:gd name="connsiteY4" fmla="*/ 0 h 1214342"/>
                <a:gd name="connsiteX5" fmla="*/ 22020 w 686305"/>
                <a:gd name="connsiteY5" fmla="*/ 742855 h 1214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6305" h="1214342">
                  <a:moveTo>
                    <a:pt x="22020" y="742855"/>
                  </a:moveTo>
                  <a:cubicBezTo>
                    <a:pt x="134701" y="1097471"/>
                    <a:pt x="652766" y="1214342"/>
                    <a:pt x="652766" y="1214342"/>
                  </a:cubicBezTo>
                  <a:cubicBezTo>
                    <a:pt x="653718" y="1211199"/>
                    <a:pt x="654480" y="1208056"/>
                    <a:pt x="655338" y="1205008"/>
                  </a:cubicBezTo>
                  <a:cubicBezTo>
                    <a:pt x="675149" y="1118235"/>
                    <a:pt x="685913" y="1028033"/>
                    <a:pt x="686294" y="935355"/>
                  </a:cubicBezTo>
                  <a:cubicBezTo>
                    <a:pt x="687913" y="561594"/>
                    <a:pt x="522178" y="226219"/>
                    <a:pt x="259574" y="0"/>
                  </a:cubicBezTo>
                  <a:cubicBezTo>
                    <a:pt x="215378" y="51530"/>
                    <a:pt x="-82278" y="414242"/>
                    <a:pt x="22020" y="742855"/>
                  </a:cubicBezTo>
                  <a:close/>
                </a:path>
              </a:pathLst>
            </a:custGeom>
            <a:grpFill/>
            <a:ln w="9525" cap="flat">
              <a:noFill/>
              <a:prstDash val="solid"/>
              <a:miter/>
            </a:ln>
          </p:spPr>
          <p:txBody>
            <a:bodyPr rtlCol="0" anchor="ctr"/>
            <a:lstStyle/>
            <a:p>
              <a:endParaRPr lang="fr-FR" sz="1800"/>
            </a:p>
          </p:txBody>
        </p:sp>
      </p:grpSp>
    </p:spTree>
    <p:extLst>
      <p:ext uri="{BB962C8B-B14F-4D97-AF65-F5344CB8AC3E}">
        <p14:creationId xmlns:p14="http://schemas.microsoft.com/office/powerpoint/2010/main" val="1198410983"/>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1" b="1">
                <a:solidFill>
                  <a:schemeClr val="tx1"/>
                </a:solidFill>
              </a:defRPr>
            </a:lvl1pPr>
          </a:lstStyle>
          <a:p>
            <a:pPr>
              <a:defRPr/>
            </a:pPr>
            <a:fld id="{EC3BD6C2-C2F8-49BB-BA8D-B7F04BD044F3}" type="datetime1">
              <a:rPr lang="fr-FR" smtClean="0"/>
              <a:pPr>
                <a:defRPr/>
              </a:pPr>
              <a:t>05/03/2021</a:t>
            </a:fld>
            <a:endParaRPr lang="fr-FR"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1" b="1">
                <a:solidFill>
                  <a:schemeClr val="tx1"/>
                </a:solidFill>
              </a:defRPr>
            </a:lvl1pPr>
          </a:lstStyle>
          <a:p>
            <a:pPr>
              <a:defRPr/>
            </a:pPr>
            <a:endParaRPr lang="fr-F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1" b="1">
                <a:solidFill>
                  <a:schemeClr val="tx1"/>
                </a:solidFill>
              </a:defRPr>
            </a:lvl1pPr>
          </a:lstStyle>
          <a:p>
            <a:pPr>
              <a:defRPr/>
            </a:pPr>
            <a:fld id="{4D349F51-42DE-4B29-8A81-5C4FEEDF73FE}" type="slidenum">
              <a:rPr lang="fr-FR" smtClean="0"/>
              <a:pPr>
                <a:defRPr/>
              </a:pPr>
              <a:t>‹N°›</a:t>
            </a:fld>
            <a:endParaRPr lang="fr-FR" dirty="0"/>
          </a:p>
        </p:txBody>
      </p:sp>
      <p:cxnSp>
        <p:nvCxnSpPr>
          <p:cNvPr id="10" name="Connecteur droit 9"/>
          <p:cNvCxnSpPr/>
          <p:nvPr/>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Image 3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grpSp>
        <p:nvGrpSpPr>
          <p:cNvPr id="47" name="Groupe 46">
            <a:extLst>
              <a:ext uri="{FF2B5EF4-FFF2-40B4-BE49-F238E27FC236}">
                <a16:creationId xmlns:a16="http://schemas.microsoft.com/office/drawing/2014/main" id="{97FB6D56-9108-455D-843B-AD0106163427}"/>
              </a:ext>
            </a:extLst>
          </p:cNvPr>
          <p:cNvGrpSpPr/>
          <p:nvPr/>
        </p:nvGrpSpPr>
        <p:grpSpPr>
          <a:xfrm>
            <a:off x="1379775" y="335776"/>
            <a:ext cx="442677" cy="309179"/>
            <a:chOff x="2790825" y="1328737"/>
            <a:chExt cx="3560269" cy="2486595"/>
          </a:xfrm>
        </p:grpSpPr>
        <p:grpSp>
          <p:nvGrpSpPr>
            <p:cNvPr id="48" name="Graphique 10">
              <a:extLst>
                <a:ext uri="{FF2B5EF4-FFF2-40B4-BE49-F238E27FC236}">
                  <a16:creationId xmlns:a16="http://schemas.microsoft.com/office/drawing/2014/main" id="{60BB5501-597E-42BF-BFE8-53043AF49898}"/>
                </a:ext>
              </a:extLst>
            </p:cNvPr>
            <p:cNvGrpSpPr/>
            <p:nvPr/>
          </p:nvGrpSpPr>
          <p:grpSpPr>
            <a:xfrm>
              <a:off x="2790825" y="3100577"/>
              <a:ext cx="3560269" cy="714755"/>
              <a:chOff x="2790825" y="3100577"/>
              <a:chExt cx="3560269" cy="714755"/>
            </a:xfrm>
            <a:solidFill>
              <a:srgbClr val="000000"/>
            </a:solidFill>
          </p:grpSpPr>
          <p:sp>
            <p:nvSpPr>
              <p:cNvPr id="54" name="Forme libre : forme 41">
                <a:extLst>
                  <a:ext uri="{FF2B5EF4-FFF2-40B4-BE49-F238E27FC236}">
                    <a16:creationId xmlns:a16="http://schemas.microsoft.com/office/drawing/2014/main" id="{BF5CD27A-B433-4984-8EC1-1F95EA7BFDCF}"/>
                  </a:ext>
                </a:extLst>
              </p:cNvPr>
              <p:cNvSpPr/>
              <p:nvPr/>
            </p:nvSpPr>
            <p:spPr>
              <a:xfrm>
                <a:off x="3591020" y="3114103"/>
                <a:ext cx="635507" cy="696182"/>
              </a:xfrm>
              <a:custGeom>
                <a:avLst/>
                <a:gdLst>
                  <a:gd name="connsiteX0" fmla="*/ 377095 w 635507"/>
                  <a:gd name="connsiteY0" fmla="*/ 0 h 696182"/>
                  <a:gd name="connsiteX1" fmla="*/ 134969 w 635507"/>
                  <a:gd name="connsiteY1" fmla="*/ 96869 h 696182"/>
                  <a:gd name="connsiteX2" fmla="*/ 134969 w 635507"/>
                  <a:gd name="connsiteY2" fmla="*/ 0 h 696182"/>
                  <a:gd name="connsiteX3" fmla="*/ 0 w 635507"/>
                  <a:gd name="connsiteY3" fmla="*/ 0 h 696182"/>
                  <a:gd name="connsiteX4" fmla="*/ 0 w 635507"/>
                  <a:gd name="connsiteY4" fmla="*/ 696182 h 696182"/>
                  <a:gd name="connsiteX5" fmla="*/ 134969 w 635507"/>
                  <a:gd name="connsiteY5" fmla="*/ 696182 h 696182"/>
                  <a:gd name="connsiteX6" fmla="*/ 134969 w 635507"/>
                  <a:gd name="connsiteY6" fmla="*/ 272891 h 696182"/>
                  <a:gd name="connsiteX7" fmla="*/ 352711 w 635507"/>
                  <a:gd name="connsiteY7" fmla="*/ 111252 h 696182"/>
                  <a:gd name="connsiteX8" fmla="*/ 500062 w 635507"/>
                  <a:gd name="connsiteY8" fmla="*/ 234601 h 696182"/>
                  <a:gd name="connsiteX9" fmla="*/ 500539 w 635507"/>
                  <a:gd name="connsiteY9" fmla="*/ 234601 h 696182"/>
                  <a:gd name="connsiteX10" fmla="*/ 500539 w 635507"/>
                  <a:gd name="connsiteY10" fmla="*/ 696182 h 696182"/>
                  <a:gd name="connsiteX11" fmla="*/ 635508 w 635507"/>
                  <a:gd name="connsiteY11" fmla="*/ 696182 h 696182"/>
                  <a:gd name="connsiteX12" fmla="*/ 635508 w 635507"/>
                  <a:gd name="connsiteY12" fmla="*/ 234601 h 696182"/>
                  <a:gd name="connsiteX13" fmla="*/ 377095 w 635507"/>
                  <a:gd name="connsiteY13" fmla="*/ 0 h 696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507" h="696182">
                    <a:moveTo>
                      <a:pt x="377095" y="0"/>
                    </a:moveTo>
                    <a:cubicBezTo>
                      <a:pt x="210312" y="0"/>
                      <a:pt x="136398" y="95059"/>
                      <a:pt x="134969" y="96869"/>
                    </a:cubicBezTo>
                    <a:lnTo>
                      <a:pt x="134969" y="0"/>
                    </a:lnTo>
                    <a:lnTo>
                      <a:pt x="0" y="0"/>
                    </a:lnTo>
                    <a:lnTo>
                      <a:pt x="0" y="696182"/>
                    </a:lnTo>
                    <a:lnTo>
                      <a:pt x="134969" y="696182"/>
                    </a:lnTo>
                    <a:lnTo>
                      <a:pt x="134969" y="272891"/>
                    </a:lnTo>
                    <a:cubicBezTo>
                      <a:pt x="137827" y="170593"/>
                      <a:pt x="266509" y="111252"/>
                      <a:pt x="352711" y="111252"/>
                    </a:cubicBezTo>
                    <a:cubicBezTo>
                      <a:pt x="417100" y="111252"/>
                      <a:pt x="500062" y="155353"/>
                      <a:pt x="500062" y="234601"/>
                    </a:cubicBezTo>
                    <a:lnTo>
                      <a:pt x="500539" y="234601"/>
                    </a:lnTo>
                    <a:lnTo>
                      <a:pt x="500539" y="696182"/>
                    </a:lnTo>
                    <a:lnTo>
                      <a:pt x="635508" y="696182"/>
                    </a:lnTo>
                    <a:lnTo>
                      <a:pt x="635508" y="234601"/>
                    </a:lnTo>
                    <a:cubicBezTo>
                      <a:pt x="635508" y="78010"/>
                      <a:pt x="519398" y="0"/>
                      <a:pt x="377095" y="0"/>
                    </a:cubicBezTo>
                    <a:close/>
                  </a:path>
                </a:pathLst>
              </a:custGeom>
              <a:solidFill>
                <a:srgbClr val="000000"/>
              </a:solidFill>
              <a:ln w="9525" cap="flat">
                <a:noFill/>
                <a:prstDash val="solid"/>
                <a:miter/>
              </a:ln>
            </p:spPr>
            <p:txBody>
              <a:bodyPr rtlCol="0" anchor="ctr"/>
              <a:lstStyle/>
              <a:p>
                <a:endParaRPr lang="fr-FR" sz="3200"/>
              </a:p>
            </p:txBody>
          </p:sp>
          <p:sp>
            <p:nvSpPr>
              <p:cNvPr id="55" name="Forme libre : forme 42">
                <a:extLst>
                  <a:ext uri="{FF2B5EF4-FFF2-40B4-BE49-F238E27FC236}">
                    <a16:creationId xmlns:a16="http://schemas.microsoft.com/office/drawing/2014/main" id="{E7E7EA80-70BE-4F2B-A724-7F2CC47F5BF0}"/>
                  </a:ext>
                </a:extLst>
              </p:cNvPr>
              <p:cNvSpPr/>
              <p:nvPr/>
            </p:nvSpPr>
            <p:spPr>
              <a:xfrm>
                <a:off x="5785660" y="3103911"/>
                <a:ext cx="565434" cy="709803"/>
              </a:xfrm>
              <a:custGeom>
                <a:avLst/>
                <a:gdLst>
                  <a:gd name="connsiteX0" fmla="*/ 350535 w 565434"/>
                  <a:gd name="connsiteY0" fmla="*/ 293465 h 709803"/>
                  <a:gd name="connsiteX1" fmla="*/ 350535 w 565434"/>
                  <a:gd name="connsiteY1" fmla="*/ 293275 h 709803"/>
                  <a:gd name="connsiteX2" fmla="*/ 229187 w 565434"/>
                  <a:gd name="connsiteY2" fmla="*/ 293275 h 709803"/>
                  <a:gd name="connsiteX3" fmla="*/ 128508 w 565434"/>
                  <a:gd name="connsiteY3" fmla="*/ 204788 h 709803"/>
                  <a:gd name="connsiteX4" fmla="*/ 273954 w 565434"/>
                  <a:gd name="connsiteY4" fmla="*/ 118015 h 709803"/>
                  <a:gd name="connsiteX5" fmla="*/ 484743 w 565434"/>
                  <a:gd name="connsiteY5" fmla="*/ 156210 h 709803"/>
                  <a:gd name="connsiteX6" fmla="*/ 531034 w 565434"/>
                  <a:gd name="connsiteY6" fmla="*/ 47435 h 709803"/>
                  <a:gd name="connsiteX7" fmla="*/ 287480 w 565434"/>
                  <a:gd name="connsiteY7" fmla="*/ 0 h 709803"/>
                  <a:gd name="connsiteX8" fmla="*/ 301 w 565434"/>
                  <a:gd name="connsiteY8" fmla="*/ 206502 h 709803"/>
                  <a:gd name="connsiteX9" fmla="*/ 214899 w 565434"/>
                  <a:gd name="connsiteY9" fmla="*/ 416338 h 709803"/>
                  <a:gd name="connsiteX10" fmla="*/ 214899 w 565434"/>
                  <a:gd name="connsiteY10" fmla="*/ 416528 h 709803"/>
                  <a:gd name="connsiteX11" fmla="*/ 336248 w 565434"/>
                  <a:gd name="connsiteY11" fmla="*/ 416528 h 709803"/>
                  <a:gd name="connsiteX12" fmla="*/ 436927 w 565434"/>
                  <a:gd name="connsiteY12" fmla="*/ 505016 h 709803"/>
                  <a:gd name="connsiteX13" fmla="*/ 291480 w 565434"/>
                  <a:gd name="connsiteY13" fmla="*/ 591788 h 709803"/>
                  <a:gd name="connsiteX14" fmla="*/ 57642 w 565434"/>
                  <a:gd name="connsiteY14" fmla="*/ 543306 h 709803"/>
                  <a:gd name="connsiteX15" fmla="*/ 11731 w 565434"/>
                  <a:gd name="connsiteY15" fmla="*/ 651510 h 709803"/>
                  <a:gd name="connsiteX16" fmla="*/ 277955 w 565434"/>
                  <a:gd name="connsiteY16" fmla="*/ 709803 h 709803"/>
                  <a:gd name="connsiteX17" fmla="*/ 565134 w 565434"/>
                  <a:gd name="connsiteY17" fmla="*/ 503301 h 709803"/>
                  <a:gd name="connsiteX18" fmla="*/ 350535 w 565434"/>
                  <a:gd name="connsiteY18" fmla="*/ 293465 h 70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5434" h="709803">
                    <a:moveTo>
                      <a:pt x="350535" y="293465"/>
                    </a:moveTo>
                    <a:lnTo>
                      <a:pt x="350535" y="293275"/>
                    </a:lnTo>
                    <a:lnTo>
                      <a:pt x="229187" y="293275"/>
                    </a:lnTo>
                    <a:cubicBezTo>
                      <a:pt x="161750" y="293275"/>
                      <a:pt x="125841" y="267271"/>
                      <a:pt x="128508" y="204788"/>
                    </a:cubicBezTo>
                    <a:cubicBezTo>
                      <a:pt x="131365" y="138875"/>
                      <a:pt x="203184" y="118015"/>
                      <a:pt x="273954" y="118015"/>
                    </a:cubicBezTo>
                    <a:cubicBezTo>
                      <a:pt x="374824" y="118015"/>
                      <a:pt x="449405" y="142018"/>
                      <a:pt x="484743" y="156210"/>
                    </a:cubicBezTo>
                    <a:lnTo>
                      <a:pt x="531034" y="47435"/>
                    </a:lnTo>
                    <a:cubicBezTo>
                      <a:pt x="492267" y="30575"/>
                      <a:pt x="405590" y="0"/>
                      <a:pt x="287480" y="0"/>
                    </a:cubicBezTo>
                    <a:cubicBezTo>
                      <a:pt x="169465" y="0"/>
                      <a:pt x="7254" y="46768"/>
                      <a:pt x="301" y="206502"/>
                    </a:cubicBezTo>
                    <a:cubicBezTo>
                      <a:pt x="-6462" y="362045"/>
                      <a:pt x="101742" y="413861"/>
                      <a:pt x="214899" y="416338"/>
                    </a:cubicBezTo>
                    <a:lnTo>
                      <a:pt x="214899" y="416528"/>
                    </a:lnTo>
                    <a:lnTo>
                      <a:pt x="336248" y="416528"/>
                    </a:lnTo>
                    <a:cubicBezTo>
                      <a:pt x="403685" y="416528"/>
                      <a:pt x="439594" y="442532"/>
                      <a:pt x="436927" y="505016"/>
                    </a:cubicBezTo>
                    <a:cubicBezTo>
                      <a:pt x="434070" y="570929"/>
                      <a:pt x="362251" y="591788"/>
                      <a:pt x="291480" y="591788"/>
                    </a:cubicBezTo>
                    <a:cubicBezTo>
                      <a:pt x="148129" y="591788"/>
                      <a:pt x="57642" y="543306"/>
                      <a:pt x="57642" y="543306"/>
                    </a:cubicBezTo>
                    <a:lnTo>
                      <a:pt x="11731" y="651510"/>
                    </a:lnTo>
                    <a:cubicBezTo>
                      <a:pt x="11731" y="651510"/>
                      <a:pt x="114792" y="709803"/>
                      <a:pt x="277955" y="709803"/>
                    </a:cubicBezTo>
                    <a:cubicBezTo>
                      <a:pt x="395970" y="709803"/>
                      <a:pt x="558180" y="663035"/>
                      <a:pt x="565134" y="503301"/>
                    </a:cubicBezTo>
                    <a:cubicBezTo>
                      <a:pt x="571896" y="347758"/>
                      <a:pt x="463692" y="295942"/>
                      <a:pt x="350535" y="293465"/>
                    </a:cubicBezTo>
                    <a:close/>
                  </a:path>
                </a:pathLst>
              </a:custGeom>
              <a:solidFill>
                <a:srgbClr val="000000"/>
              </a:solidFill>
              <a:ln w="9525" cap="flat">
                <a:noFill/>
                <a:prstDash val="solid"/>
                <a:miter/>
              </a:ln>
            </p:spPr>
            <p:txBody>
              <a:bodyPr rtlCol="0" anchor="ctr"/>
              <a:lstStyle/>
              <a:p>
                <a:endParaRPr lang="fr-FR" sz="3200"/>
              </a:p>
            </p:txBody>
          </p:sp>
          <p:sp>
            <p:nvSpPr>
              <p:cNvPr id="56" name="Forme libre : forme 43">
                <a:extLst>
                  <a:ext uri="{FF2B5EF4-FFF2-40B4-BE49-F238E27FC236}">
                    <a16:creationId xmlns:a16="http://schemas.microsoft.com/office/drawing/2014/main" id="{E8DEBD40-6C8F-4109-8339-BED95CFEE56D}"/>
                  </a:ext>
                </a:extLst>
              </p:cNvPr>
              <p:cNvSpPr/>
              <p:nvPr/>
            </p:nvSpPr>
            <p:spPr>
              <a:xfrm>
                <a:off x="5010150" y="3100577"/>
                <a:ext cx="672655" cy="714755"/>
              </a:xfrm>
              <a:custGeom>
                <a:avLst/>
                <a:gdLst>
                  <a:gd name="connsiteX0" fmla="*/ 342233 w 672655"/>
                  <a:gd name="connsiteY0" fmla="*/ 0 h 714755"/>
                  <a:gd name="connsiteX1" fmla="*/ 0 w 672655"/>
                  <a:gd name="connsiteY1" fmla="*/ 364141 h 714755"/>
                  <a:gd name="connsiteX2" fmla="*/ 373475 w 672655"/>
                  <a:gd name="connsiteY2" fmla="*/ 714756 h 714755"/>
                  <a:gd name="connsiteX3" fmla="*/ 638842 w 672655"/>
                  <a:gd name="connsiteY3" fmla="*/ 656463 h 714755"/>
                  <a:gd name="connsiteX4" fmla="*/ 589121 w 672655"/>
                  <a:gd name="connsiteY4" fmla="*/ 552640 h 714755"/>
                  <a:gd name="connsiteX5" fmla="*/ 369284 w 672655"/>
                  <a:gd name="connsiteY5" fmla="*/ 595789 h 714755"/>
                  <a:gd name="connsiteX6" fmla="*/ 139922 w 672655"/>
                  <a:gd name="connsiteY6" fmla="*/ 416242 h 714755"/>
                  <a:gd name="connsiteX7" fmla="*/ 536067 w 672655"/>
                  <a:gd name="connsiteY7" fmla="*/ 416242 h 714755"/>
                  <a:gd name="connsiteX8" fmla="*/ 672655 w 672655"/>
                  <a:gd name="connsiteY8" fmla="*/ 416242 h 714755"/>
                  <a:gd name="connsiteX9" fmla="*/ 672655 w 672655"/>
                  <a:gd name="connsiteY9" fmla="*/ 355568 h 714755"/>
                  <a:gd name="connsiteX10" fmla="*/ 342233 w 672655"/>
                  <a:gd name="connsiteY10" fmla="*/ 0 h 714755"/>
                  <a:gd name="connsiteX11" fmla="*/ 141637 w 672655"/>
                  <a:gd name="connsiteY11" fmla="*/ 305181 h 714755"/>
                  <a:gd name="connsiteX12" fmla="*/ 347281 w 672655"/>
                  <a:gd name="connsiteY12" fmla="*/ 114681 h 714755"/>
                  <a:gd name="connsiteX13" fmla="*/ 534353 w 672655"/>
                  <a:gd name="connsiteY13" fmla="*/ 305181 h 714755"/>
                  <a:gd name="connsiteX14" fmla="*/ 141637 w 672655"/>
                  <a:gd name="connsiteY14" fmla="*/ 305181 h 7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2655" h="714755">
                    <a:moveTo>
                      <a:pt x="342233" y="0"/>
                    </a:moveTo>
                    <a:cubicBezTo>
                      <a:pt x="146685" y="0"/>
                      <a:pt x="0" y="112967"/>
                      <a:pt x="0" y="364141"/>
                    </a:cubicBezTo>
                    <a:cubicBezTo>
                      <a:pt x="0" y="615315"/>
                      <a:pt x="184975" y="714756"/>
                      <a:pt x="373475" y="714756"/>
                    </a:cubicBezTo>
                    <a:cubicBezTo>
                      <a:pt x="547497" y="714756"/>
                      <a:pt x="638842" y="656463"/>
                      <a:pt x="638842" y="656463"/>
                    </a:cubicBezTo>
                    <a:lnTo>
                      <a:pt x="589121" y="552640"/>
                    </a:lnTo>
                    <a:cubicBezTo>
                      <a:pt x="589121" y="552640"/>
                      <a:pt x="521684" y="595789"/>
                      <a:pt x="369284" y="595789"/>
                    </a:cubicBezTo>
                    <a:cubicBezTo>
                      <a:pt x="266129" y="595789"/>
                      <a:pt x="155067" y="564642"/>
                      <a:pt x="139922" y="416242"/>
                    </a:cubicBezTo>
                    <a:lnTo>
                      <a:pt x="536067" y="416242"/>
                    </a:lnTo>
                    <a:lnTo>
                      <a:pt x="672655" y="416242"/>
                    </a:lnTo>
                    <a:lnTo>
                      <a:pt x="672655" y="355568"/>
                    </a:lnTo>
                    <a:cubicBezTo>
                      <a:pt x="672560" y="126492"/>
                      <a:pt x="566356" y="0"/>
                      <a:pt x="342233" y="0"/>
                    </a:cubicBezTo>
                    <a:close/>
                    <a:moveTo>
                      <a:pt x="141637" y="305181"/>
                    </a:moveTo>
                    <a:cubicBezTo>
                      <a:pt x="156782" y="158496"/>
                      <a:pt x="232601" y="114681"/>
                      <a:pt x="347281" y="114681"/>
                    </a:cubicBezTo>
                    <a:cubicBezTo>
                      <a:pt x="470345" y="114681"/>
                      <a:pt x="525971" y="173736"/>
                      <a:pt x="534353" y="305181"/>
                    </a:cubicBezTo>
                    <a:lnTo>
                      <a:pt x="141637" y="305181"/>
                    </a:lnTo>
                    <a:close/>
                  </a:path>
                </a:pathLst>
              </a:custGeom>
              <a:solidFill>
                <a:srgbClr val="000000"/>
              </a:solidFill>
              <a:ln w="9525" cap="flat">
                <a:noFill/>
                <a:prstDash val="solid"/>
                <a:miter/>
              </a:ln>
            </p:spPr>
            <p:txBody>
              <a:bodyPr rtlCol="0" anchor="ctr"/>
              <a:lstStyle/>
              <a:p>
                <a:endParaRPr lang="fr-FR" sz="3200"/>
              </a:p>
            </p:txBody>
          </p:sp>
          <p:sp>
            <p:nvSpPr>
              <p:cNvPr id="57" name="Forme libre : forme 44">
                <a:extLst>
                  <a:ext uri="{FF2B5EF4-FFF2-40B4-BE49-F238E27FC236}">
                    <a16:creationId xmlns:a16="http://schemas.microsoft.com/office/drawing/2014/main" id="{3DA2535F-CD40-4CAE-BA18-F55460A0D1AA}"/>
                  </a:ext>
                </a:extLst>
              </p:cNvPr>
              <p:cNvSpPr/>
              <p:nvPr/>
            </p:nvSpPr>
            <p:spPr>
              <a:xfrm>
                <a:off x="4350433" y="3103911"/>
                <a:ext cx="565434" cy="709803"/>
              </a:xfrm>
              <a:custGeom>
                <a:avLst/>
                <a:gdLst>
                  <a:gd name="connsiteX0" fmla="*/ 350535 w 565434"/>
                  <a:gd name="connsiteY0" fmla="*/ 293465 h 709803"/>
                  <a:gd name="connsiteX1" fmla="*/ 350535 w 565434"/>
                  <a:gd name="connsiteY1" fmla="*/ 293275 h 709803"/>
                  <a:gd name="connsiteX2" fmla="*/ 229187 w 565434"/>
                  <a:gd name="connsiteY2" fmla="*/ 293275 h 709803"/>
                  <a:gd name="connsiteX3" fmla="*/ 128508 w 565434"/>
                  <a:gd name="connsiteY3" fmla="*/ 204788 h 709803"/>
                  <a:gd name="connsiteX4" fmla="*/ 273954 w 565434"/>
                  <a:gd name="connsiteY4" fmla="*/ 118015 h 709803"/>
                  <a:gd name="connsiteX5" fmla="*/ 484743 w 565434"/>
                  <a:gd name="connsiteY5" fmla="*/ 156210 h 709803"/>
                  <a:gd name="connsiteX6" fmla="*/ 531034 w 565434"/>
                  <a:gd name="connsiteY6" fmla="*/ 47435 h 709803"/>
                  <a:gd name="connsiteX7" fmla="*/ 287480 w 565434"/>
                  <a:gd name="connsiteY7" fmla="*/ 0 h 709803"/>
                  <a:gd name="connsiteX8" fmla="*/ 301 w 565434"/>
                  <a:gd name="connsiteY8" fmla="*/ 206502 h 709803"/>
                  <a:gd name="connsiteX9" fmla="*/ 214899 w 565434"/>
                  <a:gd name="connsiteY9" fmla="*/ 416338 h 709803"/>
                  <a:gd name="connsiteX10" fmla="*/ 214899 w 565434"/>
                  <a:gd name="connsiteY10" fmla="*/ 416528 h 709803"/>
                  <a:gd name="connsiteX11" fmla="*/ 336248 w 565434"/>
                  <a:gd name="connsiteY11" fmla="*/ 416528 h 709803"/>
                  <a:gd name="connsiteX12" fmla="*/ 436927 w 565434"/>
                  <a:gd name="connsiteY12" fmla="*/ 505016 h 709803"/>
                  <a:gd name="connsiteX13" fmla="*/ 291480 w 565434"/>
                  <a:gd name="connsiteY13" fmla="*/ 591788 h 709803"/>
                  <a:gd name="connsiteX14" fmla="*/ 57642 w 565434"/>
                  <a:gd name="connsiteY14" fmla="*/ 543306 h 709803"/>
                  <a:gd name="connsiteX15" fmla="*/ 11731 w 565434"/>
                  <a:gd name="connsiteY15" fmla="*/ 651510 h 709803"/>
                  <a:gd name="connsiteX16" fmla="*/ 277955 w 565434"/>
                  <a:gd name="connsiteY16" fmla="*/ 709803 h 709803"/>
                  <a:gd name="connsiteX17" fmla="*/ 565134 w 565434"/>
                  <a:gd name="connsiteY17" fmla="*/ 503301 h 709803"/>
                  <a:gd name="connsiteX18" fmla="*/ 350535 w 565434"/>
                  <a:gd name="connsiteY18" fmla="*/ 293465 h 70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5434" h="709803">
                    <a:moveTo>
                      <a:pt x="350535" y="293465"/>
                    </a:moveTo>
                    <a:lnTo>
                      <a:pt x="350535" y="293275"/>
                    </a:lnTo>
                    <a:lnTo>
                      <a:pt x="229187" y="293275"/>
                    </a:lnTo>
                    <a:cubicBezTo>
                      <a:pt x="161750" y="293275"/>
                      <a:pt x="125841" y="267271"/>
                      <a:pt x="128508" y="204788"/>
                    </a:cubicBezTo>
                    <a:cubicBezTo>
                      <a:pt x="131365" y="138875"/>
                      <a:pt x="203184" y="118015"/>
                      <a:pt x="273954" y="118015"/>
                    </a:cubicBezTo>
                    <a:cubicBezTo>
                      <a:pt x="374824" y="118015"/>
                      <a:pt x="449405" y="142018"/>
                      <a:pt x="484743" y="156210"/>
                    </a:cubicBezTo>
                    <a:lnTo>
                      <a:pt x="531034" y="47435"/>
                    </a:lnTo>
                    <a:cubicBezTo>
                      <a:pt x="492267" y="30575"/>
                      <a:pt x="405590" y="0"/>
                      <a:pt x="287480" y="0"/>
                    </a:cubicBezTo>
                    <a:cubicBezTo>
                      <a:pt x="169465" y="0"/>
                      <a:pt x="7254" y="46768"/>
                      <a:pt x="301" y="206502"/>
                    </a:cubicBezTo>
                    <a:cubicBezTo>
                      <a:pt x="-6462" y="362045"/>
                      <a:pt x="101742" y="413861"/>
                      <a:pt x="214899" y="416338"/>
                    </a:cubicBezTo>
                    <a:lnTo>
                      <a:pt x="214899" y="416528"/>
                    </a:lnTo>
                    <a:lnTo>
                      <a:pt x="336248" y="416528"/>
                    </a:lnTo>
                    <a:cubicBezTo>
                      <a:pt x="403685" y="416528"/>
                      <a:pt x="439594" y="442532"/>
                      <a:pt x="436927" y="505016"/>
                    </a:cubicBezTo>
                    <a:cubicBezTo>
                      <a:pt x="434070" y="570929"/>
                      <a:pt x="362251" y="591788"/>
                      <a:pt x="291480" y="591788"/>
                    </a:cubicBezTo>
                    <a:cubicBezTo>
                      <a:pt x="148129" y="591788"/>
                      <a:pt x="57642" y="543306"/>
                      <a:pt x="57642" y="543306"/>
                    </a:cubicBezTo>
                    <a:lnTo>
                      <a:pt x="11731" y="651510"/>
                    </a:lnTo>
                    <a:cubicBezTo>
                      <a:pt x="11731" y="651510"/>
                      <a:pt x="114792" y="709803"/>
                      <a:pt x="277955" y="709803"/>
                    </a:cubicBezTo>
                    <a:cubicBezTo>
                      <a:pt x="395970" y="709803"/>
                      <a:pt x="558180" y="663035"/>
                      <a:pt x="565134" y="503301"/>
                    </a:cubicBezTo>
                    <a:cubicBezTo>
                      <a:pt x="571896" y="347758"/>
                      <a:pt x="463692" y="295942"/>
                      <a:pt x="350535" y="293465"/>
                    </a:cubicBezTo>
                    <a:close/>
                  </a:path>
                </a:pathLst>
              </a:custGeom>
              <a:solidFill>
                <a:srgbClr val="000000"/>
              </a:solidFill>
              <a:ln w="9525" cap="flat">
                <a:noFill/>
                <a:prstDash val="solid"/>
                <a:miter/>
              </a:ln>
            </p:spPr>
            <p:txBody>
              <a:bodyPr rtlCol="0" anchor="ctr"/>
              <a:lstStyle/>
              <a:p>
                <a:endParaRPr lang="fr-FR" sz="3200"/>
              </a:p>
            </p:txBody>
          </p:sp>
          <p:sp>
            <p:nvSpPr>
              <p:cNvPr id="58" name="Forme libre : forme 45">
                <a:extLst>
                  <a:ext uri="{FF2B5EF4-FFF2-40B4-BE49-F238E27FC236}">
                    <a16:creationId xmlns:a16="http://schemas.microsoft.com/office/drawing/2014/main" id="{69E02266-8F1B-4A90-A698-28CADA74948D}"/>
                  </a:ext>
                </a:extLst>
              </p:cNvPr>
              <p:cNvSpPr/>
              <p:nvPr/>
            </p:nvSpPr>
            <p:spPr>
              <a:xfrm>
                <a:off x="2790825" y="3105435"/>
                <a:ext cx="645699" cy="706278"/>
              </a:xfrm>
              <a:custGeom>
                <a:avLst/>
                <a:gdLst>
                  <a:gd name="connsiteX0" fmla="*/ 320993 w 645699"/>
                  <a:gd name="connsiteY0" fmla="*/ 0 h 706278"/>
                  <a:gd name="connsiteX1" fmla="*/ 56388 w 645699"/>
                  <a:gd name="connsiteY1" fmla="*/ 43434 h 706278"/>
                  <a:gd name="connsiteX2" fmla="*/ 109728 w 645699"/>
                  <a:gd name="connsiteY2" fmla="*/ 152209 h 706278"/>
                  <a:gd name="connsiteX3" fmla="*/ 336233 w 645699"/>
                  <a:gd name="connsiteY3" fmla="*/ 118015 h 706278"/>
                  <a:gd name="connsiteX4" fmla="*/ 510731 w 645699"/>
                  <a:gd name="connsiteY4" fmla="*/ 244697 h 706278"/>
                  <a:gd name="connsiteX5" fmla="*/ 510731 w 645699"/>
                  <a:gd name="connsiteY5" fmla="*/ 286512 h 706278"/>
                  <a:gd name="connsiteX6" fmla="*/ 244412 w 645699"/>
                  <a:gd name="connsiteY6" fmla="*/ 286512 h 706278"/>
                  <a:gd name="connsiteX7" fmla="*/ 0 w 645699"/>
                  <a:gd name="connsiteY7" fmla="*/ 495586 h 706278"/>
                  <a:gd name="connsiteX8" fmla="*/ 263652 w 645699"/>
                  <a:gd name="connsiteY8" fmla="*/ 706279 h 706278"/>
                  <a:gd name="connsiteX9" fmla="*/ 510826 w 645699"/>
                  <a:gd name="connsiteY9" fmla="*/ 609219 h 706278"/>
                  <a:gd name="connsiteX10" fmla="*/ 510826 w 645699"/>
                  <a:gd name="connsiteY10" fmla="*/ 706279 h 706278"/>
                  <a:gd name="connsiteX11" fmla="*/ 645700 w 645699"/>
                  <a:gd name="connsiteY11" fmla="*/ 706279 h 706278"/>
                  <a:gd name="connsiteX12" fmla="*/ 645700 w 645699"/>
                  <a:gd name="connsiteY12" fmla="*/ 206502 h 706278"/>
                  <a:gd name="connsiteX13" fmla="*/ 320993 w 645699"/>
                  <a:gd name="connsiteY13" fmla="*/ 0 h 706278"/>
                  <a:gd name="connsiteX14" fmla="*/ 510731 w 645699"/>
                  <a:gd name="connsiteY14" fmla="*/ 429959 h 706278"/>
                  <a:gd name="connsiteX15" fmla="*/ 288417 w 645699"/>
                  <a:gd name="connsiteY15" fmla="*/ 595027 h 706278"/>
                  <a:gd name="connsiteX16" fmla="*/ 138113 w 645699"/>
                  <a:gd name="connsiteY16" fmla="*/ 493871 h 706278"/>
                  <a:gd name="connsiteX17" fmla="*/ 252794 w 645699"/>
                  <a:gd name="connsiteY17" fmla="*/ 392716 h 706278"/>
                  <a:gd name="connsiteX18" fmla="*/ 510731 w 645699"/>
                  <a:gd name="connsiteY18" fmla="*/ 392716 h 706278"/>
                  <a:gd name="connsiteX19" fmla="*/ 510731 w 645699"/>
                  <a:gd name="connsiteY19" fmla="*/ 429959 h 70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5699" h="706278">
                    <a:moveTo>
                      <a:pt x="320993" y="0"/>
                    </a:moveTo>
                    <a:cubicBezTo>
                      <a:pt x="197358" y="0"/>
                      <a:pt x="104299" y="26194"/>
                      <a:pt x="56388" y="43434"/>
                    </a:cubicBezTo>
                    <a:lnTo>
                      <a:pt x="109728" y="152209"/>
                    </a:lnTo>
                    <a:cubicBezTo>
                      <a:pt x="153353" y="137922"/>
                      <a:pt x="232505" y="118015"/>
                      <a:pt x="336233" y="118015"/>
                    </a:cubicBezTo>
                    <a:cubicBezTo>
                      <a:pt x="416243" y="118015"/>
                      <a:pt x="510731" y="139827"/>
                      <a:pt x="510731" y="244697"/>
                    </a:cubicBezTo>
                    <a:cubicBezTo>
                      <a:pt x="510731" y="244697"/>
                      <a:pt x="510540" y="282988"/>
                      <a:pt x="510731" y="286512"/>
                    </a:cubicBezTo>
                    <a:lnTo>
                      <a:pt x="244412" y="286512"/>
                    </a:lnTo>
                    <a:cubicBezTo>
                      <a:pt x="109538" y="286512"/>
                      <a:pt x="0" y="333756"/>
                      <a:pt x="0" y="495586"/>
                    </a:cubicBezTo>
                    <a:cubicBezTo>
                      <a:pt x="0" y="640271"/>
                      <a:pt x="118491" y="706279"/>
                      <a:pt x="263652" y="706279"/>
                    </a:cubicBezTo>
                    <a:cubicBezTo>
                      <a:pt x="435483" y="706279"/>
                      <a:pt x="510826" y="609219"/>
                      <a:pt x="510826" y="609219"/>
                    </a:cubicBezTo>
                    <a:lnTo>
                      <a:pt x="510826" y="706279"/>
                    </a:lnTo>
                    <a:lnTo>
                      <a:pt x="645700" y="706279"/>
                    </a:lnTo>
                    <a:lnTo>
                      <a:pt x="645700" y="206502"/>
                    </a:lnTo>
                    <a:cubicBezTo>
                      <a:pt x="637794" y="46768"/>
                      <a:pt x="454343" y="0"/>
                      <a:pt x="320993" y="0"/>
                    </a:cubicBezTo>
                    <a:close/>
                    <a:moveTo>
                      <a:pt x="510731" y="429959"/>
                    </a:moveTo>
                    <a:cubicBezTo>
                      <a:pt x="510731" y="534353"/>
                      <a:pt x="377381" y="595027"/>
                      <a:pt x="288417" y="595027"/>
                    </a:cubicBezTo>
                    <a:cubicBezTo>
                      <a:pt x="222694" y="595027"/>
                      <a:pt x="138113" y="573119"/>
                      <a:pt x="138113" y="493871"/>
                    </a:cubicBezTo>
                    <a:cubicBezTo>
                      <a:pt x="138113" y="414623"/>
                      <a:pt x="183642" y="392716"/>
                      <a:pt x="252794" y="392716"/>
                    </a:cubicBezTo>
                    <a:lnTo>
                      <a:pt x="510731" y="392716"/>
                    </a:lnTo>
                    <a:lnTo>
                      <a:pt x="510731" y="429959"/>
                    </a:lnTo>
                    <a:close/>
                  </a:path>
                </a:pathLst>
              </a:custGeom>
              <a:solidFill>
                <a:srgbClr val="000000"/>
              </a:solidFill>
              <a:ln w="9525" cap="flat">
                <a:noFill/>
                <a:prstDash val="solid"/>
                <a:miter/>
              </a:ln>
            </p:spPr>
            <p:txBody>
              <a:bodyPr rtlCol="0" anchor="ctr"/>
              <a:lstStyle/>
              <a:p>
                <a:endParaRPr lang="fr-FR" sz="3200"/>
              </a:p>
            </p:txBody>
          </p:sp>
        </p:grpSp>
        <p:sp>
          <p:nvSpPr>
            <p:cNvPr id="49" name="Forme libre : forme 36">
              <a:extLst>
                <a:ext uri="{FF2B5EF4-FFF2-40B4-BE49-F238E27FC236}">
                  <a16:creationId xmlns:a16="http://schemas.microsoft.com/office/drawing/2014/main" id="{A738C3FE-A936-41A1-867B-767D3A6E347A}"/>
                </a:ext>
              </a:extLst>
            </p:cNvPr>
            <p:cNvSpPr/>
            <p:nvPr/>
          </p:nvSpPr>
          <p:spPr>
            <a:xfrm>
              <a:off x="4207383" y="1328737"/>
              <a:ext cx="728853" cy="367189"/>
            </a:xfrm>
            <a:custGeom>
              <a:avLst/>
              <a:gdLst>
                <a:gd name="connsiteX0" fmla="*/ 728853 w 728853"/>
                <a:gd name="connsiteY0" fmla="*/ 105918 h 367189"/>
                <a:gd name="connsiteX1" fmla="*/ 365665 w 728853"/>
                <a:gd name="connsiteY1" fmla="*/ 0 h 367189"/>
                <a:gd name="connsiteX2" fmla="*/ 0 w 728853"/>
                <a:gd name="connsiteY2" fmla="*/ 100870 h 367189"/>
                <a:gd name="connsiteX3" fmla="*/ 364808 w 728853"/>
                <a:gd name="connsiteY3" fmla="*/ 367189 h 367189"/>
                <a:gd name="connsiteX4" fmla="*/ 728853 w 728853"/>
                <a:gd name="connsiteY4" fmla="*/ 105918 h 367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853" h="367189">
                  <a:moveTo>
                    <a:pt x="728853" y="105918"/>
                  </a:moveTo>
                  <a:cubicBezTo>
                    <a:pt x="629603" y="42196"/>
                    <a:pt x="498920" y="0"/>
                    <a:pt x="365665" y="0"/>
                  </a:cubicBezTo>
                  <a:cubicBezTo>
                    <a:pt x="241840" y="0"/>
                    <a:pt x="114300" y="30194"/>
                    <a:pt x="0" y="100870"/>
                  </a:cubicBezTo>
                  <a:cubicBezTo>
                    <a:pt x="0" y="100870"/>
                    <a:pt x="155638" y="366713"/>
                    <a:pt x="364808" y="367189"/>
                  </a:cubicBezTo>
                  <a:cubicBezTo>
                    <a:pt x="573976" y="367665"/>
                    <a:pt x="728853" y="105918"/>
                    <a:pt x="728853" y="105918"/>
                  </a:cubicBezTo>
                  <a:close/>
                </a:path>
              </a:pathLst>
            </a:custGeom>
            <a:solidFill>
              <a:srgbClr val="FFE800"/>
            </a:solidFill>
            <a:ln w="9525" cap="flat">
              <a:noFill/>
              <a:prstDash val="solid"/>
              <a:miter/>
            </a:ln>
          </p:spPr>
          <p:txBody>
            <a:bodyPr rtlCol="0" anchor="ctr"/>
            <a:lstStyle/>
            <a:p>
              <a:endParaRPr lang="fr-FR" sz="3200"/>
            </a:p>
          </p:txBody>
        </p:sp>
        <p:sp>
          <p:nvSpPr>
            <p:cNvPr id="50" name="Forme libre : forme 37">
              <a:extLst>
                <a:ext uri="{FF2B5EF4-FFF2-40B4-BE49-F238E27FC236}">
                  <a16:creationId xmlns:a16="http://schemas.microsoft.com/office/drawing/2014/main" id="{E254BFE5-654D-4BDC-B0B1-49020C300DE4}"/>
                </a:ext>
              </a:extLst>
            </p:cNvPr>
            <p:cNvSpPr/>
            <p:nvPr/>
          </p:nvSpPr>
          <p:spPr>
            <a:xfrm>
              <a:off x="3873735" y="1494853"/>
              <a:ext cx="395710" cy="692658"/>
            </a:xfrm>
            <a:custGeom>
              <a:avLst/>
              <a:gdLst>
                <a:gd name="connsiteX0" fmla="*/ 243637 w 395710"/>
                <a:gd name="connsiteY0" fmla="*/ 0 h 692658"/>
                <a:gd name="connsiteX1" fmla="*/ 33896 w 395710"/>
                <a:gd name="connsiteY1" fmla="*/ 314897 h 692658"/>
                <a:gd name="connsiteX2" fmla="*/ 20466 w 395710"/>
                <a:gd name="connsiteY2" fmla="*/ 692658 h 692658"/>
                <a:gd name="connsiteX3" fmla="*/ 382892 w 395710"/>
                <a:gd name="connsiteY3" fmla="*/ 429197 h 692658"/>
                <a:gd name="connsiteX4" fmla="*/ 243637 w 395710"/>
                <a:gd name="connsiteY4" fmla="*/ 0 h 692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710" h="692658">
                  <a:moveTo>
                    <a:pt x="243637" y="0"/>
                  </a:moveTo>
                  <a:cubicBezTo>
                    <a:pt x="148387" y="80105"/>
                    <a:pt x="75425" y="188309"/>
                    <a:pt x="33896" y="314897"/>
                  </a:cubicBezTo>
                  <a:cubicBezTo>
                    <a:pt x="-7538" y="441579"/>
                    <a:pt x="-9728" y="567214"/>
                    <a:pt x="20466" y="692658"/>
                  </a:cubicBezTo>
                  <a:cubicBezTo>
                    <a:pt x="20466" y="692658"/>
                    <a:pt x="317741" y="627983"/>
                    <a:pt x="382892" y="429197"/>
                  </a:cubicBezTo>
                  <a:cubicBezTo>
                    <a:pt x="448043" y="230410"/>
                    <a:pt x="243637" y="0"/>
                    <a:pt x="243637" y="0"/>
                  </a:cubicBezTo>
                  <a:close/>
                </a:path>
              </a:pathLst>
            </a:custGeom>
            <a:solidFill>
              <a:srgbClr val="FF9940"/>
            </a:solidFill>
            <a:ln w="9525" cap="flat">
              <a:noFill/>
              <a:prstDash val="solid"/>
              <a:miter/>
            </a:ln>
          </p:spPr>
          <p:txBody>
            <a:bodyPr rtlCol="0" anchor="ctr"/>
            <a:lstStyle/>
            <a:p>
              <a:endParaRPr lang="fr-FR" sz="3200"/>
            </a:p>
          </p:txBody>
        </p:sp>
        <p:sp>
          <p:nvSpPr>
            <p:cNvPr id="51" name="Forme libre : forme 38">
              <a:extLst>
                <a:ext uri="{FF2B5EF4-FFF2-40B4-BE49-F238E27FC236}">
                  <a16:creationId xmlns:a16="http://schemas.microsoft.com/office/drawing/2014/main" id="{B25BDDA7-9C7A-47A4-B961-20EAE2E611E7}"/>
                </a:ext>
              </a:extLst>
            </p:cNvPr>
            <p:cNvSpPr/>
            <p:nvPr/>
          </p:nvSpPr>
          <p:spPr>
            <a:xfrm>
              <a:off x="3925157" y="2229418"/>
              <a:ext cx="589896" cy="483872"/>
            </a:xfrm>
            <a:custGeom>
              <a:avLst/>
              <a:gdLst>
                <a:gd name="connsiteX0" fmla="*/ 0 w 589896"/>
                <a:gd name="connsiteY0" fmla="*/ 53723 h 483872"/>
                <a:gd name="connsiteX1" fmla="*/ 232220 w 589896"/>
                <a:gd name="connsiteY1" fmla="*/ 351665 h 483872"/>
                <a:gd name="connsiteX2" fmla="*/ 587883 w 589896"/>
                <a:gd name="connsiteY2" fmla="*/ 483872 h 483872"/>
                <a:gd name="connsiteX3" fmla="*/ 448723 w 589896"/>
                <a:gd name="connsiteY3" fmla="*/ 55152 h 483872"/>
                <a:gd name="connsiteX4" fmla="*/ 0 w 589896"/>
                <a:gd name="connsiteY4" fmla="*/ 53723 h 483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896" h="483872">
                  <a:moveTo>
                    <a:pt x="0" y="53723"/>
                  </a:moveTo>
                  <a:cubicBezTo>
                    <a:pt x="48673" y="171357"/>
                    <a:pt x="126206" y="272894"/>
                    <a:pt x="232220" y="351665"/>
                  </a:cubicBezTo>
                  <a:cubicBezTo>
                    <a:pt x="339185" y="431104"/>
                    <a:pt x="468630" y="476062"/>
                    <a:pt x="587883" y="483872"/>
                  </a:cubicBezTo>
                  <a:cubicBezTo>
                    <a:pt x="587883" y="483872"/>
                    <a:pt x="617601" y="178406"/>
                    <a:pt x="448723" y="55152"/>
                  </a:cubicBezTo>
                  <a:cubicBezTo>
                    <a:pt x="279845" y="-68101"/>
                    <a:pt x="0" y="53723"/>
                    <a:pt x="0" y="53723"/>
                  </a:cubicBezTo>
                  <a:close/>
                </a:path>
              </a:pathLst>
            </a:custGeom>
            <a:solidFill>
              <a:srgbClr val="E1000F"/>
            </a:solidFill>
            <a:ln w="9525" cap="flat">
              <a:noFill/>
              <a:prstDash val="solid"/>
              <a:miter/>
            </a:ln>
          </p:spPr>
          <p:txBody>
            <a:bodyPr rtlCol="0" anchor="ctr"/>
            <a:lstStyle/>
            <a:p>
              <a:endParaRPr lang="fr-FR" sz="3200"/>
            </a:p>
          </p:txBody>
        </p:sp>
        <p:sp>
          <p:nvSpPr>
            <p:cNvPr id="52" name="Forme libre : forme 39">
              <a:extLst>
                <a:ext uri="{FF2B5EF4-FFF2-40B4-BE49-F238E27FC236}">
                  <a16:creationId xmlns:a16="http://schemas.microsoft.com/office/drawing/2014/main" id="{BD1BE0F2-7F54-454B-A07D-5B3F34C7356C}"/>
                </a:ext>
              </a:extLst>
            </p:cNvPr>
            <p:cNvSpPr/>
            <p:nvPr/>
          </p:nvSpPr>
          <p:spPr>
            <a:xfrm>
              <a:off x="4623295" y="2227816"/>
              <a:ext cx="588403" cy="485188"/>
            </a:xfrm>
            <a:custGeom>
              <a:avLst/>
              <a:gdLst>
                <a:gd name="connsiteX0" fmla="*/ 2712 w 588403"/>
                <a:gd name="connsiteY0" fmla="*/ 485189 h 485188"/>
                <a:gd name="connsiteX1" fmla="*/ 356089 w 588403"/>
                <a:gd name="connsiteY1" fmla="*/ 351553 h 485188"/>
                <a:gd name="connsiteX2" fmla="*/ 588404 w 588403"/>
                <a:gd name="connsiteY2" fmla="*/ 51706 h 485188"/>
                <a:gd name="connsiteX3" fmla="*/ 137204 w 588403"/>
                <a:gd name="connsiteY3" fmla="*/ 56754 h 485188"/>
                <a:gd name="connsiteX4" fmla="*/ 2712 w 588403"/>
                <a:gd name="connsiteY4" fmla="*/ 485189 h 485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 h="485188">
                  <a:moveTo>
                    <a:pt x="2712" y="485189"/>
                  </a:moveTo>
                  <a:cubicBezTo>
                    <a:pt x="136347" y="471854"/>
                    <a:pt x="248171" y="429658"/>
                    <a:pt x="356089" y="351553"/>
                  </a:cubicBezTo>
                  <a:cubicBezTo>
                    <a:pt x="460578" y="275924"/>
                    <a:pt x="540017" y="168959"/>
                    <a:pt x="588404" y="51706"/>
                  </a:cubicBezTo>
                  <a:cubicBezTo>
                    <a:pt x="588404" y="51706"/>
                    <a:pt x="305130" y="-67928"/>
                    <a:pt x="137204" y="56754"/>
                  </a:cubicBezTo>
                  <a:cubicBezTo>
                    <a:pt x="-30721" y="181436"/>
                    <a:pt x="2712" y="485189"/>
                    <a:pt x="2712" y="485189"/>
                  </a:cubicBezTo>
                  <a:close/>
                </a:path>
              </a:pathLst>
            </a:custGeom>
            <a:solidFill>
              <a:srgbClr val="5770BE"/>
            </a:solidFill>
            <a:ln w="9525" cap="flat">
              <a:noFill/>
              <a:prstDash val="solid"/>
              <a:miter/>
            </a:ln>
          </p:spPr>
          <p:txBody>
            <a:bodyPr rtlCol="0" anchor="ctr"/>
            <a:lstStyle/>
            <a:p>
              <a:endParaRPr lang="fr-FR" sz="3200"/>
            </a:p>
          </p:txBody>
        </p:sp>
        <p:sp>
          <p:nvSpPr>
            <p:cNvPr id="53" name="Forme libre : forme 40">
              <a:extLst>
                <a:ext uri="{FF2B5EF4-FFF2-40B4-BE49-F238E27FC236}">
                  <a16:creationId xmlns:a16="http://schemas.microsoft.com/office/drawing/2014/main" id="{6C7A8395-33C5-442E-BBDB-F5774F2F0B19}"/>
                </a:ext>
              </a:extLst>
            </p:cNvPr>
            <p:cNvSpPr/>
            <p:nvPr/>
          </p:nvSpPr>
          <p:spPr>
            <a:xfrm>
              <a:off x="4866345" y="1496186"/>
              <a:ext cx="394709" cy="692848"/>
            </a:xfrm>
            <a:custGeom>
              <a:avLst/>
              <a:gdLst>
                <a:gd name="connsiteX0" fmla="*/ 374500 w 394709"/>
                <a:gd name="connsiteY0" fmla="*/ 692849 h 692848"/>
                <a:gd name="connsiteX1" fmla="*/ 361927 w 394709"/>
                <a:gd name="connsiteY1" fmla="*/ 314611 h 692848"/>
                <a:gd name="connsiteX2" fmla="*/ 153139 w 394709"/>
                <a:gd name="connsiteY2" fmla="*/ 0 h 692848"/>
                <a:gd name="connsiteX3" fmla="*/ 12455 w 394709"/>
                <a:gd name="connsiteY3" fmla="*/ 427292 h 692848"/>
                <a:gd name="connsiteX4" fmla="*/ 374500 w 394709"/>
                <a:gd name="connsiteY4" fmla="*/ 692849 h 69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709" h="692848">
                  <a:moveTo>
                    <a:pt x="374500" y="692849"/>
                  </a:moveTo>
                  <a:cubicBezTo>
                    <a:pt x="403646" y="572834"/>
                    <a:pt x="402789" y="441484"/>
                    <a:pt x="361927" y="314611"/>
                  </a:cubicBezTo>
                  <a:cubicBezTo>
                    <a:pt x="321065" y="187738"/>
                    <a:pt x="247817" y="82963"/>
                    <a:pt x="153139" y="0"/>
                  </a:cubicBezTo>
                  <a:cubicBezTo>
                    <a:pt x="153139" y="0"/>
                    <a:pt x="-51744" y="228219"/>
                    <a:pt x="12455" y="427292"/>
                  </a:cubicBezTo>
                  <a:cubicBezTo>
                    <a:pt x="76653" y="626269"/>
                    <a:pt x="374500" y="692849"/>
                    <a:pt x="374500" y="692849"/>
                  </a:cubicBezTo>
                  <a:close/>
                </a:path>
              </a:pathLst>
            </a:custGeom>
            <a:solidFill>
              <a:srgbClr val="00AC8C"/>
            </a:solid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98115952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 id="2147483722" r:id="rId20"/>
    <p:sldLayoutId id="2147483723" r:id="rId21"/>
    <p:sldLayoutId id="2147483724" r:id="rId22"/>
    <p:sldLayoutId id="2147483725" r:id="rId23"/>
    <p:sldLayoutId id="2147483727" r:id="rId24"/>
    <p:sldLayoutId id="2147483728" r:id="rId25"/>
  </p:sldLayoutIdLst>
  <p:hf hdr="0"/>
  <p:txStyles>
    <p:titleStyle>
      <a:lvl1pPr algn="l" defTabSz="914377" rtl="0" eaLnBrk="1" latinLnBrk="0" hangingPunct="1">
        <a:lnSpc>
          <a:spcPct val="90000"/>
        </a:lnSpc>
        <a:spcBef>
          <a:spcPct val="0"/>
        </a:spcBef>
        <a:buNone/>
        <a:defRPr sz="2551"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500"/>
        </a:spcAft>
        <a:buFont typeface="Arial" pitchFamily="34" charset="0"/>
        <a:buNone/>
        <a:defRPr sz="1051" b="0" kern="1200">
          <a:solidFill>
            <a:schemeClr val="tx1"/>
          </a:solidFill>
          <a:latin typeface="+mn-lt"/>
          <a:ea typeface="+mn-ea"/>
          <a:cs typeface="+mn-cs"/>
        </a:defRPr>
      </a:lvl1pPr>
      <a:lvl2pPr marL="251994" indent="-71998" algn="l" defTabSz="914377" rtl="0" eaLnBrk="1" latinLnBrk="0" hangingPunct="1">
        <a:lnSpc>
          <a:spcPct val="100000"/>
        </a:lnSpc>
        <a:spcBef>
          <a:spcPts val="600"/>
        </a:spcBef>
        <a:spcAft>
          <a:spcPts val="600"/>
        </a:spcAft>
        <a:buFont typeface="Arial" pitchFamily="34" charset="0"/>
        <a:buChar char="•"/>
        <a:defRPr sz="951" kern="1200">
          <a:solidFill>
            <a:schemeClr val="tx1"/>
          </a:solidFill>
          <a:latin typeface="+mn-lt"/>
          <a:ea typeface="+mn-ea"/>
          <a:cs typeface="+mn-cs"/>
        </a:defRPr>
      </a:lvl2pPr>
      <a:lvl3pPr marL="431989" indent="-71998" algn="l" defTabSz="914377" rtl="0" eaLnBrk="1" latinLnBrk="0" hangingPunct="1">
        <a:lnSpc>
          <a:spcPct val="100000"/>
        </a:lnSpc>
        <a:spcBef>
          <a:spcPts val="100"/>
        </a:spcBef>
        <a:spcAft>
          <a:spcPts val="100"/>
        </a:spcAft>
        <a:buSzPct val="100000"/>
        <a:buFont typeface="Arial" pitchFamily="34" charset="0"/>
        <a:buChar char="•"/>
        <a:defRPr sz="851" kern="1200">
          <a:solidFill>
            <a:schemeClr val="tx1"/>
          </a:solidFill>
          <a:latin typeface="+mn-lt"/>
          <a:ea typeface="+mn-ea"/>
          <a:cs typeface="+mn-cs"/>
        </a:defRPr>
      </a:lvl3pPr>
      <a:lvl4pPr marL="611985" indent="-71998" algn="l" defTabSz="914377" rtl="0" eaLnBrk="1" latinLnBrk="0" hangingPunct="1">
        <a:lnSpc>
          <a:spcPct val="100000"/>
        </a:lnSpc>
        <a:spcBef>
          <a:spcPts val="100"/>
        </a:spcBef>
        <a:spcAft>
          <a:spcPts val="100"/>
        </a:spcAft>
        <a:buSzPct val="100000"/>
        <a:buFont typeface="Arial" pitchFamily="34" charset="0"/>
        <a:buChar char="•"/>
        <a:defRPr sz="751" kern="1200">
          <a:solidFill>
            <a:schemeClr val="tx1"/>
          </a:solidFill>
          <a:latin typeface="+mn-lt"/>
          <a:ea typeface="+mn-ea"/>
          <a:cs typeface="+mn-cs"/>
        </a:defRPr>
      </a:lvl4pPr>
      <a:lvl5pPr marL="827979" indent="-71998" algn="l" defTabSz="914377"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slideLayout" Target="../slideLayouts/slideLayout25.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diagramQuickStyle" Target="../diagrams/quickStyle3.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diagramData" Target="../diagrams/data3.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diagramColors" Target="../diagrams/colors3.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diagramLayout" Target="../diagrams/layout3.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microsoft.com/office/2007/relationships/diagramDrawing" Target="../diagrams/drawing3.xml"/><Relationship Id="rId4" Type="http://schemas.openxmlformats.org/officeDocument/2006/relationships/tags" Target="../tags/tag4.xml"/><Relationship Id="rId9"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4.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emf"/><Relationship Id="rId2" Type="http://schemas.openxmlformats.org/officeDocument/2006/relationships/image" Target="../media/image20.png"/><Relationship Id="rId1" Type="http://schemas.openxmlformats.org/officeDocument/2006/relationships/slideLayout" Target="../slideLayouts/slideLayout24.xml"/><Relationship Id="rId6" Type="http://schemas.openxmlformats.org/officeDocument/2006/relationships/image" Target="../media/image24.emf"/><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ctrTitle"/>
          </p:nvPr>
        </p:nvSpPr>
        <p:spPr bwMode="auto">
          <a:xfrm>
            <a:off x="323850" y="3357563"/>
            <a:ext cx="8712646"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altLang="fr-FR" dirty="0">
                <a:solidFill>
                  <a:schemeClr val="tx2"/>
                </a:solidFill>
              </a:rPr>
              <a:t>Gaps thérapeutiques et disponibilité</a:t>
            </a:r>
          </a:p>
        </p:txBody>
      </p:sp>
      <p:sp>
        <p:nvSpPr>
          <p:cNvPr id="3" name="Rectangle 5"/>
          <p:cNvSpPr>
            <a:spLocks noChangeArrowheads="1"/>
          </p:cNvSpPr>
          <p:nvPr/>
        </p:nvSpPr>
        <p:spPr bwMode="auto">
          <a:xfrm>
            <a:off x="373967" y="5805264"/>
            <a:ext cx="8748464" cy="533400"/>
          </a:xfrm>
          <a:prstGeom prst="rect">
            <a:avLst/>
          </a:prstGeom>
          <a:solidFill>
            <a:schemeClr val="bg1"/>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r>
              <a:rPr lang="fr-FR" altLang="fr-FR" sz="1600" dirty="0">
                <a:latin typeface="Marianne" panose="02000000000000000000" pitchFamily="50" charset="0"/>
              </a:rPr>
              <a:t>ANMV – JP </a:t>
            </a:r>
            <a:r>
              <a:rPr lang="fr-FR" altLang="fr-FR" sz="1600" dirty="0" err="1">
                <a:latin typeface="Marianne" panose="02000000000000000000" pitchFamily="50" charset="0"/>
              </a:rPr>
              <a:t>Orand</a:t>
            </a:r>
            <a:r>
              <a:rPr lang="fr-FR" altLang="fr-FR" sz="1600" dirty="0">
                <a:latin typeface="Marianne" panose="02000000000000000000" pitchFamily="50" charset="0"/>
              </a:rPr>
              <a:t> et L </a:t>
            </a:r>
            <a:r>
              <a:rPr lang="fr-FR" altLang="fr-FR" sz="1600" dirty="0" err="1">
                <a:latin typeface="Marianne" panose="02000000000000000000" pitchFamily="50" charset="0"/>
              </a:rPr>
              <a:t>Baduel</a:t>
            </a:r>
            <a:endParaRPr lang="fr-FR" altLang="fr-FR" sz="1600" dirty="0">
              <a:latin typeface="Marianne" panose="02000000000000000000" pitchFamily="50"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19807"/>
            <a:ext cx="8712968" cy="5720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fr-FR" sz="3200" b="1" dirty="0">
                <a:solidFill>
                  <a:schemeClr val="tx2"/>
                </a:solidFill>
                <a:latin typeface="Marianne" panose="02000000000000000000" pitchFamily="50" charset="0"/>
                <a:cs typeface="Arial" panose="020B0604020202020204" pitchFamily="34" charset="0"/>
              </a:rPr>
              <a:t>Ruptures</a:t>
            </a:r>
          </a:p>
        </p:txBody>
      </p:sp>
      <p:sp>
        <p:nvSpPr>
          <p:cNvPr id="4" name="Espace réservé du contenu 3"/>
          <p:cNvSpPr>
            <a:spLocks noGrp="1"/>
          </p:cNvSpPr>
          <p:nvPr>
            <p:ph idx="1"/>
          </p:nvPr>
        </p:nvSpPr>
        <p:spPr>
          <a:xfrm>
            <a:off x="-108520" y="1263688"/>
            <a:ext cx="8856984" cy="5328592"/>
          </a:xfrm>
        </p:spPr>
        <p:txBody>
          <a:bodyPr>
            <a:normAutofit/>
          </a:bodyPr>
          <a:lstStyle/>
          <a:p>
            <a:pPr marL="0" indent="0">
              <a:buNone/>
            </a:pPr>
            <a:endParaRPr lang="fr-FR" sz="1200" dirty="0">
              <a:latin typeface="Marianne" panose="02000000000000000000" pitchFamily="50" charset="0"/>
            </a:endParaRPr>
          </a:p>
          <a:p>
            <a:pPr marL="914400" lvl="2" indent="-457200">
              <a:buClr>
                <a:schemeClr val="accent2"/>
              </a:buClr>
              <a:buFont typeface="Wingdings" panose="05000000000000000000" pitchFamily="2" charset="2"/>
              <a:buChar char="Ø"/>
              <a:tabLst>
                <a:tab pos="1438275" algn="l"/>
              </a:tabLst>
            </a:pPr>
            <a:r>
              <a:rPr lang="fr-FR" dirty="0">
                <a:latin typeface="Marianne" panose="02000000000000000000" pitchFamily="50" charset="0"/>
                <a:cs typeface="Calibri" panose="020F0502020204030204" pitchFamily="34" charset="0"/>
              </a:rPr>
              <a:t>82 déclarations de ruptures en 2020, augmentation de 20%/ 2019</a:t>
            </a:r>
          </a:p>
          <a:p>
            <a:pPr marL="914400" lvl="2" indent="-457200">
              <a:buClr>
                <a:schemeClr val="accent2"/>
              </a:buClr>
              <a:buFont typeface="Wingdings" panose="05000000000000000000" pitchFamily="2" charset="2"/>
              <a:buChar char="Ø"/>
              <a:tabLst>
                <a:tab pos="1438275" algn="l"/>
              </a:tabLst>
            </a:pPr>
            <a:endParaRPr lang="fr-FR" dirty="0">
              <a:latin typeface="Marianne" panose="02000000000000000000" pitchFamily="50" charset="0"/>
              <a:cs typeface="Calibri" panose="020F0502020204030204" pitchFamily="34" charset="0"/>
            </a:endParaRPr>
          </a:p>
          <a:p>
            <a:pPr marL="914400" lvl="2" indent="-457200">
              <a:buClr>
                <a:srgbClr val="000099"/>
              </a:buClr>
              <a:buFont typeface="Wingdings" panose="05000000000000000000" pitchFamily="2" charset="2"/>
              <a:buChar char="Ø"/>
              <a:tabLst>
                <a:tab pos="1438275" algn="l"/>
              </a:tabLst>
            </a:pPr>
            <a:endParaRPr lang="fr-FR" altLang="fr-FR"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914400" lvl="2" indent="-457200">
              <a:buClr>
                <a:srgbClr val="C00000"/>
              </a:buClr>
              <a:buFont typeface="Wingdings" panose="05000000000000000000" pitchFamily="2" charset="2"/>
              <a:buChar char="§"/>
              <a:tabLst>
                <a:tab pos="1438275" algn="l"/>
              </a:tabLst>
            </a:pPr>
            <a:endParaRPr lang="fr-FR" altLang="fr-FR" sz="1600" dirty="0">
              <a:latin typeface="Marianne" panose="02000000000000000000" pitchFamily="50" charset="0"/>
              <a:cs typeface="Calibri" panose="020F0502020204030204" pitchFamily="34" charset="0"/>
            </a:endParaRPr>
          </a:p>
          <a:p>
            <a:pPr marL="914400" lvl="2" indent="-457200">
              <a:buClr>
                <a:schemeClr val="accent2"/>
              </a:buClr>
              <a:buFont typeface="Wingdings" panose="05000000000000000000" pitchFamily="2" charset="2"/>
              <a:buChar char="Ø"/>
              <a:tabLst>
                <a:tab pos="1438275" algn="l"/>
              </a:tabLst>
            </a:pPr>
            <a:r>
              <a:rPr lang="fr-FR" altLang="fr-FR" dirty="0">
                <a:latin typeface="Marianne" panose="02000000000000000000" pitchFamily="50" charset="0"/>
                <a:cs typeface="Calibri" panose="020F0502020204030204" pitchFamily="34" charset="0"/>
              </a:rPr>
              <a:t>9 publications de ruptures critiques sur le site de l’Anses (alternatives, mises à jour des informations), alternatives proposés ds 8 cas</a:t>
            </a:r>
          </a:p>
          <a:p>
            <a:pPr marL="914400" lvl="2" indent="-457200">
              <a:buClr>
                <a:schemeClr val="accent2"/>
              </a:buClr>
              <a:buFont typeface="Wingdings" panose="05000000000000000000" pitchFamily="2" charset="2"/>
              <a:buChar char="Ø"/>
              <a:tabLst>
                <a:tab pos="1438275" algn="l"/>
              </a:tabLst>
            </a:pPr>
            <a:r>
              <a:rPr lang="fr-FR" altLang="fr-FR" dirty="0">
                <a:latin typeface="Marianne" panose="02000000000000000000" pitchFamily="50" charset="0"/>
                <a:cs typeface="Calibri" panose="020F0502020204030204" pitchFamily="34" charset="0"/>
              </a:rPr>
              <a:t>Réseau </a:t>
            </a:r>
            <a:r>
              <a:rPr lang="fr-FR" altLang="fr-FR" dirty="0" err="1">
                <a:latin typeface="Marianne" panose="02000000000000000000" pitchFamily="50" charset="0"/>
                <a:cs typeface="Calibri" panose="020F0502020204030204" pitchFamily="34" charset="0"/>
              </a:rPr>
              <a:t>Availability</a:t>
            </a:r>
            <a:r>
              <a:rPr lang="fr-FR" altLang="fr-FR" dirty="0">
                <a:latin typeface="Marianne" panose="02000000000000000000" pitchFamily="50" charset="0"/>
                <a:cs typeface="Calibri" panose="020F0502020204030204" pitchFamily="34" charset="0"/>
              </a:rPr>
              <a:t> SPOC au niveau européen : échanges d’informations et de solutions alternatives</a:t>
            </a:r>
          </a:p>
          <a:p>
            <a:pPr marL="457200" lvl="2" indent="0">
              <a:buClr>
                <a:srgbClr val="C00000"/>
              </a:buClr>
              <a:buNone/>
              <a:tabLst>
                <a:tab pos="1438275" algn="l"/>
              </a:tabLst>
            </a:pPr>
            <a:endParaRPr lang="fr-FR" altLang="fr-FR" sz="1600" dirty="0">
              <a:solidFill>
                <a:srgbClr val="C00000"/>
              </a:solidFill>
              <a:latin typeface="Marianne" panose="02000000000000000000" pitchFamily="50" charset="0"/>
              <a:cs typeface="Calibri" panose="020F0502020204030204" pitchFamily="34" charset="0"/>
            </a:endParaRPr>
          </a:p>
          <a:p>
            <a:pPr marL="57150" lvl="1" indent="0">
              <a:buClr>
                <a:srgbClr val="C00000"/>
              </a:buClr>
              <a:buNone/>
              <a:tabLst>
                <a:tab pos="1438275" algn="l"/>
              </a:tabLst>
            </a:pPr>
            <a:endParaRPr lang="fr-FR" altLang="fr-FR" sz="1800" dirty="0">
              <a:solidFill>
                <a:srgbClr val="C00000"/>
              </a:solidFill>
              <a:latin typeface="Marianne" panose="02000000000000000000" pitchFamily="50" charset="0"/>
            </a:endParaRPr>
          </a:p>
        </p:txBody>
      </p:sp>
      <p:pic>
        <p:nvPicPr>
          <p:cNvPr id="6" name="Image 5"/>
          <p:cNvPicPr>
            <a:picLocks noChangeAspect="1"/>
          </p:cNvPicPr>
          <p:nvPr/>
        </p:nvPicPr>
        <p:blipFill>
          <a:blip r:embed="rId2"/>
          <a:stretch>
            <a:fillRect/>
          </a:stretch>
        </p:blipFill>
        <p:spPr>
          <a:xfrm>
            <a:off x="1763688" y="1916832"/>
            <a:ext cx="5299494" cy="3150343"/>
          </a:xfrm>
          <a:prstGeom prst="rect">
            <a:avLst/>
          </a:prstGeom>
        </p:spPr>
      </p:pic>
      <p:sp>
        <p:nvSpPr>
          <p:cNvPr id="5"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1846003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573" y="917547"/>
            <a:ext cx="8928992" cy="5620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GB" sz="2800" b="1" dirty="0" err="1">
                <a:solidFill>
                  <a:schemeClr val="tx2"/>
                </a:solidFill>
                <a:latin typeface="Marianne" panose="02000000000000000000" pitchFamily="50" charset="0"/>
                <a:cs typeface="Arial" panose="020B0604020202020204" pitchFamily="34" charset="0"/>
              </a:rPr>
              <a:t>Produits</a:t>
            </a:r>
            <a:r>
              <a:rPr lang="en-GB" sz="2800" b="1" dirty="0">
                <a:solidFill>
                  <a:schemeClr val="tx2"/>
                </a:solidFill>
                <a:latin typeface="Marianne" panose="02000000000000000000" pitchFamily="50" charset="0"/>
                <a:cs typeface="Arial" panose="020B0604020202020204" pitchFamily="34" charset="0"/>
              </a:rPr>
              <a:t> </a:t>
            </a:r>
            <a:r>
              <a:rPr lang="en-GB" sz="2800" b="1" dirty="0" err="1">
                <a:solidFill>
                  <a:schemeClr val="tx2"/>
                </a:solidFill>
                <a:latin typeface="Marianne" panose="02000000000000000000" pitchFamily="50" charset="0"/>
                <a:cs typeface="Arial" panose="020B0604020202020204" pitchFamily="34" charset="0"/>
              </a:rPr>
              <a:t>autorisés</a:t>
            </a:r>
            <a:r>
              <a:rPr lang="en-GB" sz="2800" b="1" dirty="0">
                <a:solidFill>
                  <a:schemeClr val="tx2"/>
                </a:solidFill>
                <a:latin typeface="Marianne" panose="02000000000000000000" pitchFamily="50" charset="0"/>
                <a:cs typeface="Arial" panose="020B0604020202020204" pitchFamily="34" charset="0"/>
              </a:rPr>
              <a:t> : </a:t>
            </a:r>
            <a:r>
              <a:rPr lang="en-GB" sz="2800" b="1" dirty="0" err="1">
                <a:solidFill>
                  <a:schemeClr val="tx2"/>
                </a:solidFill>
                <a:latin typeface="Marianne" panose="02000000000000000000" pitchFamily="50" charset="0"/>
                <a:cs typeface="Arial" panose="020B0604020202020204" pitchFamily="34" charset="0"/>
              </a:rPr>
              <a:t>Mise</a:t>
            </a:r>
            <a:r>
              <a:rPr lang="en-GB" sz="2800" b="1" dirty="0">
                <a:solidFill>
                  <a:schemeClr val="tx2"/>
                </a:solidFill>
                <a:latin typeface="Marianne" panose="02000000000000000000" pitchFamily="50" charset="0"/>
                <a:cs typeface="Arial" panose="020B0604020202020204" pitchFamily="34" charset="0"/>
              </a:rPr>
              <a:t> à jour des </a:t>
            </a:r>
            <a:r>
              <a:rPr lang="en-GB" sz="2800" b="1" dirty="0" err="1">
                <a:solidFill>
                  <a:schemeClr val="tx2"/>
                </a:solidFill>
                <a:latin typeface="Marianne" panose="02000000000000000000" pitchFamily="50" charset="0"/>
                <a:cs typeface="Arial" panose="020B0604020202020204" pitchFamily="34" charset="0"/>
              </a:rPr>
              <a:t>statuts</a:t>
            </a:r>
            <a:endParaRPr lang="fr-FR" sz="2800" b="1" dirty="0">
              <a:solidFill>
                <a:schemeClr val="tx2"/>
              </a:solidFill>
              <a:latin typeface="Marianne" panose="02000000000000000000" pitchFamily="50" charset="0"/>
              <a:cs typeface="Arial" panose="020B0604020202020204" pitchFamily="34" charset="0"/>
            </a:endParaRPr>
          </a:p>
        </p:txBody>
      </p:sp>
      <p:sp>
        <p:nvSpPr>
          <p:cNvPr id="3" name="Espace réservé du contenu 2"/>
          <p:cNvSpPr>
            <a:spLocks noGrp="1"/>
          </p:cNvSpPr>
          <p:nvPr>
            <p:ph idx="1"/>
          </p:nvPr>
        </p:nvSpPr>
        <p:spPr>
          <a:xfrm>
            <a:off x="323528" y="1497592"/>
            <a:ext cx="8289912" cy="4995048"/>
          </a:xfrm>
        </p:spPr>
        <p:txBody>
          <a:bodyPr/>
          <a:lstStyle/>
          <a:p>
            <a:pPr marL="380981" indent="-380981">
              <a:buFont typeface="Arial" panose="020B0604020202020204" pitchFamily="34" charset="0"/>
              <a:buChar char="•"/>
            </a:pPr>
            <a:r>
              <a:rPr lang="en-GB" sz="1800" b="1" dirty="0">
                <a:latin typeface="Marianne" panose="02000000000000000000" pitchFamily="50" charset="0"/>
              </a:rPr>
              <a:t>La </a:t>
            </a:r>
            <a:r>
              <a:rPr lang="en-GB" sz="1800" b="1" dirty="0" err="1">
                <a:latin typeface="Marianne" panose="02000000000000000000" pitchFamily="50" charset="0"/>
              </a:rPr>
              <a:t>plupart</a:t>
            </a:r>
            <a:r>
              <a:rPr lang="en-GB" sz="1800" b="1" dirty="0">
                <a:latin typeface="Marianne" panose="02000000000000000000" pitchFamily="50" charset="0"/>
              </a:rPr>
              <a:t> des </a:t>
            </a:r>
            <a:r>
              <a:rPr lang="en-GB" sz="1800" b="1" dirty="0" err="1">
                <a:latin typeface="Marianne" panose="02000000000000000000" pitchFamily="50" charset="0"/>
              </a:rPr>
              <a:t>titulaires</a:t>
            </a:r>
            <a:r>
              <a:rPr lang="en-GB" sz="1800" b="1" dirty="0">
                <a:latin typeface="Marianne" panose="02000000000000000000" pitchFamily="50" charset="0"/>
              </a:rPr>
              <a:t> </a:t>
            </a:r>
            <a:r>
              <a:rPr lang="en-GB" sz="1800" b="1" dirty="0" err="1">
                <a:latin typeface="Marianne" panose="02000000000000000000" pitchFamily="50" charset="0"/>
              </a:rPr>
              <a:t>ont</a:t>
            </a:r>
            <a:r>
              <a:rPr lang="en-GB" sz="1800" b="1" dirty="0">
                <a:latin typeface="Marianne" panose="02000000000000000000" pitchFamily="50" charset="0"/>
              </a:rPr>
              <a:t> fait les </a:t>
            </a:r>
            <a:r>
              <a:rPr lang="en-GB" sz="1800" b="1" dirty="0" err="1">
                <a:latin typeface="Marianne" panose="02000000000000000000" pitchFamily="50" charset="0"/>
              </a:rPr>
              <a:t>changements</a:t>
            </a:r>
            <a:r>
              <a:rPr lang="en-GB" sz="1800" b="1" dirty="0">
                <a:latin typeface="Marianne" panose="02000000000000000000" pitchFamily="50" charset="0"/>
              </a:rPr>
              <a:t> </a:t>
            </a:r>
            <a:r>
              <a:rPr lang="en-GB" sz="1800" b="1" dirty="0" err="1">
                <a:latin typeface="Marianne" panose="02000000000000000000" pitchFamily="50" charset="0"/>
              </a:rPr>
              <a:t>nécessaires</a:t>
            </a:r>
            <a:r>
              <a:rPr lang="en-GB" sz="1800" b="1" dirty="0">
                <a:latin typeface="Marianne" panose="02000000000000000000" pitchFamily="50" charset="0"/>
              </a:rPr>
              <a:t> </a:t>
            </a:r>
            <a:r>
              <a:rPr lang="en-GB" sz="1800" dirty="0">
                <a:latin typeface="Marianne" panose="02000000000000000000" pitchFamily="50" charset="0"/>
              </a:rPr>
              <a:t>et </a:t>
            </a:r>
            <a:r>
              <a:rPr lang="en-GB" sz="1800" dirty="0" err="1">
                <a:latin typeface="Marianne" panose="02000000000000000000" pitchFamily="50" charset="0"/>
              </a:rPr>
              <a:t>ont</a:t>
            </a:r>
            <a:r>
              <a:rPr lang="en-GB" sz="1800" dirty="0">
                <a:latin typeface="Marianne" panose="02000000000000000000" pitchFamily="50" charset="0"/>
              </a:rPr>
              <a:t> </a:t>
            </a:r>
            <a:r>
              <a:rPr lang="en-GB" sz="1800" dirty="0" err="1">
                <a:latin typeface="Marianne" panose="02000000000000000000" pitchFamily="50" charset="0"/>
              </a:rPr>
              <a:t>été</a:t>
            </a:r>
            <a:r>
              <a:rPr lang="en-GB" sz="1800" dirty="0">
                <a:latin typeface="Marianne" panose="02000000000000000000" pitchFamily="50" charset="0"/>
              </a:rPr>
              <a:t> </a:t>
            </a:r>
            <a:r>
              <a:rPr lang="en-GB" sz="1800" dirty="0" err="1">
                <a:latin typeface="Marianne" panose="02000000000000000000" pitchFamily="50" charset="0"/>
              </a:rPr>
              <a:t>en</a:t>
            </a:r>
            <a:r>
              <a:rPr lang="en-GB" sz="1800" dirty="0">
                <a:latin typeface="Marianne" panose="02000000000000000000" pitchFamily="50" charset="0"/>
              </a:rPr>
              <a:t> </a:t>
            </a:r>
            <a:r>
              <a:rPr lang="fr-FR" sz="1800" dirty="0">
                <a:latin typeface="Marianne" panose="02000000000000000000" pitchFamily="50" charset="0"/>
              </a:rPr>
              <a:t>conformité avec la réglementation le 31 décembre 2020. </a:t>
            </a:r>
            <a:endParaRPr lang="en-GB" sz="1800" dirty="0">
              <a:latin typeface="Marianne" panose="02000000000000000000" pitchFamily="50" charset="0"/>
            </a:endParaRPr>
          </a:p>
          <a:p>
            <a:pPr marL="380981" indent="-380981">
              <a:buFont typeface="Arial" panose="020B0604020202020204" pitchFamily="34" charset="0"/>
              <a:buChar char="•"/>
            </a:pPr>
            <a:r>
              <a:rPr lang="fr-FR" sz="1800" dirty="0">
                <a:latin typeface="Marianne" panose="02000000000000000000" pitchFamily="50" charset="0"/>
              </a:rPr>
              <a:t>Un nombre limité de médicaments vétérinaires pour lesquels des changements de personne responsable de la pharmacovigilance (QPPV) ou de sites de fabrication (où la libération des lots, les tests de contrôle des lots et/ou l'importation ne sont actuellement autorisés que pour les sites du Royaume-Uni) sont encore en attente.</a:t>
            </a:r>
            <a:r>
              <a:rPr lang="en-GB" sz="1800" dirty="0">
                <a:latin typeface="Marianne" panose="02000000000000000000" pitchFamily="50" charset="0"/>
              </a:rPr>
              <a:t> </a:t>
            </a:r>
          </a:p>
          <a:p>
            <a:pPr marL="380981" indent="-380981">
              <a:buFont typeface="Arial" panose="020B0604020202020204" pitchFamily="34" charset="0"/>
              <a:buChar char="•"/>
            </a:pPr>
            <a:r>
              <a:rPr lang="en-GB" sz="1800" dirty="0">
                <a:latin typeface="Marianne" panose="02000000000000000000" pitchFamily="50" charset="0"/>
              </a:rPr>
              <a:t>AMM Centralisées = 3 produits dont 2 non commercialisés.</a:t>
            </a:r>
          </a:p>
          <a:p>
            <a:pPr marL="380981" indent="-380981">
              <a:buFont typeface="Arial" panose="020B0604020202020204" pitchFamily="34" charset="0"/>
              <a:buChar char="•"/>
            </a:pPr>
            <a:r>
              <a:rPr lang="en-GB" sz="1800" dirty="0">
                <a:solidFill>
                  <a:srgbClr val="FF0000"/>
                </a:solidFill>
                <a:latin typeface="Marianne" panose="02000000000000000000" pitchFamily="50" charset="0"/>
              </a:rPr>
              <a:t>PRODUITS AUTORISES EN FRANCE : </a:t>
            </a:r>
          </a:p>
          <a:p>
            <a:pPr marL="380981" indent="-380981">
              <a:buFont typeface="Arial" panose="020B0604020202020204" pitchFamily="34" charset="0"/>
              <a:buChar char="•"/>
            </a:pPr>
            <a:endParaRPr lang="en-GB" dirty="0">
              <a:solidFill>
                <a:srgbClr val="FF0000"/>
              </a:solidFill>
              <a:latin typeface="Marianne" panose="02000000000000000000" pitchFamily="50" charset="0"/>
            </a:endParaRPr>
          </a:p>
          <a:p>
            <a:endParaRPr lang="en-GB" dirty="0">
              <a:solidFill>
                <a:srgbClr val="FF0000"/>
              </a:solidFill>
              <a:latin typeface="Marianne" panose="02000000000000000000" pitchFamily="50" charset="0"/>
            </a:endParaRPr>
          </a:p>
        </p:txBody>
      </p:sp>
      <p:sp>
        <p:nvSpPr>
          <p:cNvPr id="6" name="Espace réservé du numéro de diapositive 5"/>
          <p:cNvSpPr>
            <a:spLocks noGrp="1"/>
          </p:cNvSpPr>
          <p:nvPr>
            <p:ph type="sldNum" sz="quarter" idx="12"/>
          </p:nvPr>
        </p:nvSpPr>
        <p:spPr/>
        <p:txBody>
          <a:bodyPr/>
          <a:lstStyle/>
          <a:p>
            <a:pPr>
              <a:defRPr/>
            </a:pPr>
            <a:fld id="{974A68D2-7B7C-4B3D-81A6-5BA407D4B7CC}" type="slidenum">
              <a:rPr lang="fr-FR" smtClean="0"/>
              <a:pPr>
                <a:defRPr/>
              </a:pPr>
              <a:t>11</a:t>
            </a:fld>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3543906334"/>
              </p:ext>
            </p:extLst>
          </p:nvPr>
        </p:nvGraphicFramePr>
        <p:xfrm>
          <a:off x="539552" y="4365103"/>
          <a:ext cx="7272808" cy="1518124"/>
        </p:xfrm>
        <a:graphic>
          <a:graphicData uri="http://schemas.openxmlformats.org/drawingml/2006/table">
            <a:tbl>
              <a:tblPr firstRow="1" bandRow="1">
                <a:tableStyleId>{EB9631B5-78F2-41C9-869B-9F39066F8104}</a:tableStyleId>
              </a:tblPr>
              <a:tblGrid>
                <a:gridCol w="1818202">
                  <a:extLst>
                    <a:ext uri="{9D8B030D-6E8A-4147-A177-3AD203B41FA5}">
                      <a16:colId xmlns:a16="http://schemas.microsoft.com/office/drawing/2014/main" val="1785509034"/>
                    </a:ext>
                  </a:extLst>
                </a:gridCol>
                <a:gridCol w="1087546">
                  <a:extLst>
                    <a:ext uri="{9D8B030D-6E8A-4147-A177-3AD203B41FA5}">
                      <a16:colId xmlns:a16="http://schemas.microsoft.com/office/drawing/2014/main" val="444664885"/>
                    </a:ext>
                  </a:extLst>
                </a:gridCol>
                <a:gridCol w="2548858">
                  <a:extLst>
                    <a:ext uri="{9D8B030D-6E8A-4147-A177-3AD203B41FA5}">
                      <a16:colId xmlns:a16="http://schemas.microsoft.com/office/drawing/2014/main" val="497841794"/>
                    </a:ext>
                  </a:extLst>
                </a:gridCol>
                <a:gridCol w="1818202">
                  <a:extLst>
                    <a:ext uri="{9D8B030D-6E8A-4147-A177-3AD203B41FA5}">
                      <a16:colId xmlns:a16="http://schemas.microsoft.com/office/drawing/2014/main" val="1991645704"/>
                    </a:ext>
                  </a:extLst>
                </a:gridCol>
              </a:tblGrid>
              <a:tr h="365995">
                <a:tc>
                  <a:txBody>
                    <a:bodyPr/>
                    <a:lstStyle/>
                    <a:p>
                      <a:r>
                        <a:rPr lang="fr-FR" sz="1600" dirty="0"/>
                        <a:t>Produits</a:t>
                      </a:r>
                    </a:p>
                  </a:txBody>
                  <a:tcPr>
                    <a:solidFill>
                      <a:schemeClr val="tx2"/>
                    </a:solidFill>
                  </a:tcPr>
                </a:tc>
                <a:tc>
                  <a:txBody>
                    <a:bodyPr/>
                    <a:lstStyle/>
                    <a:p>
                      <a:r>
                        <a:rPr lang="fr-FR" sz="1600" dirty="0"/>
                        <a:t>Nb</a:t>
                      </a:r>
                    </a:p>
                  </a:txBody>
                  <a:tcPr>
                    <a:solidFill>
                      <a:schemeClr val="tx2"/>
                    </a:solidFill>
                  </a:tcPr>
                </a:tc>
                <a:tc>
                  <a:txBody>
                    <a:bodyPr/>
                    <a:lstStyle/>
                    <a:p>
                      <a:endParaRPr lang="fr-FR" sz="1600" dirty="0"/>
                    </a:p>
                  </a:txBody>
                  <a:tcPr>
                    <a:solidFill>
                      <a:schemeClr val="tx2"/>
                    </a:solidFill>
                  </a:tcPr>
                </a:tc>
                <a:tc>
                  <a:txBody>
                    <a:bodyPr/>
                    <a:lstStyle/>
                    <a:p>
                      <a:endParaRPr lang="fr-FR" sz="1600" dirty="0"/>
                    </a:p>
                  </a:txBody>
                  <a:tcPr>
                    <a:solidFill>
                      <a:schemeClr val="tx2"/>
                    </a:solidFill>
                  </a:tcPr>
                </a:tc>
                <a:extLst>
                  <a:ext uri="{0D108BD9-81ED-4DB2-BD59-A6C34878D82A}">
                    <a16:rowId xmlns:a16="http://schemas.microsoft.com/office/drawing/2014/main" val="3880857958"/>
                  </a:ext>
                </a:extLst>
              </a:tr>
              <a:tr h="365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Critiques</a:t>
                      </a:r>
                    </a:p>
                  </a:txBody>
                  <a:tcPr/>
                </a:tc>
                <a:tc>
                  <a:txBody>
                    <a:bodyPr/>
                    <a:lstStyle/>
                    <a:p>
                      <a:r>
                        <a:rPr lang="fr-FR" sz="1600" dirty="0"/>
                        <a:t>13</a:t>
                      </a:r>
                    </a:p>
                  </a:txBody>
                  <a:tcPr/>
                </a:tc>
                <a:tc>
                  <a:txBody>
                    <a:bodyPr/>
                    <a:lstStyle/>
                    <a:p>
                      <a:endParaRPr lang="fr-FR" sz="1600" dirty="0"/>
                    </a:p>
                  </a:txBody>
                  <a:tcPr/>
                </a:tc>
                <a:tc>
                  <a:txBody>
                    <a:bodyPr/>
                    <a:lstStyle/>
                    <a:p>
                      <a:endParaRPr lang="fr-FR" sz="1600" dirty="0"/>
                    </a:p>
                  </a:txBody>
                  <a:tcPr/>
                </a:tc>
                <a:extLst>
                  <a:ext uri="{0D108BD9-81ED-4DB2-BD59-A6C34878D82A}">
                    <a16:rowId xmlns:a16="http://schemas.microsoft.com/office/drawing/2014/main" val="425960982"/>
                  </a:ext>
                </a:extLst>
              </a:tr>
              <a:tr h="420139">
                <a:tc>
                  <a:txBody>
                    <a:bodyPr/>
                    <a:lstStyle/>
                    <a:p>
                      <a:r>
                        <a:rPr lang="fr-FR" sz="1600" dirty="0"/>
                        <a:t>Non Critiques</a:t>
                      </a:r>
                    </a:p>
                  </a:txBody>
                  <a:tcPr/>
                </a:tc>
                <a:tc>
                  <a:txBody>
                    <a:bodyPr/>
                    <a:lstStyle/>
                    <a:p>
                      <a:r>
                        <a:rPr lang="fr-FR" sz="1600" dirty="0"/>
                        <a:t>36</a:t>
                      </a:r>
                    </a:p>
                  </a:txBody>
                  <a:tcPr/>
                </a:tc>
                <a:tc>
                  <a:txBody>
                    <a:bodyPr/>
                    <a:lstStyle/>
                    <a:p>
                      <a:r>
                        <a:rPr lang="fr-FR" sz="1600" dirty="0"/>
                        <a:t>Modifications en cours</a:t>
                      </a:r>
                    </a:p>
                  </a:txBody>
                  <a:tcPr/>
                </a:tc>
                <a:tc>
                  <a:txBody>
                    <a:bodyPr/>
                    <a:lstStyle/>
                    <a:p>
                      <a:r>
                        <a:rPr lang="fr-FR" sz="1600" dirty="0"/>
                        <a:t>30</a:t>
                      </a:r>
                    </a:p>
                  </a:txBody>
                  <a:tcPr/>
                </a:tc>
                <a:extLst>
                  <a:ext uri="{0D108BD9-81ED-4DB2-BD59-A6C34878D82A}">
                    <a16:rowId xmlns:a16="http://schemas.microsoft.com/office/drawing/2014/main" val="251353353"/>
                  </a:ext>
                </a:extLst>
              </a:tr>
              <a:tr h="365995">
                <a:tc>
                  <a:txBody>
                    <a:bodyPr/>
                    <a:lstStyle/>
                    <a:p>
                      <a:endParaRPr lang="fr-FR" sz="1600"/>
                    </a:p>
                  </a:txBody>
                  <a:tcPr/>
                </a:tc>
                <a:tc>
                  <a:txBody>
                    <a:bodyPr/>
                    <a:lstStyle/>
                    <a:p>
                      <a:endParaRPr lang="fr-FR" sz="1600"/>
                    </a:p>
                  </a:txBody>
                  <a:tcPr/>
                </a:tc>
                <a:tc>
                  <a:txBody>
                    <a:bodyPr/>
                    <a:lstStyle/>
                    <a:p>
                      <a:r>
                        <a:rPr lang="fr-FR" sz="1600" dirty="0">
                          <a:solidFill>
                            <a:schemeClr val="bg2"/>
                          </a:solidFill>
                        </a:rPr>
                        <a:t>Suspensions</a:t>
                      </a:r>
                    </a:p>
                  </a:txBody>
                  <a:tcPr/>
                </a:tc>
                <a:tc>
                  <a:txBody>
                    <a:bodyPr/>
                    <a:lstStyle/>
                    <a:p>
                      <a:r>
                        <a:rPr lang="fr-FR" sz="1600" dirty="0">
                          <a:solidFill>
                            <a:schemeClr val="bg2"/>
                          </a:solidFill>
                        </a:rPr>
                        <a:t>6</a:t>
                      </a:r>
                    </a:p>
                  </a:txBody>
                  <a:tcPr/>
                </a:tc>
                <a:extLst>
                  <a:ext uri="{0D108BD9-81ED-4DB2-BD59-A6C34878D82A}">
                    <a16:rowId xmlns:a16="http://schemas.microsoft.com/office/drawing/2014/main" val="1424836195"/>
                  </a:ext>
                </a:extLst>
              </a:tr>
            </a:tbl>
          </a:graphicData>
        </a:graphic>
      </p:graphicFrame>
      <p:sp>
        <p:nvSpPr>
          <p:cNvPr id="7" name="Espace réservé de la date 3"/>
          <p:cNvSpPr txBox="1">
            <a:spLocks/>
          </p:cNvSpPr>
          <p:nvPr/>
        </p:nvSpPr>
        <p:spPr bwMode="gray">
          <a:xfrm>
            <a:off x="28082" y="6474669"/>
            <a:ext cx="2240756" cy="333375"/>
          </a:xfrm>
          <a:prstGeom prst="rect">
            <a:avLst/>
          </a:prstGeom>
        </p:spPr>
        <p:txBody>
          <a:bodyPr vert="horz" lIns="0" tIns="0" rIns="0" bIns="0" rtlCol="0" anchor="ctr" anchorCtr="0">
            <a:noAutofit/>
          </a:bodyPr>
          <a:lstStyle>
            <a:defPPr>
              <a:defRPr lang="fr-FR"/>
            </a:defPPr>
            <a:lvl1pPr marL="0" algn="ctr" defTabSz="914400" rtl="0" eaLnBrk="1" latinLnBrk="0" hangingPunct="1">
              <a:defRPr sz="1100" b="1" kern="1200">
                <a:solidFill>
                  <a:schemeClr val="tx1"/>
                </a:solidFill>
                <a:latin typeface="Marianne Thin" panose="020000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dirty="0"/>
              <a:t>COPIL RFSA 10/03/2021</a:t>
            </a:r>
          </a:p>
        </p:txBody>
      </p:sp>
    </p:spTree>
    <p:extLst>
      <p:ext uri="{BB962C8B-B14F-4D97-AF65-F5344CB8AC3E}">
        <p14:creationId xmlns:p14="http://schemas.microsoft.com/office/powerpoint/2010/main" val="127433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a:xfrm>
            <a:off x="6516241" y="6294940"/>
            <a:ext cx="1403350" cy="457200"/>
          </a:xfrm>
        </p:spPr>
        <p:txBody>
          <a:bodyPr/>
          <a:lstStyle/>
          <a:p>
            <a:pPr>
              <a:defRPr/>
            </a:pPr>
            <a:fld id="{1842EB0C-BEDD-4A41-A267-CBC8038786D5}" type="slidenum">
              <a:rPr lang="fr-FR" smtClean="0"/>
              <a:pPr>
                <a:defRPr/>
              </a:pPr>
              <a:t>12</a:t>
            </a:fld>
            <a:endParaRPr lang="fr-FR" dirty="0"/>
          </a:p>
        </p:txBody>
      </p:sp>
      <p:grpSp>
        <p:nvGrpSpPr>
          <p:cNvPr id="48" name="Groupe 47"/>
          <p:cNvGrpSpPr/>
          <p:nvPr/>
        </p:nvGrpSpPr>
        <p:grpSpPr>
          <a:xfrm>
            <a:off x="107504" y="1964609"/>
            <a:ext cx="8828181" cy="4365256"/>
            <a:chOff x="219640" y="2147206"/>
            <a:chExt cx="8828181" cy="4365256"/>
          </a:xfrm>
        </p:grpSpPr>
        <p:sp>
          <p:nvSpPr>
            <p:cNvPr id="49" name="OTLSHAPE_T_33c24e80fbcf44a89689f866bc992069_Shape"/>
            <p:cNvSpPr/>
            <p:nvPr/>
          </p:nvSpPr>
          <p:spPr>
            <a:xfrm>
              <a:off x="1010760" y="2147206"/>
              <a:ext cx="1460500" cy="203200"/>
            </a:xfrm>
            <a:prstGeom prst="roundRect">
              <a:avLst/>
            </a:prstGeom>
            <a:solidFill>
              <a:srgbClr val="EA161E"/>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50" name="OTLSHAPE_T_33c24e80fbcf44a89689f866bc992069_Title"/>
            <p:cNvSpPr txBox="1"/>
            <p:nvPr/>
          </p:nvSpPr>
          <p:spPr>
            <a:xfrm>
              <a:off x="355509" y="2402899"/>
              <a:ext cx="2069709" cy="677108"/>
            </a:xfrm>
            <a:prstGeom prst="rect">
              <a:avLst/>
            </a:prstGeom>
            <a:solidFill>
              <a:srgbClr val="FF7C80"/>
            </a:solidFill>
            <a:ln>
              <a:solidFill>
                <a:srgbClr val="FF000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2" normalizeH="0" baseline="0" noProof="0" dirty="0">
                  <a:ln>
                    <a:noFill/>
                  </a:ln>
                  <a:solidFill>
                    <a:sysClr val="windowText" lastClr="000000"/>
                  </a:solidFill>
                  <a:effectLst/>
                  <a:uLnTx/>
                  <a:uFillTx/>
                  <a:latin typeface="Calibri"/>
                  <a:ea typeface="+mn-ea"/>
                  <a:cs typeface="+mn-cs"/>
                </a:rPr>
                <a:t>IA : 55(3) Product database specifications;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2" normalizeH="0" baseline="0" noProof="0" dirty="0">
                  <a:ln>
                    <a:noFill/>
                  </a:ln>
                  <a:solidFill>
                    <a:sysClr val="windowText" lastClr="000000"/>
                  </a:solidFill>
                  <a:effectLst/>
                  <a:uLnTx/>
                  <a:uFillTx/>
                  <a:latin typeface="Calibri"/>
                  <a:ea typeface="+mn-ea"/>
                  <a:cs typeface="+mn-cs"/>
                </a:rPr>
                <a:t>60(1) List of variations not requiring assessment</a:t>
              </a:r>
              <a:endParaRPr kumimoji="0" lang="fr-FR" sz="1100" b="0" i="1" u="none" strike="noStrike" kern="1200" cap="none" spc="-2" normalizeH="0" baseline="0" noProof="0" dirty="0">
                <a:ln>
                  <a:noFill/>
                </a:ln>
                <a:solidFill>
                  <a:sysClr val="windowText" lastClr="000000"/>
                </a:solidFill>
                <a:effectLst/>
                <a:uLnTx/>
                <a:uFillTx/>
                <a:latin typeface="Calibri"/>
                <a:ea typeface="+mn-ea"/>
                <a:cs typeface="+mn-cs"/>
              </a:endParaRPr>
            </a:p>
          </p:txBody>
        </p:sp>
        <p:sp>
          <p:nvSpPr>
            <p:cNvPr id="51" name="OTLSHAPE_T_2d3ecdbca79e4259be1944be9e26edba_Title"/>
            <p:cNvSpPr txBox="1"/>
            <p:nvPr/>
          </p:nvSpPr>
          <p:spPr>
            <a:xfrm>
              <a:off x="347838" y="3124056"/>
              <a:ext cx="2077380" cy="846386"/>
            </a:xfrm>
            <a:prstGeom prst="rect">
              <a:avLst/>
            </a:prstGeom>
            <a:solidFill>
              <a:srgbClr val="FF7C80"/>
            </a:solidFill>
            <a:ln>
              <a:solidFill>
                <a:srgbClr val="FF000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DA : 57(3) Detailed rules on the methods of gathering data on the use of antimicrobials;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146(2) Insure sufficient level of details in annex II</a:t>
              </a:r>
              <a:endParaRPr kumimoji="0" lang="fr-FR" sz="1100" b="1" i="0" u="none" strike="noStrike" kern="1200" cap="none" spc="-2" normalizeH="0" baseline="0" noProof="0" dirty="0">
                <a:ln>
                  <a:noFill/>
                </a:ln>
                <a:solidFill>
                  <a:sysClr val="windowText" lastClr="000000"/>
                </a:solidFill>
                <a:effectLst/>
                <a:uLnTx/>
                <a:uFillTx/>
                <a:latin typeface="Calibri"/>
                <a:ea typeface="+mn-ea"/>
                <a:cs typeface="+mn-cs"/>
              </a:endParaRPr>
            </a:p>
          </p:txBody>
        </p:sp>
        <p:sp>
          <p:nvSpPr>
            <p:cNvPr id="52" name="OTLSHAPE_T_8a38c479f1564655b1ebaa24d4d63e97_Shape"/>
            <p:cNvSpPr/>
            <p:nvPr/>
          </p:nvSpPr>
          <p:spPr>
            <a:xfrm>
              <a:off x="2670750" y="4122757"/>
              <a:ext cx="254000" cy="203200"/>
            </a:xfrm>
            <a:prstGeom prst="roundRect">
              <a:avLst/>
            </a:prstGeom>
            <a:solidFill>
              <a:srgbClr val="FEBA0A"/>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53" name="OTLSHAPE_T_8a38c479f1564655b1ebaa24d4d63e97_Title"/>
            <p:cNvSpPr txBox="1"/>
            <p:nvPr/>
          </p:nvSpPr>
          <p:spPr>
            <a:xfrm>
              <a:off x="576202" y="4055080"/>
              <a:ext cx="2087551" cy="338554"/>
            </a:xfrm>
            <a:prstGeom prst="rect">
              <a:avLst/>
            </a:prstGeom>
            <a:solidFill>
              <a:srgbClr val="FF7C80"/>
            </a:solidFill>
            <a:ln>
              <a:solidFill>
                <a:srgbClr val="FFC00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4" normalizeH="0" baseline="0" noProof="0" dirty="0">
                  <a:ln>
                    <a:noFill/>
                  </a:ln>
                  <a:solidFill>
                    <a:sysClr val="windowText" lastClr="000000"/>
                  </a:solidFill>
                  <a:effectLst/>
                  <a:uLnTx/>
                  <a:uFillTx/>
                  <a:latin typeface="Calibri"/>
                  <a:ea typeface="+mn-ea"/>
                  <a:cs typeface="+mn-cs"/>
                </a:rPr>
                <a:t>DA : 37(4) </a:t>
              </a:r>
              <a:r>
                <a:rPr kumimoji="0" lang="fr-FR" sz="1100" b="1" i="0" u="none" strike="noStrike" kern="1200" cap="none" spc="-4" normalizeH="0" baseline="0" noProof="0" dirty="0" err="1">
                  <a:ln>
                    <a:noFill/>
                  </a:ln>
                  <a:solidFill>
                    <a:sysClr val="windowText" lastClr="000000"/>
                  </a:solidFill>
                  <a:effectLst/>
                  <a:uLnTx/>
                  <a:uFillTx/>
                  <a:latin typeface="Calibri"/>
                  <a:ea typeface="+mn-ea"/>
                  <a:cs typeface="+mn-cs"/>
                </a:rPr>
                <a:t>Criteria</a:t>
              </a:r>
              <a:r>
                <a:rPr kumimoji="0" lang="fr-FR" sz="1100" b="1" i="0" u="none" strike="noStrike" kern="1200" cap="none" spc="-4" normalizeH="0" baseline="0" noProof="0" dirty="0">
                  <a:ln>
                    <a:noFill/>
                  </a:ln>
                  <a:solidFill>
                    <a:sysClr val="windowText" lastClr="000000"/>
                  </a:solidFill>
                  <a:effectLst/>
                  <a:uLnTx/>
                  <a:uFillTx/>
                  <a:latin typeface="Calibri"/>
                  <a:ea typeface="+mn-ea"/>
                  <a:cs typeface="+mn-cs"/>
                </a:rPr>
                <a:t> to </a:t>
              </a:r>
              <a:r>
                <a:rPr kumimoji="0" lang="fr-FR" sz="1100" b="1" i="0" u="none" strike="noStrike" kern="1200" cap="none" spc="-4" normalizeH="0" baseline="0" noProof="0" dirty="0" err="1">
                  <a:ln>
                    <a:noFill/>
                  </a:ln>
                  <a:solidFill>
                    <a:sysClr val="windowText" lastClr="000000"/>
                  </a:solidFill>
                  <a:effectLst/>
                  <a:uLnTx/>
                  <a:uFillTx/>
                  <a:latin typeface="Calibri"/>
                  <a:ea typeface="+mn-ea"/>
                  <a:cs typeface="+mn-cs"/>
                </a:rPr>
                <a:t>designe</a:t>
              </a:r>
              <a:r>
                <a:rPr kumimoji="0" lang="fr-FR" sz="1100" b="1" i="0" u="none" strike="noStrike" kern="1200" cap="none" spc="-4" normalizeH="0" baseline="0" noProof="0" dirty="0">
                  <a:ln>
                    <a:noFill/>
                  </a:ln>
                  <a:solidFill>
                    <a:sysClr val="windowText" lastClr="000000"/>
                  </a:solidFill>
                  <a:effectLst/>
                  <a:uLnTx/>
                  <a:uFillTx/>
                  <a:latin typeface="Calibri"/>
                  <a:ea typeface="+mn-ea"/>
                  <a:cs typeface="+mn-cs"/>
                </a:rPr>
                <a:t> </a:t>
              </a:r>
              <a:r>
                <a:rPr kumimoji="0" lang="fr-FR" sz="1100" b="1" i="0" u="none" strike="noStrike" kern="1200" cap="none" spc="-4" normalizeH="0" baseline="0" noProof="0" dirty="0" err="1">
                  <a:ln>
                    <a:noFill/>
                  </a:ln>
                  <a:solidFill>
                    <a:sysClr val="windowText" lastClr="000000"/>
                  </a:solidFill>
                  <a:effectLst/>
                  <a:uLnTx/>
                  <a:uFillTx/>
                  <a:latin typeface="Calibri"/>
                  <a:ea typeface="+mn-ea"/>
                  <a:cs typeface="+mn-cs"/>
                </a:rPr>
                <a:t>antimicrobials</a:t>
              </a:r>
              <a:r>
                <a:rPr kumimoji="0" lang="fr-FR" sz="1100" b="1" i="0" u="none" strike="noStrike" kern="1200" cap="none" spc="-4" normalizeH="0" baseline="0" noProof="0" dirty="0">
                  <a:ln>
                    <a:noFill/>
                  </a:ln>
                  <a:solidFill>
                    <a:sysClr val="windowText" lastClr="000000"/>
                  </a:solidFill>
                  <a:effectLst/>
                  <a:uLnTx/>
                  <a:uFillTx/>
                  <a:latin typeface="Calibri"/>
                  <a:ea typeface="+mn-ea"/>
                  <a:cs typeface="+mn-cs"/>
                </a:rPr>
                <a:t> </a:t>
              </a:r>
              <a:r>
                <a:rPr kumimoji="0" lang="fr-FR" sz="1100" b="1" i="0" u="none" strike="noStrike" kern="1200" cap="none" spc="-4" normalizeH="0" baseline="0" noProof="0" dirty="0" err="1">
                  <a:ln>
                    <a:noFill/>
                  </a:ln>
                  <a:solidFill>
                    <a:sysClr val="windowText" lastClr="000000"/>
                  </a:solidFill>
                  <a:effectLst/>
                  <a:uLnTx/>
                  <a:uFillTx/>
                  <a:latin typeface="Calibri"/>
                  <a:ea typeface="+mn-ea"/>
                  <a:cs typeface="+mn-cs"/>
                </a:rPr>
                <a:t>reserved</a:t>
              </a:r>
              <a:r>
                <a:rPr kumimoji="0" lang="fr-FR" sz="1100" b="1" i="0" u="none" strike="noStrike" kern="1200" cap="none" spc="-4" normalizeH="0" baseline="0" noProof="0" dirty="0">
                  <a:ln>
                    <a:noFill/>
                  </a:ln>
                  <a:solidFill>
                    <a:sysClr val="windowText" lastClr="000000"/>
                  </a:solidFill>
                  <a:effectLst/>
                  <a:uLnTx/>
                  <a:uFillTx/>
                  <a:latin typeface="Calibri"/>
                  <a:ea typeface="+mn-ea"/>
                  <a:cs typeface="+mn-cs"/>
                </a:rPr>
                <a:t> for </a:t>
              </a:r>
              <a:r>
                <a:rPr kumimoji="0" lang="fr-FR" sz="1100" b="1" i="0" u="none" strike="noStrike" kern="1200" cap="none" spc="-4" normalizeH="0" baseline="0" noProof="0" dirty="0" err="1">
                  <a:ln>
                    <a:noFill/>
                  </a:ln>
                  <a:solidFill>
                    <a:sysClr val="windowText" lastClr="000000"/>
                  </a:solidFill>
                  <a:effectLst/>
                  <a:uLnTx/>
                  <a:uFillTx/>
                  <a:latin typeface="Calibri"/>
                  <a:ea typeface="+mn-ea"/>
                  <a:cs typeface="+mn-cs"/>
                </a:rPr>
                <a:t>humans</a:t>
              </a:r>
              <a:endParaRPr kumimoji="0" lang="fr-FR" sz="1100" b="1" i="0" u="none" strike="noStrike" kern="1200" cap="none" spc="-4" normalizeH="0" baseline="0" noProof="0" dirty="0">
                <a:ln>
                  <a:noFill/>
                </a:ln>
                <a:solidFill>
                  <a:sysClr val="windowText" lastClr="000000"/>
                </a:solidFill>
                <a:effectLst/>
                <a:uLnTx/>
                <a:uFillTx/>
                <a:latin typeface="Calibri"/>
                <a:ea typeface="+mn-ea"/>
                <a:cs typeface="+mn-cs"/>
              </a:endParaRPr>
            </a:p>
          </p:txBody>
        </p:sp>
        <p:sp>
          <p:nvSpPr>
            <p:cNvPr id="54" name="OTLSHAPE_T_9873ab485bb14d65983ce6d27de34294_Shape"/>
            <p:cNvSpPr/>
            <p:nvPr/>
          </p:nvSpPr>
          <p:spPr>
            <a:xfrm>
              <a:off x="1010760" y="4481555"/>
              <a:ext cx="2184400" cy="203200"/>
            </a:xfrm>
            <a:prstGeom prst="roundRect">
              <a:avLst/>
            </a:prstGeom>
            <a:solidFill>
              <a:srgbClr val="96D642"/>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55" name="OTLSHAPE_T_9873ab485bb14d65983ce6d27de34294_Title"/>
            <p:cNvSpPr txBox="1"/>
            <p:nvPr/>
          </p:nvSpPr>
          <p:spPr>
            <a:xfrm>
              <a:off x="219640" y="5109889"/>
              <a:ext cx="2372820" cy="1015663"/>
            </a:xfrm>
            <a:prstGeom prst="rect">
              <a:avLst/>
            </a:prstGeom>
            <a:solidFill>
              <a:schemeClr val="tx2">
                <a:lumMod val="40000"/>
                <a:lumOff val="60000"/>
              </a:schemeClr>
            </a:solidFill>
            <a:ln>
              <a:solidFill>
                <a:srgbClr val="92D05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IA : 37(5) List of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antimicrobials</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reserved</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to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humans</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57(4) Format and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requirements</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for the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collected</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antimicrobial</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data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95(8) GDP active substances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99(6) GDP ; </a:t>
              </a:r>
            </a:p>
          </p:txBody>
        </p:sp>
        <p:sp>
          <p:nvSpPr>
            <p:cNvPr id="56" name="OTLSHAPE_T_8709f9de26f94926a0951d2fe5b5b47d_Title"/>
            <p:cNvSpPr txBox="1"/>
            <p:nvPr/>
          </p:nvSpPr>
          <p:spPr>
            <a:xfrm>
              <a:off x="219640" y="6173908"/>
              <a:ext cx="2372820" cy="338554"/>
            </a:xfrm>
            <a:prstGeom prst="rect">
              <a:avLst/>
            </a:prstGeom>
            <a:solidFill>
              <a:schemeClr val="tx2">
                <a:lumMod val="40000"/>
                <a:lumOff val="60000"/>
              </a:schemeClr>
            </a:solidFill>
            <a:ln>
              <a:solidFill>
                <a:schemeClr val="accent2">
                  <a:lumMod val="40000"/>
                  <a:lumOff val="60000"/>
                </a:schemeClr>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4" normalizeH="0" baseline="0" noProof="0" dirty="0">
                  <a:ln>
                    <a:noFill/>
                  </a:ln>
                  <a:solidFill>
                    <a:sysClr val="windowText" lastClr="000000"/>
                  </a:solidFill>
                  <a:effectLst/>
                  <a:uLnTx/>
                  <a:uFillTx/>
                  <a:latin typeface="Calibri"/>
                  <a:ea typeface="+mn-ea"/>
                  <a:cs typeface="+mn-cs"/>
                </a:rPr>
                <a:t>DA : 118(2) Rules for import of animals from third countries</a:t>
              </a:r>
              <a:endParaRPr kumimoji="0" lang="fr-FR" sz="1100" b="1" i="0" u="none" strike="noStrike" kern="1200" cap="none" spc="-4" normalizeH="0" baseline="0" noProof="0" dirty="0">
                <a:ln>
                  <a:noFill/>
                </a:ln>
                <a:solidFill>
                  <a:sysClr val="windowText" lastClr="000000"/>
                </a:solidFill>
                <a:effectLst/>
                <a:uLnTx/>
                <a:uFillTx/>
                <a:latin typeface="Calibri"/>
                <a:ea typeface="+mn-ea"/>
                <a:cs typeface="+mn-cs"/>
              </a:endParaRPr>
            </a:p>
          </p:txBody>
        </p:sp>
        <p:sp>
          <p:nvSpPr>
            <p:cNvPr id="57" name="OTLSHAPE_T_b86061c104ce43518053b100ccfaf597_Shape"/>
            <p:cNvSpPr/>
            <p:nvPr/>
          </p:nvSpPr>
          <p:spPr>
            <a:xfrm>
              <a:off x="3252860" y="3271353"/>
              <a:ext cx="2197100" cy="203200"/>
            </a:xfrm>
            <a:prstGeom prst="roundRect">
              <a:avLst/>
            </a:prstGeom>
            <a:solidFill>
              <a:srgbClr val="02B2EE"/>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58" name="OTLSHAPE_T_b86061c104ce43518053b100ccfaf597_Title"/>
            <p:cNvSpPr txBox="1"/>
            <p:nvPr/>
          </p:nvSpPr>
          <p:spPr>
            <a:xfrm>
              <a:off x="5619260" y="2477714"/>
              <a:ext cx="3187394" cy="1015663"/>
            </a:xfrm>
            <a:prstGeom prst="rect">
              <a:avLst/>
            </a:prstGeom>
            <a:noFill/>
            <a:ln>
              <a:solidFill>
                <a:srgbClr val="00B0F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IA : 17(2) Abbreviations and pictograms;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17(3) Packages size;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93(2) GMP </a:t>
              </a:r>
              <a:r>
                <a:rPr kumimoji="0" lang="en-US" sz="1100" b="1" i="0" u="none" strike="noStrike" kern="1200" cap="none" spc="-2" normalizeH="0" baseline="0" noProof="0">
                  <a:ln>
                    <a:noFill/>
                  </a:ln>
                  <a:solidFill>
                    <a:sysClr val="windowText" lastClr="000000"/>
                  </a:solidFill>
                  <a:effectLst/>
                  <a:uLnTx/>
                  <a:uFillTx/>
                  <a:latin typeface="Calibri"/>
                  <a:ea typeface="+mn-ea"/>
                  <a:cs typeface="+mn-cs"/>
                </a:rPr>
                <a:t>and GMP </a:t>
              </a: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active substances;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109(2) Forms to enter information in the equine identification passport;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115(5) List of essential substances for equine species</a:t>
              </a:r>
              <a:endParaRPr kumimoji="0" lang="fr-FR" sz="1100" b="1" i="0" u="none" strike="noStrike" kern="1200" cap="none" spc="-2" normalizeH="0" baseline="0" noProof="0" dirty="0">
                <a:ln>
                  <a:noFill/>
                </a:ln>
                <a:solidFill>
                  <a:sysClr val="windowText" lastClr="000000"/>
                </a:solidFill>
                <a:effectLst/>
                <a:uLnTx/>
                <a:uFillTx/>
                <a:latin typeface="Calibri"/>
                <a:ea typeface="+mn-ea"/>
                <a:cs typeface="+mn-cs"/>
              </a:endParaRPr>
            </a:p>
          </p:txBody>
        </p:sp>
        <p:sp>
          <p:nvSpPr>
            <p:cNvPr id="59" name="OTLSHAPE_T_98fc986c7cf645eeb1aacac430286777_Title"/>
            <p:cNvSpPr txBox="1"/>
            <p:nvPr/>
          </p:nvSpPr>
          <p:spPr>
            <a:xfrm flipH="1">
              <a:off x="5609818" y="3547248"/>
              <a:ext cx="3196835" cy="338554"/>
            </a:xfrm>
            <a:prstGeom prst="rect">
              <a:avLst/>
            </a:prstGeom>
            <a:noFill/>
            <a:ln>
              <a:solidFill>
                <a:srgbClr val="00B0F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4" normalizeH="0" baseline="0" noProof="0" dirty="0">
                  <a:ln>
                    <a:noFill/>
                  </a:ln>
                  <a:solidFill>
                    <a:sysClr val="windowText" lastClr="000000"/>
                  </a:solidFill>
                  <a:effectLst/>
                  <a:uLnTx/>
                  <a:uFillTx/>
                  <a:latin typeface="Calibri"/>
                  <a:ea typeface="+mn-ea"/>
                  <a:cs typeface="+mn-cs"/>
                </a:rPr>
                <a:t>DA : 109(1) Content and format of information to be contained on the equine identification document</a:t>
              </a:r>
              <a:endParaRPr kumimoji="0" lang="fr-FR" sz="1100" b="1" i="0" u="none" strike="noStrike" kern="1200" cap="none" spc="-4" normalizeH="0" baseline="0" noProof="0" dirty="0">
                <a:ln>
                  <a:noFill/>
                </a:ln>
                <a:solidFill>
                  <a:sysClr val="windowText" lastClr="000000"/>
                </a:solidFill>
                <a:effectLst/>
                <a:uLnTx/>
                <a:uFillTx/>
                <a:latin typeface="Calibri"/>
                <a:ea typeface="+mn-ea"/>
                <a:cs typeface="+mn-cs"/>
              </a:endParaRPr>
            </a:p>
          </p:txBody>
        </p:sp>
        <p:sp>
          <p:nvSpPr>
            <p:cNvPr id="60" name="OTLSHAPE_T_9e2b2abad306413fa24b57c7510f20b4_Shape"/>
            <p:cNvSpPr/>
            <p:nvPr/>
          </p:nvSpPr>
          <p:spPr>
            <a:xfrm>
              <a:off x="3205289" y="4229592"/>
              <a:ext cx="3650449" cy="153358"/>
            </a:xfrm>
            <a:prstGeom prst="roundRect">
              <a:avLst/>
            </a:prstGeom>
            <a:solidFill>
              <a:srgbClr val="2F3699"/>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61" name="OTLSHAPE_T_9e2b2abad306413fa24b57c7510f20b4_Title"/>
            <p:cNvSpPr txBox="1"/>
            <p:nvPr/>
          </p:nvSpPr>
          <p:spPr>
            <a:xfrm>
              <a:off x="6979085" y="3975677"/>
              <a:ext cx="2068736" cy="507831"/>
            </a:xfrm>
            <a:prstGeom prst="rect">
              <a:avLst/>
            </a:prstGeom>
            <a:noFill/>
            <a:ln>
              <a:solidFill>
                <a:srgbClr val="00206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IA : 114(3) : List of substances which may be used for food producing aquatic species</a:t>
              </a:r>
              <a:endParaRPr kumimoji="0" lang="fr-FR" sz="1100" b="1" i="0" u="none" strike="noStrike" kern="1200" cap="none" spc="-2" normalizeH="0" baseline="0" noProof="0" dirty="0">
                <a:ln>
                  <a:noFill/>
                </a:ln>
                <a:solidFill>
                  <a:sysClr val="windowText" lastClr="000000"/>
                </a:solidFill>
                <a:effectLst/>
                <a:uLnTx/>
                <a:uFillTx/>
                <a:latin typeface="Calibri"/>
                <a:ea typeface="+mn-ea"/>
                <a:cs typeface="+mn-cs"/>
              </a:endParaRPr>
            </a:p>
          </p:txBody>
        </p:sp>
        <p:sp>
          <p:nvSpPr>
            <p:cNvPr id="62" name="OTLSHAPE_T_b50f0f9f94af41959932f757ea5f5925_Shape"/>
            <p:cNvSpPr/>
            <p:nvPr/>
          </p:nvSpPr>
          <p:spPr>
            <a:xfrm>
              <a:off x="4156047" y="4789182"/>
              <a:ext cx="1648615" cy="605520"/>
            </a:xfrm>
            <a:prstGeom prst="roundRect">
              <a:avLst/>
            </a:prstGeom>
            <a:solidFill>
              <a:srgbClr val="8064A2">
                <a:lumMod val="60000"/>
                <a:lumOff val="40000"/>
              </a:srgbClr>
            </a:solidFill>
            <a:ln w="25400" cap="flat" cmpd="sng" algn="ctr">
              <a:noFill/>
              <a:prstDash val="solid"/>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63" name="OTLSHAPE_T_b50f0f9f94af41959932f757ea5f5925_Title"/>
            <p:cNvSpPr txBox="1"/>
            <p:nvPr/>
          </p:nvSpPr>
          <p:spPr>
            <a:xfrm>
              <a:off x="6331775" y="4720677"/>
              <a:ext cx="2716045" cy="846386"/>
            </a:xfrm>
            <a:prstGeom prst="rect">
              <a:avLst/>
            </a:prstGeom>
            <a:noFill/>
            <a:ln>
              <a:solidFill>
                <a:srgbClr val="7030A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IA : 17(1) Identification code;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65(4) Rules of </a:t>
              </a:r>
              <a:r>
                <a:rPr kumimoji="0" lang="en-US" sz="1100" b="1" i="0" u="none" strike="noStrike" kern="1200" cap="none" spc="-2" normalizeH="0" baseline="0" noProof="0" dirty="0" err="1">
                  <a:ln>
                    <a:noFill/>
                  </a:ln>
                  <a:solidFill>
                    <a:sysClr val="windowText" lastClr="000000"/>
                  </a:solidFill>
                  <a:effectLst/>
                  <a:uLnTx/>
                  <a:uFillTx/>
                  <a:latin typeface="Calibri"/>
                  <a:ea typeface="+mn-ea"/>
                  <a:cs typeface="+mn-cs"/>
                </a:rPr>
                <a:t>worksharing</a:t>
              </a: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 procedure;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105(8) Format of veterinary prescription;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2" normalizeH="0" baseline="0" noProof="0" dirty="0">
                  <a:ln>
                    <a:noFill/>
                  </a:ln>
                  <a:solidFill>
                    <a:sysClr val="windowText" lastClr="000000"/>
                  </a:solidFill>
                  <a:effectLst/>
                  <a:uLnTx/>
                  <a:uFillTx/>
                  <a:latin typeface="Calibri"/>
                  <a:ea typeface="+mn-ea"/>
                  <a:cs typeface="+mn-cs"/>
                </a:rPr>
                <a:t>107(6) List of antimicrobials forbidden for cascade use</a:t>
              </a:r>
              <a:endParaRPr kumimoji="0" lang="fr-FR" sz="1100" b="1" i="0" u="none" strike="noStrike" kern="1200" cap="none" spc="-2" normalizeH="0" baseline="0" noProof="0" dirty="0">
                <a:ln>
                  <a:noFill/>
                </a:ln>
                <a:solidFill>
                  <a:sysClr val="windowText" lastClr="000000"/>
                </a:solidFill>
                <a:effectLst/>
                <a:uLnTx/>
                <a:uFillTx/>
                <a:latin typeface="Calibri"/>
                <a:ea typeface="+mn-ea"/>
                <a:cs typeface="+mn-cs"/>
              </a:endParaRPr>
            </a:p>
          </p:txBody>
        </p:sp>
        <p:sp>
          <p:nvSpPr>
            <p:cNvPr id="64" name="OTLSHAPE_T_f02a47314e2a465495df12ec8ebed093_Shape"/>
            <p:cNvSpPr/>
            <p:nvPr/>
          </p:nvSpPr>
          <p:spPr>
            <a:xfrm>
              <a:off x="3243389" y="5733752"/>
              <a:ext cx="1460500" cy="536565"/>
            </a:xfrm>
            <a:prstGeom prst="roundRect">
              <a:avLst/>
            </a:prstGeom>
            <a:solidFill>
              <a:srgbClr val="8064A2">
                <a:lumMod val="60000"/>
                <a:lumOff val="40000"/>
              </a:srgbClr>
            </a:solidFill>
            <a:ln w="25400" cap="flat" cmpd="sng" algn="ctr">
              <a:noFill/>
              <a:prstDash val="solid"/>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65" name="OTLSHAPE_T_f02a47314e2a465495df12ec8ebed093_Title"/>
            <p:cNvSpPr txBox="1"/>
            <p:nvPr/>
          </p:nvSpPr>
          <p:spPr>
            <a:xfrm>
              <a:off x="4755227" y="5786590"/>
              <a:ext cx="4051855" cy="677108"/>
            </a:xfrm>
            <a:prstGeom prst="rect">
              <a:avLst/>
            </a:prstGeom>
            <a:noFill/>
            <a:ln>
              <a:solidFill>
                <a:srgbClr val="7030A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ysClr val="windowText" lastClr="000000"/>
                  </a:solidFill>
                  <a:effectLst/>
                  <a:uLnTx/>
                  <a:uFillTx/>
                  <a:latin typeface="Calibri"/>
                  <a:ea typeface="+mn-ea"/>
                  <a:cs typeface="+mn-cs"/>
                </a:rPr>
                <a:t>DA :115(3) Update of withdrawal period;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ysClr val="windowText" lastClr="000000"/>
                  </a:solidFill>
                  <a:effectLst/>
                  <a:uLnTx/>
                  <a:uFillTx/>
                  <a:latin typeface="Calibri"/>
                  <a:ea typeface="+mn-ea"/>
                  <a:cs typeface="+mn-cs"/>
                </a:rPr>
                <a:t>136(7) Procedure and rules for financial penalties imposed by the Commission to MAH of centrally authorized products;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ysClr val="windowText" lastClr="000000"/>
                  </a:solidFill>
                  <a:effectLst/>
                  <a:uLnTx/>
                  <a:uFillTx/>
                  <a:latin typeface="Calibri"/>
                  <a:ea typeface="+mn-ea"/>
                  <a:cs typeface="+mn-cs"/>
                </a:rPr>
                <a:t>146(1) Update annex II</a:t>
              </a:r>
              <a:endParaRPr kumimoji="0" lang="fr-FR" sz="11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6" name="ZoneTexte 3"/>
            <p:cNvSpPr txBox="1"/>
            <p:nvPr/>
          </p:nvSpPr>
          <p:spPr>
            <a:xfrm>
              <a:off x="4156047" y="4938053"/>
              <a:ext cx="1622029"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NO TIMELINE</a:t>
              </a:r>
            </a:p>
          </p:txBody>
        </p:sp>
        <p:sp>
          <p:nvSpPr>
            <p:cNvPr id="67" name="ZoneTexte 115"/>
            <p:cNvSpPr txBox="1"/>
            <p:nvPr/>
          </p:nvSpPr>
          <p:spPr>
            <a:xfrm>
              <a:off x="3252860" y="5786590"/>
              <a:ext cx="1393690" cy="43088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EXCERCISE OF DELEGATION</a:t>
              </a:r>
            </a:p>
          </p:txBody>
        </p:sp>
        <p:sp>
          <p:nvSpPr>
            <p:cNvPr id="68" name="OTLSHAPE_T_9873ab485bb14d65983ce6d27de34294_Title"/>
            <p:cNvSpPr txBox="1"/>
            <p:nvPr/>
          </p:nvSpPr>
          <p:spPr>
            <a:xfrm>
              <a:off x="219640" y="4752432"/>
              <a:ext cx="2372820" cy="338554"/>
            </a:xfrm>
            <a:prstGeom prst="rect">
              <a:avLst/>
            </a:prstGeom>
            <a:solidFill>
              <a:srgbClr val="FF7C80"/>
            </a:solidFill>
            <a:ln>
              <a:solidFill>
                <a:srgbClr val="92D05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IA : 77(6)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GPvig</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and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Phvig</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a:t>
              </a:r>
              <a:r>
                <a:rPr kumimoji="0" lang="fr-FR" sz="1100" b="1" i="0" u="none" strike="noStrike" kern="1200" cap="none" spc="-2" normalizeH="0" baseline="0" noProof="0" dirty="0" err="1">
                  <a:ln>
                    <a:noFill/>
                  </a:ln>
                  <a:solidFill>
                    <a:sysClr val="windowText" lastClr="000000"/>
                  </a:solidFill>
                  <a:effectLst/>
                  <a:uLnTx/>
                  <a:uFillTx/>
                  <a:latin typeface="Calibri"/>
                  <a:ea typeface="+mn-ea"/>
                  <a:cs typeface="+mn-cs"/>
                </a:rPr>
                <a:t>masterfile</a:t>
              </a: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2" normalizeH="0" baseline="0" noProof="0" dirty="0">
                  <a:ln>
                    <a:noFill/>
                  </a:ln>
                  <a:solidFill>
                    <a:sysClr val="windowText" lastClr="000000"/>
                  </a:solidFill>
                  <a:effectLst/>
                  <a:uLnTx/>
                  <a:uFillTx/>
                  <a:latin typeface="Calibri"/>
                  <a:ea typeface="+mn-ea"/>
                  <a:cs typeface="+mn-cs"/>
                </a:rPr>
                <a:t>104(7) Common logo for internet sales</a:t>
              </a:r>
            </a:p>
          </p:txBody>
        </p:sp>
        <p:sp>
          <p:nvSpPr>
            <p:cNvPr id="69" name="OTLSHAPE_T_f02a47314e2a465495df12ec8ebed093_Title"/>
            <p:cNvSpPr txBox="1"/>
            <p:nvPr/>
          </p:nvSpPr>
          <p:spPr>
            <a:xfrm>
              <a:off x="4754798" y="5590724"/>
              <a:ext cx="4051855" cy="169277"/>
            </a:xfrm>
            <a:prstGeom prst="rect">
              <a:avLst/>
            </a:prstGeom>
            <a:solidFill>
              <a:schemeClr val="tx2">
                <a:lumMod val="40000"/>
                <a:lumOff val="60000"/>
              </a:schemeClr>
            </a:solidFill>
            <a:ln>
              <a:solidFill>
                <a:srgbClr val="7030A0"/>
              </a:solidFill>
            </a:ln>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ysClr val="windowText" lastClr="000000"/>
                  </a:solidFill>
                  <a:effectLst/>
                  <a:uLnTx/>
                  <a:uFillTx/>
                  <a:latin typeface="Calibri"/>
                  <a:ea typeface="+mn-ea"/>
                  <a:cs typeface="+mn-cs"/>
                </a:rPr>
                <a:t>DA : 106(6) Rules for use of oral administrable VMP; </a:t>
              </a:r>
            </a:p>
          </p:txBody>
        </p:sp>
      </p:grpSp>
      <p:grpSp>
        <p:nvGrpSpPr>
          <p:cNvPr id="70" name="Groupe 69"/>
          <p:cNvGrpSpPr/>
          <p:nvPr/>
        </p:nvGrpSpPr>
        <p:grpSpPr>
          <a:xfrm>
            <a:off x="323528" y="332656"/>
            <a:ext cx="8497196" cy="6354396"/>
            <a:chOff x="317500" y="1867153"/>
            <a:chExt cx="8497196" cy="6354396"/>
          </a:xfrm>
        </p:grpSpPr>
        <p:cxnSp>
          <p:nvCxnSpPr>
            <p:cNvPr id="71" name="OTLSHAPE_M_4d94d7ad903343d9ba5e6c49d3357e70_Connector1"/>
            <p:cNvCxnSpPr/>
            <p:nvPr/>
          </p:nvCxnSpPr>
          <p:spPr>
            <a:xfrm>
              <a:off x="6760734" y="2859828"/>
              <a:ext cx="0" cy="188172"/>
            </a:xfrm>
            <a:prstGeom prst="line">
              <a:avLst/>
            </a:prstGeom>
            <a:noFill/>
            <a:ln w="9525" cap="flat" cmpd="sng" algn="ctr">
              <a:solidFill>
                <a:srgbClr val="1F497E">
                  <a:alpha val="49804"/>
                </a:srgbClr>
              </a:solidFill>
              <a:prstDash val="solid"/>
              <a:round/>
              <a:headEnd type="none" w="med" len="med"/>
              <a:tailEnd type="none" w="med" len="med"/>
            </a:ln>
            <a:effectLst/>
          </p:spPr>
        </p:cxnSp>
        <p:cxnSp>
          <p:nvCxnSpPr>
            <p:cNvPr id="72" name="OTLSHAPE_M_7d67746fdd9740b8842c5a6d25130c78_Connector1"/>
            <p:cNvCxnSpPr/>
            <p:nvPr/>
          </p:nvCxnSpPr>
          <p:spPr>
            <a:xfrm>
              <a:off x="5308466" y="2605828"/>
              <a:ext cx="0" cy="442172"/>
            </a:xfrm>
            <a:prstGeom prst="line">
              <a:avLst/>
            </a:prstGeom>
            <a:noFill/>
            <a:ln w="9525" cap="flat" cmpd="sng" algn="ctr">
              <a:solidFill>
                <a:srgbClr val="1F497E">
                  <a:alpha val="49804"/>
                </a:srgbClr>
              </a:solidFill>
              <a:prstDash val="solid"/>
              <a:round/>
              <a:headEnd type="none" w="med" len="med"/>
              <a:tailEnd type="none" w="med" len="med"/>
            </a:ln>
            <a:effectLst/>
          </p:spPr>
        </p:cxnSp>
        <p:cxnSp>
          <p:nvCxnSpPr>
            <p:cNvPr id="73" name="OTLSHAPE_M_45f916c868e94f44832581913a94a105_Connector1"/>
            <p:cNvCxnSpPr/>
            <p:nvPr/>
          </p:nvCxnSpPr>
          <p:spPr>
            <a:xfrm>
              <a:off x="3123095" y="2605828"/>
              <a:ext cx="0" cy="5615721"/>
            </a:xfrm>
            <a:prstGeom prst="line">
              <a:avLst/>
            </a:prstGeom>
            <a:noFill/>
            <a:ln w="9525" cap="flat" cmpd="sng" algn="ctr">
              <a:solidFill>
                <a:srgbClr val="00B050">
                  <a:alpha val="50000"/>
                </a:srgbClr>
              </a:solidFill>
              <a:prstDash val="solid"/>
              <a:round/>
              <a:headEnd type="none" w="med" len="med"/>
              <a:tailEnd type="none" w="med" len="med"/>
            </a:ln>
            <a:effectLst/>
          </p:spPr>
        </p:cxnSp>
        <p:cxnSp>
          <p:nvCxnSpPr>
            <p:cNvPr id="74" name="OTLSHAPE_M_760be3ba036f4deca0cde8cfdc51614e_Connector1"/>
            <p:cNvCxnSpPr/>
            <p:nvPr/>
          </p:nvCxnSpPr>
          <p:spPr>
            <a:xfrm>
              <a:off x="2880053" y="2153285"/>
              <a:ext cx="0" cy="894715"/>
            </a:xfrm>
            <a:prstGeom prst="line">
              <a:avLst/>
            </a:prstGeom>
            <a:noFill/>
            <a:ln w="9525" cap="flat" cmpd="sng" algn="ctr">
              <a:solidFill>
                <a:srgbClr val="1F497E">
                  <a:alpha val="49804"/>
                </a:srgbClr>
              </a:solidFill>
              <a:prstDash val="solid"/>
              <a:round/>
              <a:headEnd type="none" w="med" len="med"/>
              <a:tailEnd type="none" w="med" len="med"/>
            </a:ln>
            <a:effectLst/>
          </p:spPr>
        </p:cxnSp>
        <p:cxnSp>
          <p:nvCxnSpPr>
            <p:cNvPr id="75" name="OTLSHAPE_M_1dbcf05ab7d848debf3b9f23a3d52a37_Connector1"/>
            <p:cNvCxnSpPr/>
            <p:nvPr/>
          </p:nvCxnSpPr>
          <p:spPr>
            <a:xfrm flipH="1">
              <a:off x="2395966" y="2007115"/>
              <a:ext cx="12640" cy="1040885"/>
            </a:xfrm>
            <a:prstGeom prst="line">
              <a:avLst/>
            </a:prstGeom>
            <a:noFill/>
            <a:ln w="9525" cap="flat" cmpd="sng" algn="ctr">
              <a:solidFill>
                <a:srgbClr val="1F497E">
                  <a:alpha val="49804"/>
                </a:srgbClr>
              </a:solidFill>
              <a:prstDash val="solid"/>
              <a:round/>
              <a:headEnd type="none" w="med" len="med"/>
              <a:tailEnd type="none" w="med" len="med"/>
            </a:ln>
            <a:effectLst/>
          </p:spPr>
        </p:cxnSp>
        <p:cxnSp>
          <p:nvCxnSpPr>
            <p:cNvPr id="76" name="OTLSHAPE_M_c015e635655b409bb65cca07db224f74_Connector1"/>
            <p:cNvCxnSpPr/>
            <p:nvPr/>
          </p:nvCxnSpPr>
          <p:spPr>
            <a:xfrm>
              <a:off x="939715" y="2605828"/>
              <a:ext cx="0" cy="442172"/>
            </a:xfrm>
            <a:prstGeom prst="line">
              <a:avLst/>
            </a:prstGeom>
            <a:noFill/>
            <a:ln w="9525" cap="flat" cmpd="sng" algn="ctr">
              <a:solidFill>
                <a:srgbClr val="1F497E">
                  <a:alpha val="49804"/>
                </a:srgbClr>
              </a:solidFill>
              <a:prstDash val="solid"/>
              <a:round/>
              <a:headEnd type="none" w="med" len="med"/>
              <a:tailEnd type="none" w="med" len="med"/>
            </a:ln>
            <a:effectLst/>
          </p:spPr>
        </p:cxnSp>
        <p:sp>
          <p:nvSpPr>
            <p:cNvPr id="77" name="OTLSHAPE_TB_00000000000000000000000000000000_LeftEndCaps"/>
            <p:cNvSpPr txBox="1"/>
            <p:nvPr/>
          </p:nvSpPr>
          <p:spPr>
            <a:xfrm>
              <a:off x="317500" y="3098969"/>
              <a:ext cx="451662" cy="279061"/>
            </a:xfrm>
            <a:prstGeom prst="rect">
              <a:avLst/>
            </a:prstGeom>
            <a:noFill/>
          </p:spPr>
          <p:txBody>
            <a:bodyPr vert="horz" wrap="non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38" normalizeH="0" baseline="0" noProof="0">
                  <a:ln>
                    <a:noFill/>
                  </a:ln>
                  <a:solidFill>
                    <a:srgbClr val="ED7D31"/>
                  </a:solidFill>
                  <a:effectLst/>
                  <a:uLnTx/>
                  <a:uFillTx/>
                  <a:latin typeface="Calibri"/>
                  <a:ea typeface="+mn-ea"/>
                  <a:cs typeface="+mn-cs"/>
                </a:rPr>
                <a:t>2019</a:t>
              </a:r>
            </a:p>
          </p:txBody>
        </p:sp>
        <p:sp>
          <p:nvSpPr>
            <p:cNvPr id="78" name="OTLSHAPE_TB_00000000000000000000000000000000_RightEndCaps"/>
            <p:cNvSpPr txBox="1"/>
            <p:nvPr/>
          </p:nvSpPr>
          <p:spPr>
            <a:xfrm>
              <a:off x="8363034" y="3098969"/>
              <a:ext cx="451662" cy="279061"/>
            </a:xfrm>
            <a:prstGeom prst="rect">
              <a:avLst/>
            </a:prstGeom>
            <a:noFill/>
          </p:spPr>
          <p:txBody>
            <a:bodyPr vert="horz" wrap="non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38" normalizeH="0" baseline="0" noProof="0">
                  <a:ln>
                    <a:noFill/>
                  </a:ln>
                  <a:solidFill>
                    <a:srgbClr val="ED7D31"/>
                  </a:solidFill>
                  <a:effectLst/>
                  <a:uLnTx/>
                  <a:uFillTx/>
                  <a:latin typeface="Calibri"/>
                  <a:ea typeface="+mn-ea"/>
                  <a:cs typeface="+mn-cs"/>
                </a:rPr>
                <a:t>2028</a:t>
              </a:r>
            </a:p>
          </p:txBody>
        </p:sp>
        <p:sp>
          <p:nvSpPr>
            <p:cNvPr id="79" name="OTLSHAPE_TB_00000000000000000000000000000000_ScaleContainer"/>
            <p:cNvSpPr/>
            <p:nvPr/>
          </p:nvSpPr>
          <p:spPr>
            <a:xfrm>
              <a:off x="933365" y="3048000"/>
              <a:ext cx="7289800" cy="381000"/>
            </a:xfrm>
            <a:prstGeom prst="rect">
              <a:avLst/>
            </a:prstGeom>
            <a:gradFill flip="none" rotWithShape="1">
              <a:gsLst>
                <a:gs pos="0">
                  <a:srgbClr val="44546A"/>
                </a:gs>
                <a:gs pos="0">
                  <a:srgbClr val="44546A"/>
                </a:gs>
              </a:gsLst>
              <a:lin ang="5400000" scaled="1"/>
              <a:tileRect/>
            </a:gradFill>
            <a:ln w="25400" cap="flat" cmpd="sng" algn="ctr">
              <a:noFill/>
              <a:prstDash val="soli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25400" cap="flat" cmpd="sng" algn="ctr">
                  <a:solidFill>
                    <a:schemeClr val="accent1">
                      <a:shade val="50000"/>
                    </a:schemeClr>
                  </a:solidFill>
                  <a:prstDash val="solid"/>
                </a14:hiddenLine>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80" name="OTLSHAPE_TB_00000000000000000000000000000000_TimescaleInterval1"/>
            <p:cNvSpPr txBox="1"/>
            <p:nvPr/>
          </p:nvSpPr>
          <p:spPr>
            <a:xfrm>
              <a:off x="996865"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2019</a:t>
              </a:r>
            </a:p>
          </p:txBody>
        </p:sp>
        <p:cxnSp>
          <p:nvCxnSpPr>
            <p:cNvPr id="81" name="OTLSHAPE_TB_00000000000000000000000000000000_Separator1"/>
            <p:cNvCxnSpPr/>
            <p:nvPr/>
          </p:nvCxnSpPr>
          <p:spPr>
            <a:xfrm>
              <a:off x="1660495"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82" name="OTLSHAPE_TB_00000000000000000000000000000000_TimescaleInterval2"/>
            <p:cNvSpPr txBox="1"/>
            <p:nvPr/>
          </p:nvSpPr>
          <p:spPr>
            <a:xfrm>
              <a:off x="1723995"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2020</a:t>
              </a:r>
            </a:p>
          </p:txBody>
        </p:sp>
        <p:cxnSp>
          <p:nvCxnSpPr>
            <p:cNvPr id="83" name="OTLSHAPE_TB_00000000000000000000000000000000_Separator2"/>
            <p:cNvCxnSpPr/>
            <p:nvPr/>
          </p:nvCxnSpPr>
          <p:spPr>
            <a:xfrm>
              <a:off x="2389616"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84" name="OTLSHAPE_TB_00000000000000000000000000000000_TimescaleInterval3"/>
            <p:cNvSpPr txBox="1"/>
            <p:nvPr/>
          </p:nvSpPr>
          <p:spPr>
            <a:xfrm>
              <a:off x="2453116"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2021</a:t>
              </a:r>
            </a:p>
          </p:txBody>
        </p:sp>
        <p:cxnSp>
          <p:nvCxnSpPr>
            <p:cNvPr id="85" name="OTLSHAPE_TB_00000000000000000000000000000000_Separator3"/>
            <p:cNvCxnSpPr/>
            <p:nvPr/>
          </p:nvCxnSpPr>
          <p:spPr>
            <a:xfrm>
              <a:off x="3116745"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86" name="OTLSHAPE_TB_00000000000000000000000000000000_TimescaleInterval4"/>
            <p:cNvSpPr txBox="1"/>
            <p:nvPr/>
          </p:nvSpPr>
          <p:spPr>
            <a:xfrm>
              <a:off x="3180245"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2022</a:t>
              </a:r>
            </a:p>
          </p:txBody>
        </p:sp>
        <p:cxnSp>
          <p:nvCxnSpPr>
            <p:cNvPr id="87" name="OTLSHAPE_TB_00000000000000000000000000000000_Separator4"/>
            <p:cNvCxnSpPr/>
            <p:nvPr/>
          </p:nvCxnSpPr>
          <p:spPr>
            <a:xfrm>
              <a:off x="3843875"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88" name="OTLSHAPE_TB_00000000000000000000000000000000_TimescaleInterval5"/>
            <p:cNvSpPr txBox="1"/>
            <p:nvPr/>
          </p:nvSpPr>
          <p:spPr>
            <a:xfrm>
              <a:off x="3907375"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2023</a:t>
              </a:r>
            </a:p>
          </p:txBody>
        </p:sp>
        <p:cxnSp>
          <p:nvCxnSpPr>
            <p:cNvPr id="89" name="OTLSHAPE_TB_00000000000000000000000000000000_Separator5"/>
            <p:cNvCxnSpPr/>
            <p:nvPr/>
          </p:nvCxnSpPr>
          <p:spPr>
            <a:xfrm>
              <a:off x="4571004"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90" name="OTLSHAPE_TB_00000000000000000000000000000000_TimescaleInterval6"/>
            <p:cNvSpPr txBox="1"/>
            <p:nvPr/>
          </p:nvSpPr>
          <p:spPr>
            <a:xfrm>
              <a:off x="4634504"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dirty="0">
                  <a:ln>
                    <a:noFill/>
                  </a:ln>
                  <a:solidFill>
                    <a:sysClr val="window" lastClr="FFFFFF"/>
                  </a:solidFill>
                  <a:effectLst/>
                  <a:uLnTx/>
                  <a:uFillTx/>
                  <a:latin typeface="Calibri"/>
                  <a:ea typeface="+mn-ea"/>
                  <a:cs typeface="+mn-cs"/>
                </a:rPr>
                <a:t>2024</a:t>
              </a:r>
            </a:p>
          </p:txBody>
        </p:sp>
        <p:cxnSp>
          <p:nvCxnSpPr>
            <p:cNvPr id="91" name="OTLSHAPE_TB_00000000000000000000000000000000_Separator6"/>
            <p:cNvCxnSpPr/>
            <p:nvPr/>
          </p:nvCxnSpPr>
          <p:spPr>
            <a:xfrm>
              <a:off x="5300125"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92" name="OTLSHAPE_TB_00000000000000000000000000000000_TimescaleInterval7"/>
            <p:cNvSpPr txBox="1"/>
            <p:nvPr/>
          </p:nvSpPr>
          <p:spPr>
            <a:xfrm>
              <a:off x="5363625"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2025</a:t>
              </a:r>
            </a:p>
          </p:txBody>
        </p:sp>
        <p:cxnSp>
          <p:nvCxnSpPr>
            <p:cNvPr id="93" name="OTLSHAPE_TB_00000000000000000000000000000000_Separator7"/>
            <p:cNvCxnSpPr/>
            <p:nvPr/>
          </p:nvCxnSpPr>
          <p:spPr>
            <a:xfrm>
              <a:off x="6027255"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94" name="OTLSHAPE_TB_00000000000000000000000000000000_TimescaleInterval8"/>
            <p:cNvSpPr txBox="1"/>
            <p:nvPr/>
          </p:nvSpPr>
          <p:spPr>
            <a:xfrm>
              <a:off x="6090755"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2026</a:t>
              </a:r>
            </a:p>
          </p:txBody>
        </p:sp>
        <p:cxnSp>
          <p:nvCxnSpPr>
            <p:cNvPr id="95" name="OTLSHAPE_TB_00000000000000000000000000000000_Separator8"/>
            <p:cNvCxnSpPr/>
            <p:nvPr/>
          </p:nvCxnSpPr>
          <p:spPr>
            <a:xfrm>
              <a:off x="6754384"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96" name="OTLSHAPE_TB_00000000000000000000000000000000_TimescaleInterval9"/>
            <p:cNvSpPr txBox="1"/>
            <p:nvPr/>
          </p:nvSpPr>
          <p:spPr>
            <a:xfrm>
              <a:off x="6817884"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2027</a:t>
              </a:r>
            </a:p>
          </p:txBody>
        </p:sp>
        <p:cxnSp>
          <p:nvCxnSpPr>
            <p:cNvPr id="97" name="OTLSHAPE_TB_00000000000000000000000000000000_Separator9"/>
            <p:cNvCxnSpPr/>
            <p:nvPr/>
          </p:nvCxnSpPr>
          <p:spPr>
            <a:xfrm>
              <a:off x="7481513" y="3136900"/>
              <a:ext cx="0" cy="203200"/>
            </a:xfrm>
            <a:prstGeom prst="line">
              <a:avLst/>
            </a:prstGeom>
            <a:noFill/>
            <a:ln w="9525" cap="flat" cmpd="sng" algn="ctr">
              <a:solidFill>
                <a:sysClr val="window" lastClr="FFFFFF">
                  <a:alpha val="29804"/>
                </a:sysClr>
              </a:solidFill>
              <a:prstDash val="solid"/>
              <a:round/>
              <a:headEnd type="none" w="med" len="med"/>
              <a:tailEnd type="none" w="med" len="med"/>
            </a:ln>
            <a:effectLst/>
          </p:spPr>
        </p:cxnSp>
        <p:sp>
          <p:nvSpPr>
            <p:cNvPr id="98" name="OTLSHAPE_TB_00000000000000000000000000000000_TimescaleInterval10"/>
            <p:cNvSpPr txBox="1"/>
            <p:nvPr/>
          </p:nvSpPr>
          <p:spPr>
            <a:xfrm>
              <a:off x="7545013" y="3145473"/>
              <a:ext cx="304955" cy="186055"/>
            </a:xfrm>
            <a:prstGeom prst="rect">
              <a:avLst/>
            </a:prstGeom>
            <a:noFill/>
          </p:spPr>
          <p:txBody>
            <a:bodyPr vert="horz" wrap="none" lIns="0" tIns="0" rIns="0" bIns="0" rtlCol="0" anchor="ctr" anchorCtr="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20" normalizeH="0" baseline="0" noProof="0">
                  <a:ln>
                    <a:noFill/>
                  </a:ln>
                  <a:solidFill>
                    <a:sysClr val="window" lastClr="FFFFFF"/>
                  </a:solidFill>
                  <a:effectLst/>
                  <a:uLnTx/>
                  <a:uFillTx/>
                  <a:latin typeface="Calibri"/>
                  <a:ea typeface="+mn-ea"/>
                  <a:cs typeface="+mn-cs"/>
                </a:rPr>
                <a:t>2028</a:t>
              </a:r>
            </a:p>
          </p:txBody>
        </p:sp>
        <p:sp>
          <p:nvSpPr>
            <p:cNvPr id="99" name="OTLSHAPE_M_c015e635655b409bb65cca07db224f74_Title"/>
            <p:cNvSpPr txBox="1"/>
            <p:nvPr/>
          </p:nvSpPr>
          <p:spPr>
            <a:xfrm>
              <a:off x="1161965" y="2493857"/>
              <a:ext cx="774700" cy="170519"/>
            </a:xfrm>
            <a:prstGeom prst="rect">
              <a:avLst/>
            </a:prstGeom>
            <a:noFill/>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8" normalizeH="0" baseline="0" noProof="0">
                  <a:ln>
                    <a:noFill/>
                  </a:ln>
                  <a:solidFill>
                    <a:sysClr val="windowText" lastClr="000000"/>
                  </a:solidFill>
                  <a:effectLst/>
                  <a:uLnTx/>
                  <a:uFillTx/>
                  <a:latin typeface="Calibri"/>
                  <a:ea typeface="+mn-ea"/>
                  <a:cs typeface="+mn-cs"/>
                </a:rPr>
                <a:t>Entry in force</a:t>
              </a:r>
            </a:p>
          </p:txBody>
        </p:sp>
        <p:sp>
          <p:nvSpPr>
            <p:cNvPr id="100" name="OTLSHAPE_M_c015e635655b409bb65cca07db224f74_Shape"/>
            <p:cNvSpPr/>
            <p:nvPr/>
          </p:nvSpPr>
          <p:spPr>
            <a:xfrm rot="16200000">
              <a:off x="965115" y="2605828"/>
              <a:ext cx="165100" cy="165100"/>
            </a:xfrm>
            <a:prstGeom prst="flowChartMerge">
              <a:avLst/>
            </a:prstGeom>
            <a:solidFill>
              <a:sysClr val="window" lastClr="FFFFFF">
                <a:lumMod val="65000"/>
              </a:sysClr>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101" name="OTLSHAPE_M_1dbcf05ab7d848debf3b9f23a3d52a37_Title"/>
            <p:cNvSpPr txBox="1"/>
            <p:nvPr/>
          </p:nvSpPr>
          <p:spPr>
            <a:xfrm>
              <a:off x="2573706" y="1867153"/>
              <a:ext cx="1028700" cy="170519"/>
            </a:xfrm>
            <a:prstGeom prst="rect">
              <a:avLst/>
            </a:prstGeom>
            <a:noFill/>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6" normalizeH="0" baseline="0" noProof="0" dirty="0">
                  <a:ln>
                    <a:noFill/>
                  </a:ln>
                  <a:solidFill>
                    <a:sysClr val="windowText" lastClr="000000"/>
                  </a:solidFill>
                  <a:effectLst/>
                  <a:uLnTx/>
                  <a:uFillTx/>
                  <a:latin typeface="Calibri"/>
                  <a:ea typeface="+mn-ea"/>
                  <a:cs typeface="+mn-cs"/>
                </a:rPr>
                <a:t>12 </a:t>
              </a:r>
              <a:r>
                <a:rPr kumimoji="0" lang="fr-FR" sz="1100" b="1" i="0" u="none" strike="noStrike" kern="1200" cap="none" spc="-6" normalizeH="0" baseline="0" noProof="0" dirty="0" err="1">
                  <a:ln>
                    <a:noFill/>
                  </a:ln>
                  <a:solidFill>
                    <a:sysClr val="windowText" lastClr="000000"/>
                  </a:solidFill>
                  <a:effectLst/>
                  <a:uLnTx/>
                  <a:uFillTx/>
                  <a:latin typeface="Calibri"/>
                  <a:ea typeface="+mn-ea"/>
                  <a:cs typeface="+mn-cs"/>
                </a:rPr>
                <a:t>months</a:t>
              </a:r>
              <a:r>
                <a:rPr kumimoji="0" lang="fr-FR" sz="1100" b="1" i="0" u="none" strike="noStrike" kern="1200" cap="none" spc="-6" normalizeH="0" baseline="0" noProof="0" dirty="0">
                  <a:ln>
                    <a:noFill/>
                  </a:ln>
                  <a:solidFill>
                    <a:sysClr val="windowText" lastClr="000000"/>
                  </a:solidFill>
                  <a:effectLst/>
                  <a:uLnTx/>
                  <a:uFillTx/>
                  <a:latin typeface="Calibri"/>
                  <a:ea typeface="+mn-ea"/>
                  <a:cs typeface="+mn-cs"/>
                </a:rPr>
                <a:t> </a:t>
              </a:r>
              <a:r>
                <a:rPr kumimoji="0" lang="fr-FR" sz="1100" b="1" i="0" u="none" strike="noStrike" kern="1200" cap="none" spc="-6" normalizeH="0" baseline="0" noProof="0" dirty="0" err="1">
                  <a:ln>
                    <a:noFill/>
                  </a:ln>
                  <a:solidFill>
                    <a:sysClr val="windowText" lastClr="000000"/>
                  </a:solidFill>
                  <a:effectLst/>
                  <a:uLnTx/>
                  <a:uFillTx/>
                  <a:latin typeface="Calibri"/>
                  <a:ea typeface="+mn-ea"/>
                  <a:cs typeface="+mn-cs"/>
                </a:rPr>
                <a:t>before</a:t>
              </a:r>
              <a:endParaRPr kumimoji="0" lang="fr-FR" sz="1100" b="1" i="0" u="none" strike="noStrike" kern="1200" cap="none" spc="-6" normalizeH="0" baseline="0" noProof="0" dirty="0">
                <a:ln>
                  <a:noFill/>
                </a:ln>
                <a:solidFill>
                  <a:sysClr val="windowText" lastClr="000000"/>
                </a:solidFill>
                <a:effectLst/>
                <a:uLnTx/>
                <a:uFillTx/>
                <a:latin typeface="Calibri"/>
                <a:ea typeface="+mn-ea"/>
                <a:cs typeface="+mn-cs"/>
              </a:endParaRPr>
            </a:p>
          </p:txBody>
        </p:sp>
        <p:sp>
          <p:nvSpPr>
            <p:cNvPr id="102" name="OTLSHAPE_M_1dbcf05ab7d848debf3b9f23a3d52a37_Shape"/>
            <p:cNvSpPr/>
            <p:nvPr/>
          </p:nvSpPr>
          <p:spPr>
            <a:xfrm rot="16200000">
              <a:off x="2408606" y="2007115"/>
              <a:ext cx="165100" cy="165100"/>
            </a:xfrm>
            <a:prstGeom prst="flowChartMerge">
              <a:avLst/>
            </a:prstGeom>
            <a:solidFill>
              <a:srgbClr val="EA161E"/>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103" name="OTLSHAPE_M_760be3ba036f4deca0cde8cfdc51614e_Title"/>
            <p:cNvSpPr txBox="1"/>
            <p:nvPr/>
          </p:nvSpPr>
          <p:spPr>
            <a:xfrm>
              <a:off x="3102303" y="2041313"/>
              <a:ext cx="965200" cy="170519"/>
            </a:xfrm>
            <a:prstGeom prst="rect">
              <a:avLst/>
            </a:prstGeom>
            <a:noFill/>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6" normalizeH="0" baseline="0" noProof="0">
                  <a:ln>
                    <a:noFill/>
                  </a:ln>
                  <a:solidFill>
                    <a:sysClr val="windowText" lastClr="000000"/>
                  </a:solidFill>
                  <a:effectLst/>
                  <a:uLnTx/>
                  <a:uFillTx/>
                  <a:latin typeface="Calibri"/>
                  <a:ea typeface="+mn-ea"/>
                  <a:cs typeface="+mn-cs"/>
                </a:rPr>
                <a:t>4 months before</a:t>
              </a:r>
            </a:p>
          </p:txBody>
        </p:sp>
        <p:sp>
          <p:nvSpPr>
            <p:cNvPr id="104" name="OTLSHAPE_M_760be3ba036f4deca0cde8cfdc51614e_Shape"/>
            <p:cNvSpPr/>
            <p:nvPr/>
          </p:nvSpPr>
          <p:spPr>
            <a:xfrm rot="16200000">
              <a:off x="2905453" y="2153285"/>
              <a:ext cx="165100" cy="165100"/>
            </a:xfrm>
            <a:prstGeom prst="flowChartMerge">
              <a:avLst/>
            </a:prstGeom>
            <a:solidFill>
              <a:srgbClr val="FEBA0A"/>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105" name="OTLSHAPE_M_45f916c868e94f44832581913a94a105_Title"/>
            <p:cNvSpPr txBox="1"/>
            <p:nvPr/>
          </p:nvSpPr>
          <p:spPr>
            <a:xfrm>
              <a:off x="3345345" y="2493857"/>
              <a:ext cx="1104900" cy="170519"/>
            </a:xfrm>
            <a:prstGeom prst="rect">
              <a:avLst/>
            </a:prstGeom>
            <a:noFill/>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6" normalizeH="0" baseline="0" noProof="0">
                  <a:ln>
                    <a:noFill/>
                  </a:ln>
                  <a:solidFill>
                    <a:sysClr val="windowText" lastClr="000000"/>
                  </a:solidFill>
                  <a:effectLst/>
                  <a:uLnTx/>
                  <a:uFillTx/>
                  <a:latin typeface="Calibri"/>
                  <a:ea typeface="+mn-ea"/>
                  <a:cs typeface="+mn-cs"/>
                </a:rPr>
                <a:t>Date of application</a:t>
              </a:r>
            </a:p>
          </p:txBody>
        </p:sp>
        <p:sp>
          <p:nvSpPr>
            <p:cNvPr id="106" name="OTLSHAPE_M_45f916c868e94f44832581913a94a105_Shape"/>
            <p:cNvSpPr/>
            <p:nvPr/>
          </p:nvSpPr>
          <p:spPr>
            <a:xfrm rot="16200000">
              <a:off x="3148495" y="2605828"/>
              <a:ext cx="165100" cy="165100"/>
            </a:xfrm>
            <a:prstGeom prst="flowChartMerge">
              <a:avLst/>
            </a:prstGeom>
            <a:solidFill>
              <a:srgbClr val="1AAA42"/>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107" name="OTLSHAPE_M_7d67746fdd9740b8842c5a6d25130c78_Title"/>
            <p:cNvSpPr txBox="1"/>
            <p:nvPr/>
          </p:nvSpPr>
          <p:spPr>
            <a:xfrm>
              <a:off x="5530716" y="2493857"/>
              <a:ext cx="939800" cy="170519"/>
            </a:xfrm>
            <a:prstGeom prst="rect">
              <a:avLst/>
            </a:prstGeom>
            <a:noFill/>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6" normalizeH="0" baseline="0" noProof="0">
                  <a:ln>
                    <a:noFill/>
                  </a:ln>
                  <a:solidFill>
                    <a:sysClr val="windowText" lastClr="000000"/>
                  </a:solidFill>
                  <a:effectLst/>
                  <a:uLnTx/>
                  <a:uFillTx/>
                  <a:latin typeface="Calibri"/>
                  <a:ea typeface="+mn-ea"/>
                  <a:cs typeface="+mn-cs"/>
                </a:rPr>
                <a:t>36 months from</a:t>
              </a:r>
            </a:p>
          </p:txBody>
        </p:sp>
        <p:sp>
          <p:nvSpPr>
            <p:cNvPr id="108" name="OTLSHAPE_M_7d67746fdd9740b8842c5a6d25130c78_Shape"/>
            <p:cNvSpPr/>
            <p:nvPr/>
          </p:nvSpPr>
          <p:spPr>
            <a:xfrm rot="16200000">
              <a:off x="5333866" y="2605828"/>
              <a:ext cx="165100" cy="165100"/>
            </a:xfrm>
            <a:prstGeom prst="flowChartMerge">
              <a:avLst/>
            </a:prstGeom>
            <a:solidFill>
              <a:srgbClr val="02B2EE"/>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sp>
          <p:nvSpPr>
            <p:cNvPr id="109" name="OTLSHAPE_M_4d94d7ad903343d9ba5e6c49d3357e70_Title"/>
            <p:cNvSpPr txBox="1"/>
            <p:nvPr/>
          </p:nvSpPr>
          <p:spPr>
            <a:xfrm>
              <a:off x="6982984" y="2747857"/>
              <a:ext cx="1447800" cy="170519"/>
            </a:xfrm>
            <a:prstGeom prst="rect">
              <a:avLst/>
            </a:prstGeom>
            <a:noFill/>
          </p:spPr>
          <p:txBody>
            <a:bodyPr vert="horz" wrap="square" lIns="0" tIns="0" rIns="0" bIns="0" rtlCol="0" anchor="ctr" anchorCtr="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8" normalizeH="0" baseline="0" noProof="0">
                  <a:ln>
                    <a:noFill/>
                  </a:ln>
                  <a:solidFill>
                    <a:sysClr val="windowText" lastClr="000000"/>
                  </a:solidFill>
                  <a:effectLst/>
                  <a:uLnTx/>
                  <a:uFillTx/>
                  <a:latin typeface="Calibri"/>
                  <a:ea typeface="+mn-ea"/>
                  <a:cs typeface="+mn-cs"/>
                </a:rPr>
                <a:t>5 years after at the latest</a:t>
              </a:r>
              <a:endParaRPr kumimoji="0" lang="fr-FR" sz="1100" b="1" i="0" u="none" strike="noStrike" kern="1200" cap="none" spc="-8" normalizeH="0" baseline="0" noProof="0">
                <a:ln>
                  <a:noFill/>
                </a:ln>
                <a:solidFill>
                  <a:sysClr val="windowText" lastClr="000000"/>
                </a:solidFill>
                <a:effectLst/>
                <a:uLnTx/>
                <a:uFillTx/>
                <a:latin typeface="Calibri"/>
                <a:ea typeface="+mn-ea"/>
                <a:cs typeface="+mn-cs"/>
              </a:endParaRPr>
            </a:p>
          </p:txBody>
        </p:sp>
        <p:sp>
          <p:nvSpPr>
            <p:cNvPr id="110" name="OTLSHAPE_M_4d94d7ad903343d9ba5e6c49d3357e70_Shape"/>
            <p:cNvSpPr/>
            <p:nvPr/>
          </p:nvSpPr>
          <p:spPr>
            <a:xfrm rot="16200000">
              <a:off x="6786134" y="2859828"/>
              <a:ext cx="165100" cy="165100"/>
            </a:xfrm>
            <a:prstGeom prst="flowChartMerge">
              <a:avLst/>
            </a:prstGeom>
            <a:solidFill>
              <a:srgbClr val="2F3699"/>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ysClr val="window" lastClr="FFFFFF"/>
                </a:solidFill>
                <a:effectLst/>
                <a:uLnTx/>
                <a:uFillTx/>
                <a:latin typeface="Calibri"/>
                <a:ea typeface="+mn-ea"/>
                <a:cs typeface="+mn-cs"/>
              </a:endParaRPr>
            </a:p>
          </p:txBody>
        </p:sp>
      </p:grpSp>
      <p:sp>
        <p:nvSpPr>
          <p:cNvPr id="111"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189583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869717"/>
            <a:ext cx="7620000" cy="5167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fr-FR" sz="3200" b="1" dirty="0">
                <a:solidFill>
                  <a:schemeClr val="tx2"/>
                </a:solidFill>
                <a:latin typeface="Marianne" panose="02000000000000000000" pitchFamily="50" charset="0"/>
                <a:cs typeface="Arial" panose="020B0604020202020204" pitchFamily="34" charset="0"/>
              </a:rPr>
              <a:t>Ordonnance</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451056665"/>
              </p:ext>
            </p:extLst>
          </p:nvPr>
        </p:nvGraphicFramePr>
        <p:xfrm>
          <a:off x="323528" y="1772816"/>
          <a:ext cx="8356447"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numéro de diapositive 5"/>
          <p:cNvSpPr>
            <a:spLocks noGrp="1"/>
          </p:cNvSpPr>
          <p:nvPr>
            <p:ph type="sldNum" sz="quarter" idx="12"/>
          </p:nvPr>
        </p:nvSpPr>
        <p:spPr/>
        <p:txBody>
          <a:bodyPr/>
          <a:lstStyle/>
          <a:p>
            <a:pPr>
              <a:defRPr/>
            </a:pPr>
            <a:fld id="{1842EB0C-BEDD-4A41-A267-CBC8038786D5}" type="slidenum">
              <a:rPr lang="fr-FR" smtClean="0"/>
              <a:pPr>
                <a:defRPr/>
              </a:pPr>
              <a:t>13</a:t>
            </a:fld>
            <a:endParaRPr lang="fr-FR" dirty="0"/>
          </a:p>
        </p:txBody>
      </p:sp>
      <p:sp>
        <p:nvSpPr>
          <p:cNvPr id="8"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39566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CB32FAF1-A70E-4B09-95D2-64153DE798D5}" type="slidenum">
              <a:rPr lang="fr-FR" smtClean="0"/>
              <a:pPr>
                <a:defRPr/>
              </a:pPr>
              <a:t>14</a:t>
            </a:fld>
            <a:endParaRPr lang="fr-FR"/>
          </a:p>
        </p:txBody>
      </p:sp>
      <p:cxnSp>
        <p:nvCxnSpPr>
          <p:cNvPr id="45" name="OTLSHAPE_T_38e72a05ffc248f8b0b195095fde3dca_RightVerticalConnector2"/>
          <p:cNvCxnSpPr/>
          <p:nvPr>
            <p:custDataLst>
              <p:tags r:id="rId2"/>
            </p:custDataLst>
          </p:nvPr>
        </p:nvCxnSpPr>
        <p:spPr>
          <a:xfrm>
            <a:off x="7598388" y="5118279"/>
            <a:ext cx="0" cy="3963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OTLSHAPE_T_38e72a05ffc248f8b0b195095fde3dca_RightVerticalConnector1"/>
          <p:cNvCxnSpPr/>
          <p:nvPr>
            <p:custDataLst>
              <p:tags r:id="rId3"/>
            </p:custDataLst>
          </p:nvPr>
        </p:nvCxnSpPr>
        <p:spPr>
          <a:xfrm>
            <a:off x="7598388" y="4055374"/>
            <a:ext cx="0" cy="721868"/>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OTLSHAPE_T_38e72a05ffc248f8b0b195095fde3dca_LeftVerticalConnector2"/>
          <p:cNvCxnSpPr/>
          <p:nvPr>
            <p:custDataLst>
              <p:tags r:id="rId4"/>
            </p:custDataLst>
          </p:nvPr>
        </p:nvCxnSpPr>
        <p:spPr>
          <a:xfrm>
            <a:off x="6271959" y="4482517"/>
            <a:ext cx="0" cy="1032087"/>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OTLSHAPE_T_38e72a05ffc248f8b0b195095fde3dca_LeftVerticalConnector1"/>
          <p:cNvCxnSpPr/>
          <p:nvPr>
            <p:custDataLst>
              <p:tags r:id="rId5"/>
            </p:custDataLst>
          </p:nvPr>
        </p:nvCxnSpPr>
        <p:spPr>
          <a:xfrm>
            <a:off x="6271959" y="4055374"/>
            <a:ext cx="0" cy="2566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OTLSHAPE_T_9df5c9fd15ed4a03a35318f582d5466b_RightVerticalConnector3"/>
          <p:cNvCxnSpPr/>
          <p:nvPr>
            <p:custDataLst>
              <p:tags r:id="rId6"/>
            </p:custDataLst>
          </p:nvPr>
        </p:nvCxnSpPr>
        <p:spPr>
          <a:xfrm>
            <a:off x="6100005" y="4482517"/>
            <a:ext cx="0" cy="1032087"/>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OTLSHAPE_T_9df5c9fd15ed4a03a35318f582d5466b_RightVerticalConnector2"/>
          <p:cNvCxnSpPr/>
          <p:nvPr>
            <p:custDataLst>
              <p:tags r:id="rId7"/>
            </p:custDataLst>
          </p:nvPr>
        </p:nvCxnSpPr>
        <p:spPr>
          <a:xfrm>
            <a:off x="6100005" y="4039034"/>
            <a:ext cx="0" cy="27296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OTLSHAPE_T_9df5c9fd15ed4a03a35318f582d5466b_RightVerticalConnector1"/>
          <p:cNvCxnSpPr/>
          <p:nvPr>
            <p:custDataLst>
              <p:tags r:id="rId8"/>
            </p:custDataLst>
          </p:nvPr>
        </p:nvCxnSpPr>
        <p:spPr>
          <a:xfrm>
            <a:off x="6100005" y="3735250"/>
            <a:ext cx="0" cy="13326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OTLSHAPE_T_9df5c9fd15ed4a03a35318f582d5466b_LeftVerticalConnector2"/>
          <p:cNvCxnSpPr/>
          <p:nvPr>
            <p:custDataLst>
              <p:tags r:id="rId9"/>
            </p:custDataLst>
          </p:nvPr>
        </p:nvCxnSpPr>
        <p:spPr>
          <a:xfrm>
            <a:off x="5363096" y="4039033"/>
            <a:ext cx="0" cy="1475571"/>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OTLSHAPE_T_9df5c9fd15ed4a03a35318f582d5466b_LeftVerticalConnector1"/>
          <p:cNvCxnSpPr/>
          <p:nvPr>
            <p:custDataLst>
              <p:tags r:id="rId10"/>
            </p:custDataLst>
          </p:nvPr>
        </p:nvCxnSpPr>
        <p:spPr>
          <a:xfrm>
            <a:off x="5363096" y="3735250"/>
            <a:ext cx="0" cy="13326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OTLSHAPE_T_606ebb880c9d46b1a023e36f277c3c66_RightVerticalConnector3"/>
          <p:cNvCxnSpPr/>
          <p:nvPr>
            <p:custDataLst>
              <p:tags r:id="rId11"/>
            </p:custDataLst>
          </p:nvPr>
        </p:nvCxnSpPr>
        <p:spPr>
          <a:xfrm>
            <a:off x="5166586" y="4039033"/>
            <a:ext cx="0" cy="1475571"/>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OTLSHAPE_T_606ebb880c9d46b1a023e36f277c3c66_RightVerticalConnector2"/>
          <p:cNvCxnSpPr/>
          <p:nvPr>
            <p:custDataLst>
              <p:tags r:id="rId12"/>
            </p:custDataLst>
          </p:nvPr>
        </p:nvCxnSpPr>
        <p:spPr>
          <a:xfrm>
            <a:off x="5166586" y="3718909"/>
            <a:ext cx="0" cy="149606"/>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OTLSHAPE_T_606ebb880c9d46b1a023e36f277c3c66_RightVerticalConnector1"/>
          <p:cNvCxnSpPr/>
          <p:nvPr>
            <p:custDataLst>
              <p:tags r:id="rId13"/>
            </p:custDataLst>
          </p:nvPr>
        </p:nvCxnSpPr>
        <p:spPr>
          <a:xfrm>
            <a:off x="5166586" y="3468549"/>
            <a:ext cx="0" cy="79841"/>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OTLSHAPE_T_606ebb880c9d46b1a023e36f277c3c66_LeftVerticalConnector1"/>
          <p:cNvCxnSpPr/>
          <p:nvPr>
            <p:custDataLst>
              <p:tags r:id="rId14"/>
            </p:custDataLst>
          </p:nvPr>
        </p:nvCxnSpPr>
        <p:spPr>
          <a:xfrm>
            <a:off x="3852439" y="3468549"/>
            <a:ext cx="0" cy="204605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OTLSHAPE_T_7dcfb0e82f58481da3fd60dc0febf288_RightVerticalConnector2"/>
          <p:cNvCxnSpPr/>
          <p:nvPr>
            <p:custDataLst>
              <p:tags r:id="rId15"/>
            </p:custDataLst>
          </p:nvPr>
        </p:nvCxnSpPr>
        <p:spPr>
          <a:xfrm>
            <a:off x="3655921" y="3452209"/>
            <a:ext cx="0" cy="206239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OTLSHAPE_T_7dcfb0e82f58481da3fd60dc0febf288_RightVerticalConnector1"/>
          <p:cNvCxnSpPr/>
          <p:nvPr>
            <p:custDataLst>
              <p:tags r:id="rId16"/>
            </p:custDataLst>
          </p:nvPr>
        </p:nvCxnSpPr>
        <p:spPr>
          <a:xfrm>
            <a:off x="3655921" y="3201849"/>
            <a:ext cx="0" cy="79841"/>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OTLSHAPE_T_7dcfb0e82f58481da3fd60dc0febf288_LeftVerticalConnector2"/>
          <p:cNvCxnSpPr/>
          <p:nvPr>
            <p:custDataLst>
              <p:tags r:id="rId17"/>
            </p:custDataLst>
          </p:nvPr>
        </p:nvCxnSpPr>
        <p:spPr>
          <a:xfrm>
            <a:off x="3103248" y="3452209"/>
            <a:ext cx="0" cy="206239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OTLSHAPE_T_7dcfb0e82f58481da3fd60dc0febf288_LeftVerticalConnector1"/>
          <p:cNvCxnSpPr/>
          <p:nvPr>
            <p:custDataLst>
              <p:tags r:id="rId18"/>
            </p:custDataLst>
          </p:nvPr>
        </p:nvCxnSpPr>
        <p:spPr>
          <a:xfrm>
            <a:off x="3103248" y="3201849"/>
            <a:ext cx="0" cy="79841"/>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T_31315507e5964e4ea6ddb200cfd2f1bd_RightVerticalConnector4"/>
          <p:cNvCxnSpPr/>
          <p:nvPr>
            <p:custDataLst>
              <p:tags r:id="rId19"/>
            </p:custDataLst>
          </p:nvPr>
        </p:nvCxnSpPr>
        <p:spPr>
          <a:xfrm>
            <a:off x="4233168" y="3718909"/>
            <a:ext cx="0" cy="179569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OTLSHAPE_T_31315507e5964e4ea6ddb200cfd2f1bd_RightVerticalConnector3"/>
          <p:cNvCxnSpPr/>
          <p:nvPr>
            <p:custDataLst>
              <p:tags r:id="rId20"/>
            </p:custDataLst>
          </p:nvPr>
        </p:nvCxnSpPr>
        <p:spPr>
          <a:xfrm>
            <a:off x="4233168" y="3468549"/>
            <a:ext cx="0" cy="79841"/>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OTLSHAPE_T_31315507e5964e4ea6ddb200cfd2f1bd_RightVerticalConnector2"/>
          <p:cNvCxnSpPr/>
          <p:nvPr>
            <p:custDataLst>
              <p:tags r:id="rId21"/>
            </p:custDataLst>
          </p:nvPr>
        </p:nvCxnSpPr>
        <p:spPr>
          <a:xfrm>
            <a:off x="4233168" y="3177761"/>
            <a:ext cx="0" cy="87588"/>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OTLSHAPE_T_31315507e5964e4ea6ddb200cfd2f1bd_RightVerticalConnector1"/>
          <p:cNvCxnSpPr/>
          <p:nvPr>
            <p:custDataLst>
              <p:tags r:id="rId22"/>
            </p:custDataLst>
          </p:nvPr>
        </p:nvCxnSpPr>
        <p:spPr>
          <a:xfrm>
            <a:off x="4233168" y="2935149"/>
            <a:ext cx="0" cy="87588"/>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OTLSHAPE_T_31315507e5964e4ea6ddb200cfd2f1bd_LeftVerticalConnector1"/>
          <p:cNvCxnSpPr/>
          <p:nvPr>
            <p:custDataLst>
              <p:tags r:id="rId23"/>
            </p:custDataLst>
          </p:nvPr>
        </p:nvCxnSpPr>
        <p:spPr>
          <a:xfrm>
            <a:off x="499500" y="2935149"/>
            <a:ext cx="0" cy="257945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OTLSHAPE_M_79fcf62bbdc84c11bdae45d259f6d54b_Connector1"/>
          <p:cNvCxnSpPr/>
          <p:nvPr>
            <p:custDataLst>
              <p:tags r:id="rId24"/>
            </p:custDataLst>
          </p:nvPr>
        </p:nvCxnSpPr>
        <p:spPr>
          <a:xfrm>
            <a:off x="6818710" y="4980823"/>
            <a:ext cx="0" cy="533781"/>
          </a:xfrm>
          <a:prstGeom prst="line">
            <a:avLst/>
          </a:prstGeom>
          <a:ln w="7620"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OTLSHAPE_M_60c10d6236524586b7cb29baa4ab7683_Connector1"/>
          <p:cNvCxnSpPr/>
          <p:nvPr>
            <p:custDataLst>
              <p:tags r:id="rId25"/>
            </p:custDataLst>
          </p:nvPr>
        </p:nvCxnSpPr>
        <p:spPr>
          <a:xfrm>
            <a:off x="5160663" y="4430320"/>
            <a:ext cx="0" cy="1084284"/>
          </a:xfrm>
          <a:prstGeom prst="line">
            <a:avLst/>
          </a:prstGeom>
          <a:ln w="7620"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TLSHAPE_TB_00000000000000000000000000000000_ElapsedTimeExtension"/>
          <p:cNvSpPr/>
          <p:nvPr>
            <p:custDataLst>
              <p:tags r:id="rId26"/>
            </p:custDataLst>
          </p:nvPr>
        </p:nvSpPr>
        <p:spPr>
          <a:xfrm>
            <a:off x="499500" y="2731949"/>
            <a:ext cx="1943100" cy="2782655"/>
          </a:xfrm>
          <a:prstGeom prst="rect">
            <a:avLst/>
          </a:prstGeom>
          <a:gradFill flip="none" rotWithShape="1">
            <a:gsLst>
              <a:gs pos="100000">
                <a:srgbClr val="FFC000">
                  <a:alpha val="30196"/>
                </a:srgbClr>
              </a:gs>
              <a:gs pos="0">
                <a:srgbClr val="FFC000">
                  <a:alpha val="0"/>
                </a:srgbClr>
              </a:gs>
            </a:gsLst>
            <a:lin ang="5400000" scaled="1"/>
            <a:tileRect/>
          </a:gradFill>
          <a:ln>
            <a:noFill/>
          </a:ln>
          <a:effectLst>
            <a:outerShdw>
              <a:scrgbClr r="0" g="0" b="0">
                <a:alpha val="50000"/>
              </a:scrgbClr>
            </a:outerShdw>
          </a:effectLst>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TLSHAPE_TB_00000000000000000000000000000000_LeftEndCaps" hidden="1"/>
          <p:cNvSpPr txBox="1"/>
          <p:nvPr>
            <p:custDataLst>
              <p:tags r:id="rId27"/>
            </p:custDataLst>
          </p:nvPr>
        </p:nvSpPr>
        <p:spPr>
          <a:xfrm>
            <a:off x="254000" y="5194469"/>
            <a:ext cx="469900" cy="279061"/>
          </a:xfrm>
          <a:prstGeom prst="rect">
            <a:avLst/>
          </a:prstGeom>
          <a:noFill/>
        </p:spPr>
        <p:txBody>
          <a:bodyPr vert="horz" wrap="none" lIns="0" tIns="0" rIns="0" bIns="0" rtlCol="0" anchor="ctr" anchorCtr="0">
            <a:spAutoFit/>
          </a:bodyPr>
          <a:lstStyle/>
          <a:p>
            <a:pPr algn="ctr"/>
            <a:r>
              <a:rPr lang="fr-FR" b="1">
                <a:solidFill>
                  <a:srgbClr val="ED7D31"/>
                </a:solidFill>
                <a:latin typeface="Calibri" panose="020F0502020204030204" pitchFamily="34" charset="0"/>
              </a:rPr>
              <a:t>2020</a:t>
            </a:r>
          </a:p>
        </p:txBody>
      </p:sp>
      <p:sp>
        <p:nvSpPr>
          <p:cNvPr id="7" name="OTLSHAPE_TB_00000000000000000000000000000000_ScaleContainer"/>
          <p:cNvSpPr/>
          <p:nvPr>
            <p:custDataLst>
              <p:tags r:id="rId28"/>
            </p:custDataLst>
          </p:nvPr>
        </p:nvSpPr>
        <p:spPr>
          <a:xfrm>
            <a:off x="499500" y="5514604"/>
            <a:ext cx="7467600" cy="381000"/>
          </a:xfrm>
          <a:prstGeom prst="rect">
            <a:avLst/>
          </a:prstGeom>
          <a:gradFill flip="none" rotWithShape="1">
            <a:gsLst>
              <a:gs pos="0">
                <a:srgbClr val="B2B2B2"/>
              </a:gs>
              <a:gs pos="100000">
                <a:srgbClr val="B2B2B2"/>
              </a:gs>
              <a:gs pos="50000">
                <a:srgbClr val="F2F2F2"/>
              </a:gs>
              <a:gs pos="100000">
                <a:srgbClr val="FFFFFF"/>
              </a:gs>
            </a:gsLst>
            <a:lin ang="5400000" scaled="1"/>
            <a:tileRect/>
          </a:gradFill>
          <a:ln>
            <a:noFill/>
          </a:ln>
          <a:effectLst>
            <a:reflection blurRad="6350" stA="50000" endA="300" endPos="55500" dist="50800" dir="5400000" sy="-100000" algn="bl" rotWithShape="0"/>
          </a:effectLst>
          <a:scene3d>
            <a:camera prst="orthographicFront"/>
            <a:lightRig rig="threePt" dir="t">
              <a:rot lat="0" lon="0" rev="8700000"/>
            </a:lightRig>
          </a:scene3d>
          <a:sp3d>
            <a:bevelT w="16510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TLSHAPE_TB_00000000000000000000000000000000_ElapsedTime"/>
          <p:cNvSpPr/>
          <p:nvPr>
            <p:custDataLst>
              <p:tags r:id="rId29"/>
            </p:custDataLst>
          </p:nvPr>
        </p:nvSpPr>
        <p:spPr>
          <a:xfrm>
            <a:off x="499500" y="5514604"/>
            <a:ext cx="1943100" cy="381000"/>
          </a:xfrm>
          <a:prstGeom prst="rect">
            <a:avLst/>
          </a:prstGeom>
          <a:solidFill>
            <a:srgbClr val="FFC000">
              <a:alpha val="30196"/>
            </a:srgbClr>
          </a:solidFill>
          <a:ln>
            <a:noFill/>
          </a:ln>
          <a:scene3d>
            <a:camera prst="orthographicFront"/>
            <a:lightRig rig="threePt" dir="t">
              <a:rot lat="0" lon="0" rev="0"/>
            </a:lightRig>
          </a:scene3d>
          <a:sp3d>
            <a:bevelT w="12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OTLSHAPE_TB_00000000000000000000000000000000_TodayMarkerShape" hidden="1"/>
          <p:cNvSpPr/>
          <p:nvPr>
            <p:custDataLst>
              <p:tags r:id="rId30"/>
            </p:custDataLst>
          </p:nvPr>
        </p:nvSpPr>
        <p:spPr>
          <a:xfrm>
            <a:off x="2726462" y="5524500"/>
            <a:ext cx="108858" cy="127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OTLSHAPE_TB_00000000000000000000000000000000_TodayMarkerText" hidden="1"/>
          <p:cNvSpPr txBox="1"/>
          <p:nvPr>
            <p:custDataLst>
              <p:tags r:id="rId31"/>
            </p:custDataLst>
          </p:nvPr>
        </p:nvSpPr>
        <p:spPr>
          <a:xfrm>
            <a:off x="2780891" y="5651500"/>
            <a:ext cx="728854" cy="184666"/>
          </a:xfrm>
          <a:prstGeom prst="rect">
            <a:avLst/>
          </a:prstGeom>
          <a:noFill/>
        </p:spPr>
        <p:txBody>
          <a:bodyPr vert="horz" wrap="none" lIns="0" tIns="0" rIns="0" bIns="0" rtlCol="0" anchor="ctr" anchorCtr="0">
            <a:spAutoFit/>
          </a:bodyPr>
          <a:lstStyle/>
          <a:p>
            <a:pPr algn="ctr"/>
            <a:r>
              <a:rPr lang="fr-FR" sz="1200">
                <a:solidFill>
                  <a:schemeClr val="dk1"/>
                </a:solidFill>
                <a:latin typeface="Calibri" panose="020F0502020204030204" pitchFamily="34" charset="0"/>
              </a:rPr>
              <a:t>Aujourd'hui</a:t>
            </a:r>
          </a:p>
        </p:txBody>
      </p:sp>
      <p:sp>
        <p:nvSpPr>
          <p:cNvPr id="12" name="OTLSHAPE_TB_00000000000000000000000000000000_TimescaleInterval1"/>
          <p:cNvSpPr txBox="1"/>
          <p:nvPr>
            <p:custDataLst>
              <p:tags r:id="rId32"/>
            </p:custDataLst>
          </p:nvPr>
        </p:nvSpPr>
        <p:spPr>
          <a:xfrm>
            <a:off x="563000" y="5612076"/>
            <a:ext cx="304800" cy="186055"/>
          </a:xfrm>
          <a:prstGeom prst="rect">
            <a:avLst/>
          </a:prstGeom>
          <a:noFill/>
        </p:spPr>
        <p:txBody>
          <a:bodyPr vert="horz" wrap="none" lIns="0" tIns="0" rIns="0" bIns="0" rtlCol="0" anchor="ctr" anchorCtr="0">
            <a:noAutofit/>
          </a:bodyPr>
          <a:lstStyle/>
          <a:p>
            <a:r>
              <a:rPr lang="fr-FR" sz="1200" spc="-14">
                <a:solidFill>
                  <a:schemeClr val="dk1"/>
                </a:solidFill>
                <a:latin typeface="Calibri" panose="020F0502020204030204" pitchFamily="34" charset="0"/>
              </a:rPr>
              <a:t>sept.</a:t>
            </a:r>
          </a:p>
        </p:txBody>
      </p:sp>
      <p:sp>
        <p:nvSpPr>
          <p:cNvPr id="13" name="OTLSHAPE_TB_00000000000000000000000000000000_TimescaleInterval2"/>
          <p:cNvSpPr txBox="1"/>
          <p:nvPr>
            <p:custDataLst>
              <p:tags r:id="rId33"/>
            </p:custDataLst>
          </p:nvPr>
        </p:nvSpPr>
        <p:spPr>
          <a:xfrm>
            <a:off x="1312192" y="5612076"/>
            <a:ext cx="255968" cy="186055"/>
          </a:xfrm>
          <a:prstGeom prst="rect">
            <a:avLst/>
          </a:prstGeom>
          <a:noFill/>
        </p:spPr>
        <p:txBody>
          <a:bodyPr vert="horz" wrap="none" lIns="0" tIns="0" rIns="0" bIns="0" rtlCol="0" anchor="ctr" anchorCtr="0">
            <a:noAutofit/>
          </a:bodyPr>
          <a:lstStyle/>
          <a:p>
            <a:r>
              <a:rPr lang="fr-FR" sz="1200" spc="-14">
                <a:solidFill>
                  <a:schemeClr val="dk1"/>
                </a:solidFill>
                <a:latin typeface="Calibri" panose="020F0502020204030204" pitchFamily="34" charset="0"/>
              </a:rPr>
              <a:t>nov.</a:t>
            </a:r>
          </a:p>
        </p:txBody>
      </p:sp>
      <p:sp>
        <p:nvSpPr>
          <p:cNvPr id="14" name="OTLSHAPE_TB_00000000000000000000000000000000_TimescaleInterval3"/>
          <p:cNvSpPr txBox="1"/>
          <p:nvPr>
            <p:custDataLst>
              <p:tags r:id="rId34"/>
            </p:custDataLst>
          </p:nvPr>
        </p:nvSpPr>
        <p:spPr>
          <a:xfrm>
            <a:off x="2061383" y="5612076"/>
            <a:ext cx="304955" cy="186055"/>
          </a:xfrm>
          <a:prstGeom prst="rect">
            <a:avLst/>
          </a:prstGeom>
          <a:noFill/>
        </p:spPr>
        <p:txBody>
          <a:bodyPr vert="horz" wrap="none" lIns="0" tIns="0" rIns="0" bIns="0" rtlCol="0" anchor="ctr" anchorCtr="0">
            <a:noAutofit/>
          </a:bodyPr>
          <a:lstStyle/>
          <a:p>
            <a:r>
              <a:rPr lang="fr-FR" sz="1200" spc="-20">
                <a:solidFill>
                  <a:schemeClr val="dk1"/>
                </a:solidFill>
                <a:latin typeface="Calibri" panose="020F0502020204030204" pitchFamily="34" charset="0"/>
              </a:rPr>
              <a:t>2021</a:t>
            </a:r>
          </a:p>
        </p:txBody>
      </p:sp>
      <p:sp>
        <p:nvSpPr>
          <p:cNvPr id="15" name="OTLSHAPE_TB_00000000000000000000000000000000_TimescaleInterval4"/>
          <p:cNvSpPr txBox="1"/>
          <p:nvPr>
            <p:custDataLst>
              <p:tags r:id="rId35"/>
            </p:custDataLst>
          </p:nvPr>
        </p:nvSpPr>
        <p:spPr>
          <a:xfrm>
            <a:off x="2786011" y="5612076"/>
            <a:ext cx="305276" cy="186055"/>
          </a:xfrm>
          <a:prstGeom prst="rect">
            <a:avLst/>
          </a:prstGeom>
          <a:noFill/>
        </p:spPr>
        <p:txBody>
          <a:bodyPr vert="horz" wrap="none" lIns="0" tIns="0" rIns="0" bIns="0" rtlCol="0" anchor="ctr" anchorCtr="0">
            <a:noAutofit/>
          </a:bodyPr>
          <a:lstStyle/>
          <a:p>
            <a:r>
              <a:rPr lang="fr-FR" sz="1200" spc="-16">
                <a:solidFill>
                  <a:schemeClr val="dk1"/>
                </a:solidFill>
                <a:latin typeface="Calibri" panose="020F0502020204030204" pitchFamily="34" charset="0"/>
              </a:rPr>
              <a:t>mars</a:t>
            </a:r>
          </a:p>
        </p:txBody>
      </p:sp>
      <p:sp>
        <p:nvSpPr>
          <p:cNvPr id="16" name="OTLSHAPE_TB_00000000000000000000000000000000_TimescaleInterval5"/>
          <p:cNvSpPr txBox="1"/>
          <p:nvPr>
            <p:custDataLst>
              <p:tags r:id="rId36"/>
            </p:custDataLst>
          </p:nvPr>
        </p:nvSpPr>
        <p:spPr>
          <a:xfrm>
            <a:off x="3535203" y="5612076"/>
            <a:ext cx="231666" cy="186055"/>
          </a:xfrm>
          <a:prstGeom prst="rect">
            <a:avLst/>
          </a:prstGeom>
          <a:noFill/>
        </p:spPr>
        <p:txBody>
          <a:bodyPr vert="horz" wrap="none" lIns="0" tIns="0" rIns="0" bIns="0" rtlCol="0" anchor="ctr" anchorCtr="0">
            <a:noAutofit/>
          </a:bodyPr>
          <a:lstStyle/>
          <a:p>
            <a:r>
              <a:rPr lang="fr-FR" sz="1200" spc="-20">
                <a:solidFill>
                  <a:schemeClr val="dk1"/>
                </a:solidFill>
                <a:latin typeface="Calibri" panose="020F0502020204030204" pitchFamily="34" charset="0"/>
              </a:rPr>
              <a:t>mai</a:t>
            </a:r>
          </a:p>
        </p:txBody>
      </p:sp>
      <p:sp>
        <p:nvSpPr>
          <p:cNvPr id="17" name="OTLSHAPE_TB_00000000000000000000000000000000_TimescaleInterval6"/>
          <p:cNvSpPr txBox="1"/>
          <p:nvPr>
            <p:custDataLst>
              <p:tags r:id="rId37"/>
            </p:custDataLst>
          </p:nvPr>
        </p:nvSpPr>
        <p:spPr>
          <a:xfrm>
            <a:off x="4284394" y="5612076"/>
            <a:ext cx="219612" cy="186055"/>
          </a:xfrm>
          <a:prstGeom prst="rect">
            <a:avLst/>
          </a:prstGeom>
          <a:noFill/>
        </p:spPr>
        <p:txBody>
          <a:bodyPr vert="horz" wrap="none" lIns="0" tIns="0" rIns="0" bIns="0" rtlCol="0" anchor="ctr" anchorCtr="0">
            <a:noAutofit/>
          </a:bodyPr>
          <a:lstStyle/>
          <a:p>
            <a:r>
              <a:rPr lang="fr-FR" sz="1200" spc="-12">
                <a:solidFill>
                  <a:schemeClr val="dk1"/>
                </a:solidFill>
                <a:latin typeface="Calibri" panose="020F0502020204030204" pitchFamily="34" charset="0"/>
              </a:rPr>
              <a:t>juil.</a:t>
            </a:r>
          </a:p>
        </p:txBody>
      </p:sp>
      <p:sp>
        <p:nvSpPr>
          <p:cNvPr id="18" name="OTLSHAPE_TB_00000000000000000000000000000000_TimescaleInterval7"/>
          <p:cNvSpPr txBox="1"/>
          <p:nvPr>
            <p:custDataLst>
              <p:tags r:id="rId38"/>
            </p:custDataLst>
          </p:nvPr>
        </p:nvSpPr>
        <p:spPr>
          <a:xfrm>
            <a:off x="5045868" y="5612076"/>
            <a:ext cx="304800" cy="186055"/>
          </a:xfrm>
          <a:prstGeom prst="rect">
            <a:avLst/>
          </a:prstGeom>
          <a:noFill/>
        </p:spPr>
        <p:txBody>
          <a:bodyPr vert="horz" wrap="none" lIns="0" tIns="0" rIns="0" bIns="0" rtlCol="0" anchor="ctr" anchorCtr="0">
            <a:noAutofit/>
          </a:bodyPr>
          <a:lstStyle/>
          <a:p>
            <a:r>
              <a:rPr lang="fr-FR" sz="1200" spc="-14">
                <a:solidFill>
                  <a:schemeClr val="dk1"/>
                </a:solidFill>
                <a:latin typeface="Calibri" panose="020F0502020204030204" pitchFamily="34" charset="0"/>
              </a:rPr>
              <a:t>sept.</a:t>
            </a:r>
          </a:p>
        </p:txBody>
      </p:sp>
      <p:sp>
        <p:nvSpPr>
          <p:cNvPr id="19" name="OTLSHAPE_TB_00000000000000000000000000000000_TimescaleInterval8"/>
          <p:cNvSpPr txBox="1"/>
          <p:nvPr>
            <p:custDataLst>
              <p:tags r:id="rId39"/>
            </p:custDataLst>
          </p:nvPr>
        </p:nvSpPr>
        <p:spPr>
          <a:xfrm>
            <a:off x="5795059" y="5612076"/>
            <a:ext cx="255968" cy="186055"/>
          </a:xfrm>
          <a:prstGeom prst="rect">
            <a:avLst/>
          </a:prstGeom>
          <a:noFill/>
        </p:spPr>
        <p:txBody>
          <a:bodyPr vert="horz" wrap="none" lIns="0" tIns="0" rIns="0" bIns="0" rtlCol="0" anchor="ctr" anchorCtr="0">
            <a:noAutofit/>
          </a:bodyPr>
          <a:lstStyle/>
          <a:p>
            <a:r>
              <a:rPr lang="fr-FR" sz="1200" spc="-14">
                <a:solidFill>
                  <a:schemeClr val="dk1"/>
                </a:solidFill>
                <a:latin typeface="Calibri" panose="020F0502020204030204" pitchFamily="34" charset="0"/>
              </a:rPr>
              <a:t>nov.</a:t>
            </a:r>
          </a:p>
        </p:txBody>
      </p:sp>
      <p:sp>
        <p:nvSpPr>
          <p:cNvPr id="20" name="OTLSHAPE_TB_00000000000000000000000000000000_TimescaleInterval9"/>
          <p:cNvSpPr txBox="1"/>
          <p:nvPr>
            <p:custDataLst>
              <p:tags r:id="rId40"/>
            </p:custDataLst>
          </p:nvPr>
        </p:nvSpPr>
        <p:spPr>
          <a:xfrm>
            <a:off x="6544250" y="5612076"/>
            <a:ext cx="304955" cy="186055"/>
          </a:xfrm>
          <a:prstGeom prst="rect">
            <a:avLst/>
          </a:prstGeom>
          <a:noFill/>
        </p:spPr>
        <p:txBody>
          <a:bodyPr vert="horz" wrap="none" lIns="0" tIns="0" rIns="0" bIns="0" rtlCol="0" anchor="ctr" anchorCtr="0">
            <a:noAutofit/>
          </a:bodyPr>
          <a:lstStyle/>
          <a:p>
            <a:r>
              <a:rPr lang="fr-FR" sz="1200" spc="-20">
                <a:solidFill>
                  <a:schemeClr val="dk1"/>
                </a:solidFill>
                <a:latin typeface="Calibri" panose="020F0502020204030204" pitchFamily="34" charset="0"/>
              </a:rPr>
              <a:t>2022</a:t>
            </a:r>
          </a:p>
        </p:txBody>
      </p:sp>
      <p:sp>
        <p:nvSpPr>
          <p:cNvPr id="21" name="OTLSHAPE_TB_00000000000000000000000000000000_TimescaleInterval10"/>
          <p:cNvSpPr txBox="1"/>
          <p:nvPr>
            <p:custDataLst>
              <p:tags r:id="rId41"/>
            </p:custDataLst>
          </p:nvPr>
        </p:nvSpPr>
        <p:spPr>
          <a:xfrm>
            <a:off x="7268878" y="5612076"/>
            <a:ext cx="305276" cy="186055"/>
          </a:xfrm>
          <a:prstGeom prst="rect">
            <a:avLst/>
          </a:prstGeom>
          <a:noFill/>
        </p:spPr>
        <p:txBody>
          <a:bodyPr vert="horz" wrap="none" lIns="0" tIns="0" rIns="0" bIns="0" rtlCol="0" anchor="ctr" anchorCtr="0">
            <a:noAutofit/>
          </a:bodyPr>
          <a:lstStyle/>
          <a:p>
            <a:r>
              <a:rPr lang="fr-FR" sz="1200" spc="-16">
                <a:solidFill>
                  <a:schemeClr val="dk1"/>
                </a:solidFill>
                <a:latin typeface="Calibri" panose="020F0502020204030204" pitchFamily="34" charset="0"/>
              </a:rPr>
              <a:t>mars</a:t>
            </a:r>
          </a:p>
        </p:txBody>
      </p:sp>
      <p:sp>
        <p:nvSpPr>
          <p:cNvPr id="46" name="OTLSHAPE_M_60c10d6236524586b7cb29baa4ab7683_Title"/>
          <p:cNvSpPr txBox="1"/>
          <p:nvPr>
            <p:custDataLst>
              <p:tags r:id="rId42"/>
            </p:custDataLst>
          </p:nvPr>
        </p:nvSpPr>
        <p:spPr>
          <a:xfrm>
            <a:off x="5382913" y="4311999"/>
            <a:ext cx="1574800" cy="170519"/>
          </a:xfrm>
          <a:prstGeom prst="rect">
            <a:avLst/>
          </a:prstGeom>
          <a:noFill/>
        </p:spPr>
        <p:txBody>
          <a:bodyPr vert="horz" wrap="square" lIns="0" tIns="0" rIns="0" bIns="0" rtlCol="0" anchor="ctr" anchorCtr="0">
            <a:spAutoFit/>
          </a:bodyPr>
          <a:lstStyle/>
          <a:p>
            <a:r>
              <a:rPr lang="fr-FR" sz="1100" b="1" spc="-8">
                <a:solidFill>
                  <a:schemeClr val="dk1"/>
                </a:solidFill>
                <a:latin typeface="Calibri" panose="020F0502020204030204" pitchFamily="34" charset="0"/>
              </a:rPr>
              <a:t>Transmission Conseil d'Etat</a:t>
            </a:r>
          </a:p>
        </p:txBody>
      </p:sp>
      <p:sp>
        <p:nvSpPr>
          <p:cNvPr id="47" name="OTLSHAPE_M_60c10d6236524586b7cb29baa4ab7683_Date"/>
          <p:cNvSpPr txBox="1"/>
          <p:nvPr>
            <p:custDataLst>
              <p:tags r:id="rId43"/>
            </p:custDataLst>
          </p:nvPr>
        </p:nvSpPr>
        <p:spPr>
          <a:xfrm>
            <a:off x="5382913" y="4507917"/>
            <a:ext cx="558800" cy="155025"/>
          </a:xfrm>
          <a:prstGeom prst="rect">
            <a:avLst/>
          </a:prstGeom>
          <a:noFill/>
        </p:spPr>
        <p:txBody>
          <a:bodyPr vert="horz" wrap="square" lIns="0" tIns="0" rIns="0" bIns="0" rtlCol="0" anchor="ctr" anchorCtr="0">
            <a:spAutoFit/>
          </a:bodyPr>
          <a:lstStyle/>
          <a:p>
            <a:r>
              <a:rPr lang="fr-FR" sz="1000" spc="-8">
                <a:solidFill>
                  <a:srgbClr val="44546A"/>
                </a:solidFill>
                <a:latin typeface="Calibri" panose="020F0502020204030204" pitchFamily="34" charset="0"/>
              </a:rPr>
              <a:t>9/15/2021</a:t>
            </a:r>
          </a:p>
        </p:txBody>
      </p:sp>
      <p:sp>
        <p:nvSpPr>
          <p:cNvPr id="48" name="OTLSHAPE_M_60c10d6236524586b7cb29baa4ab7683_Shape"/>
          <p:cNvSpPr/>
          <p:nvPr>
            <p:custDataLst>
              <p:tags r:id="rId44"/>
            </p:custDataLst>
          </p:nvPr>
        </p:nvSpPr>
        <p:spPr>
          <a:xfrm rot="16200000">
            <a:off x="5186063" y="4430320"/>
            <a:ext cx="165100" cy="165100"/>
          </a:xfrm>
          <a:prstGeom prst="flowChartMerge">
            <a:avLst/>
          </a:prstGeom>
          <a:solidFill>
            <a:srgbClr val="7D4E5B"/>
          </a:solidFill>
          <a:ln>
            <a:noFill/>
          </a:ln>
          <a:effectLst/>
          <a:scene3d>
            <a:camera prst="orthographicFront"/>
            <a:lightRig rig="threePt" dir="t"/>
          </a:scene3d>
          <a:sp3d>
            <a:bevelT h="12700"/>
          </a:sp3d>
          <a:extLs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OTLSHAPE_M_79fcf62bbdc84c11bdae45d259f6d54b_Title"/>
          <p:cNvSpPr txBox="1"/>
          <p:nvPr>
            <p:custDataLst>
              <p:tags r:id="rId45"/>
            </p:custDataLst>
          </p:nvPr>
        </p:nvSpPr>
        <p:spPr>
          <a:xfrm>
            <a:off x="7040960" y="4777242"/>
            <a:ext cx="1689100" cy="341037"/>
          </a:xfrm>
          <a:prstGeom prst="rect">
            <a:avLst/>
          </a:prstGeom>
          <a:noFill/>
        </p:spPr>
        <p:txBody>
          <a:bodyPr vert="horz" wrap="square" lIns="0" tIns="0" rIns="0" bIns="0" rtlCol="0" anchor="ctr" anchorCtr="0">
            <a:spAutoFit/>
          </a:bodyPr>
          <a:lstStyle/>
          <a:p>
            <a:r>
              <a:rPr lang="fr-FR" sz="1100" b="1">
                <a:solidFill>
                  <a:schemeClr val="dk1"/>
                </a:solidFill>
                <a:latin typeface="Calibri" panose="020F0502020204030204" pitchFamily="34" charset="0"/>
              </a:rPr>
              <a:t>Entrée en vigueur règlement n°2019/6</a:t>
            </a:r>
          </a:p>
        </p:txBody>
      </p:sp>
      <p:sp>
        <p:nvSpPr>
          <p:cNvPr id="50" name="OTLSHAPE_M_79fcf62bbdc84c11bdae45d259f6d54b_Date"/>
          <p:cNvSpPr txBox="1"/>
          <p:nvPr>
            <p:custDataLst>
              <p:tags r:id="rId46"/>
            </p:custDataLst>
          </p:nvPr>
        </p:nvSpPr>
        <p:spPr>
          <a:xfrm>
            <a:off x="7040960" y="5143679"/>
            <a:ext cx="558800" cy="155025"/>
          </a:xfrm>
          <a:prstGeom prst="rect">
            <a:avLst/>
          </a:prstGeom>
          <a:noFill/>
        </p:spPr>
        <p:txBody>
          <a:bodyPr vert="horz" wrap="square" lIns="0" tIns="0" rIns="0" bIns="0" rtlCol="0" anchor="ctr" anchorCtr="0">
            <a:spAutoFit/>
          </a:bodyPr>
          <a:lstStyle/>
          <a:p>
            <a:r>
              <a:rPr lang="fr-FR" sz="1000" spc="-8">
                <a:solidFill>
                  <a:srgbClr val="44546A"/>
                </a:solidFill>
                <a:latin typeface="Calibri" panose="020F0502020204030204" pitchFamily="34" charset="0"/>
              </a:rPr>
              <a:t>1/28/2022</a:t>
            </a:r>
          </a:p>
        </p:txBody>
      </p:sp>
      <p:sp>
        <p:nvSpPr>
          <p:cNvPr id="51" name="OTLSHAPE_M_79fcf62bbdc84c11bdae45d259f6d54b_Shape"/>
          <p:cNvSpPr/>
          <p:nvPr>
            <p:custDataLst>
              <p:tags r:id="rId47"/>
            </p:custDataLst>
          </p:nvPr>
        </p:nvSpPr>
        <p:spPr>
          <a:xfrm rot="16200000">
            <a:off x="6844110" y="4980823"/>
            <a:ext cx="165100" cy="165100"/>
          </a:xfrm>
          <a:prstGeom prst="flowChartMerge">
            <a:avLst/>
          </a:prstGeom>
          <a:solidFill>
            <a:schemeClr val="accent3"/>
          </a:solidFill>
          <a:ln>
            <a:noFill/>
          </a:ln>
          <a:effectLst/>
          <a:scene3d>
            <a:camera prst="orthographicFront"/>
            <a:lightRig rig="threePt" dir="t"/>
          </a:scene3d>
          <a:sp3d>
            <a:bevelT h="12700"/>
          </a:sp3d>
          <a:extLs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OTLSHAPE_T_31315507e5964e4ea6ddb200cfd2f1bd_Shape"/>
          <p:cNvSpPr/>
          <p:nvPr>
            <p:custDataLst>
              <p:tags r:id="rId48"/>
            </p:custDataLst>
          </p:nvPr>
        </p:nvSpPr>
        <p:spPr>
          <a:xfrm>
            <a:off x="499500" y="2731949"/>
            <a:ext cx="3733800" cy="203200"/>
          </a:xfrm>
          <a:prstGeom prst="rect">
            <a:avLst/>
          </a:prstGeom>
          <a:solidFill>
            <a:schemeClr val="bg2">
              <a:lumMod val="40000"/>
              <a:lumOff val="60000"/>
            </a:schemeClr>
          </a:solidFill>
          <a:ln>
            <a:noFill/>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OTLSHAPE_T_31315507e5964e4ea6ddb200cfd2f1bd_ShapePercentage" hidden="1"/>
          <p:cNvSpPr/>
          <p:nvPr>
            <p:custDataLst>
              <p:tags r:id="rId49"/>
            </p:custDataLst>
          </p:nvPr>
        </p:nvSpPr>
        <p:spPr>
          <a:xfrm>
            <a:off x="844465" y="2360845"/>
            <a:ext cx="0" cy="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OTLSHAPE_T_31315507e5964e4ea6ddb200cfd2f1bd_Duration" hidden="1"/>
          <p:cNvSpPr txBox="1"/>
          <p:nvPr>
            <p:custDataLst>
              <p:tags r:id="rId50"/>
            </p:custDataLst>
          </p:nvPr>
        </p:nvSpPr>
        <p:spPr>
          <a:xfrm>
            <a:off x="0" y="2360845"/>
            <a:ext cx="482600" cy="155025"/>
          </a:xfrm>
          <a:prstGeom prst="rect">
            <a:avLst/>
          </a:prstGeom>
          <a:noFill/>
        </p:spPr>
        <p:txBody>
          <a:bodyPr vert="horz" wrap="square" lIns="0" tIns="0" rIns="0" bIns="0" rtlCol="0" anchor="ctr" anchorCtr="0">
            <a:spAutoFit/>
          </a:bodyPr>
          <a:lstStyle/>
          <a:p>
            <a:pPr algn="ctr"/>
            <a:r>
              <a:rPr lang="fr-FR" sz="1000">
                <a:solidFill>
                  <a:srgbClr val="ED7D31"/>
                </a:solidFill>
                <a:latin typeface="Calibri" panose="020F0502020204030204" pitchFamily="34" charset="0"/>
              </a:rPr>
              <a:t>304 jours</a:t>
            </a:r>
          </a:p>
        </p:txBody>
      </p:sp>
      <p:sp>
        <p:nvSpPr>
          <p:cNvPr id="55" name="OTLSHAPE_T_31315507e5964e4ea6ddb200cfd2f1bd_TextPercentage" hidden="1"/>
          <p:cNvSpPr txBox="1"/>
          <p:nvPr>
            <p:custDataLst>
              <p:tags r:id="rId51"/>
            </p:custDataLst>
          </p:nvPr>
        </p:nvSpPr>
        <p:spPr>
          <a:xfrm>
            <a:off x="0" y="2515870"/>
            <a:ext cx="0" cy="153888"/>
          </a:xfrm>
          <a:prstGeom prst="rect">
            <a:avLst/>
          </a:prstGeom>
          <a:noFill/>
        </p:spPr>
        <p:txBody>
          <a:bodyPr vert="horz" wrap="square" lIns="0" tIns="0" rIns="0" bIns="0" rtlCol="0" anchor="ctr" anchorCtr="0">
            <a:spAutoFit/>
          </a:bodyPr>
          <a:lstStyle/>
          <a:p>
            <a:pPr algn="ctr"/>
            <a:endParaRPr lang="fr-FR" sz="1000">
              <a:solidFill>
                <a:srgbClr val="ED7D31"/>
              </a:solidFill>
              <a:latin typeface="Calibri" panose="020F0502020204030204" pitchFamily="34" charset="0"/>
            </a:endParaRPr>
          </a:p>
        </p:txBody>
      </p:sp>
      <p:sp>
        <p:nvSpPr>
          <p:cNvPr id="56" name="OTLSHAPE_T_31315507e5964e4ea6ddb200cfd2f1bd_StartDate" hidden="1"/>
          <p:cNvSpPr txBox="1"/>
          <p:nvPr>
            <p:custDataLst>
              <p:tags r:id="rId52"/>
            </p:custDataLst>
          </p:nvPr>
        </p:nvSpPr>
        <p:spPr>
          <a:xfrm>
            <a:off x="0" y="25158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57" name="OTLSHAPE_T_31315507e5964e4ea6ddb200cfd2f1bd_EndDate" hidden="1"/>
          <p:cNvSpPr txBox="1"/>
          <p:nvPr>
            <p:custDataLst>
              <p:tags r:id="rId53"/>
            </p:custDataLst>
          </p:nvPr>
        </p:nvSpPr>
        <p:spPr>
          <a:xfrm>
            <a:off x="0" y="25158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58" name="OTLSHAPE_T_31315507e5964e4ea6ddb200cfd2f1bd_JoinedDate"/>
          <p:cNvSpPr txBox="1"/>
          <p:nvPr>
            <p:custDataLst>
              <p:tags r:id="rId54"/>
            </p:custDataLst>
          </p:nvPr>
        </p:nvSpPr>
        <p:spPr>
          <a:xfrm>
            <a:off x="4283968" y="2756037"/>
            <a:ext cx="1066800" cy="155025"/>
          </a:xfrm>
          <a:prstGeom prst="rect">
            <a:avLst/>
          </a:prstGeom>
          <a:noFill/>
        </p:spPr>
        <p:txBody>
          <a:bodyPr vert="horz" wrap="square" lIns="0" tIns="0" rIns="0" bIns="0" rtlCol="0" anchor="ctr" anchorCtr="0">
            <a:spAutoFit/>
          </a:bodyPr>
          <a:lstStyle/>
          <a:p>
            <a:r>
              <a:rPr lang="fr-FR" sz="1000" spc="-6">
                <a:solidFill>
                  <a:srgbClr val="44546A"/>
                </a:solidFill>
                <a:latin typeface="Calibri" panose="020F0502020204030204" pitchFamily="34" charset="0"/>
              </a:rPr>
              <a:t>9/1/2020 - 7/1/2021</a:t>
            </a:r>
          </a:p>
        </p:txBody>
      </p:sp>
      <p:sp>
        <p:nvSpPr>
          <p:cNvPr id="59" name="OTLSHAPE_T_31315507e5964e4ea6ddb200cfd2f1bd_Title"/>
          <p:cNvSpPr txBox="1"/>
          <p:nvPr>
            <p:custDataLst>
              <p:tags r:id="rId55"/>
            </p:custDataLst>
          </p:nvPr>
        </p:nvSpPr>
        <p:spPr>
          <a:xfrm>
            <a:off x="1735588" y="2748290"/>
            <a:ext cx="1270000" cy="170519"/>
          </a:xfrm>
          <a:prstGeom prst="rect">
            <a:avLst/>
          </a:prstGeom>
          <a:noFill/>
        </p:spPr>
        <p:txBody>
          <a:bodyPr vert="horz" wrap="square" lIns="0" tIns="0" rIns="0" bIns="0" rtlCol="0" anchor="ctr" anchorCtr="0">
            <a:spAutoFit/>
          </a:bodyPr>
          <a:lstStyle/>
          <a:p>
            <a:pPr algn="ctr"/>
            <a:r>
              <a:rPr lang="fr-FR" sz="1100" b="1" spc="-10">
                <a:solidFill>
                  <a:schemeClr val="dk1"/>
                </a:solidFill>
                <a:latin typeface="Calibri" panose="020F0502020204030204" pitchFamily="34" charset="0"/>
              </a:rPr>
              <a:t>Travaux préparatoires</a:t>
            </a:r>
          </a:p>
        </p:txBody>
      </p:sp>
      <p:sp>
        <p:nvSpPr>
          <p:cNvPr id="60" name="OTLSHAPE_T_7dcfb0e82f58481da3fd60dc0febf288_Shape"/>
          <p:cNvSpPr/>
          <p:nvPr>
            <p:custDataLst>
              <p:tags r:id="rId56"/>
            </p:custDataLst>
          </p:nvPr>
        </p:nvSpPr>
        <p:spPr>
          <a:xfrm>
            <a:off x="3103248" y="2998649"/>
            <a:ext cx="558800" cy="203200"/>
          </a:xfrm>
          <a:prstGeom prst="rect">
            <a:avLst/>
          </a:prstGeom>
          <a:solidFill>
            <a:schemeClr val="tx2">
              <a:lumMod val="40000"/>
              <a:lumOff val="60000"/>
            </a:schemeClr>
          </a:solidFill>
          <a:ln>
            <a:noFill/>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OTLSHAPE_T_7dcfb0e82f58481da3fd60dc0febf288_ShapePercentage" hidden="1"/>
          <p:cNvSpPr/>
          <p:nvPr>
            <p:custDataLst>
              <p:tags r:id="rId57"/>
            </p:custDataLst>
          </p:nvPr>
        </p:nvSpPr>
        <p:spPr>
          <a:xfrm>
            <a:off x="3448213" y="2627545"/>
            <a:ext cx="0" cy="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OTLSHAPE_T_7dcfb0e82f58481da3fd60dc0febf288_Duration" hidden="1"/>
          <p:cNvSpPr txBox="1"/>
          <p:nvPr>
            <p:custDataLst>
              <p:tags r:id="rId58"/>
            </p:custDataLst>
          </p:nvPr>
        </p:nvSpPr>
        <p:spPr>
          <a:xfrm>
            <a:off x="0" y="2627545"/>
            <a:ext cx="419100" cy="155025"/>
          </a:xfrm>
          <a:prstGeom prst="rect">
            <a:avLst/>
          </a:prstGeom>
          <a:noFill/>
        </p:spPr>
        <p:txBody>
          <a:bodyPr vert="horz" wrap="square" lIns="0" tIns="0" rIns="0" bIns="0" rtlCol="0" anchor="ctr" anchorCtr="0">
            <a:spAutoFit/>
          </a:bodyPr>
          <a:lstStyle/>
          <a:p>
            <a:pPr algn="ctr"/>
            <a:r>
              <a:rPr lang="fr-FR" sz="1000">
                <a:solidFill>
                  <a:srgbClr val="ED7D31"/>
                </a:solidFill>
                <a:latin typeface="Calibri" panose="020F0502020204030204" pitchFamily="34" charset="0"/>
              </a:rPr>
              <a:t>45 jours</a:t>
            </a:r>
          </a:p>
        </p:txBody>
      </p:sp>
      <p:sp>
        <p:nvSpPr>
          <p:cNvPr id="63" name="OTLSHAPE_T_7dcfb0e82f58481da3fd60dc0febf288_TextPercentage" hidden="1"/>
          <p:cNvSpPr txBox="1"/>
          <p:nvPr>
            <p:custDataLst>
              <p:tags r:id="rId59"/>
            </p:custDataLst>
          </p:nvPr>
        </p:nvSpPr>
        <p:spPr>
          <a:xfrm>
            <a:off x="0" y="2782570"/>
            <a:ext cx="0" cy="153888"/>
          </a:xfrm>
          <a:prstGeom prst="rect">
            <a:avLst/>
          </a:prstGeom>
          <a:noFill/>
        </p:spPr>
        <p:txBody>
          <a:bodyPr vert="horz" wrap="square" lIns="0" tIns="0" rIns="0" bIns="0" rtlCol="0" anchor="ctr" anchorCtr="0">
            <a:spAutoFit/>
          </a:bodyPr>
          <a:lstStyle/>
          <a:p>
            <a:pPr algn="ctr"/>
            <a:endParaRPr lang="fr-FR" sz="1000">
              <a:solidFill>
                <a:srgbClr val="ED7D31"/>
              </a:solidFill>
              <a:latin typeface="Calibri" panose="020F0502020204030204" pitchFamily="34" charset="0"/>
            </a:endParaRPr>
          </a:p>
        </p:txBody>
      </p:sp>
      <p:sp>
        <p:nvSpPr>
          <p:cNvPr id="320" name="OTLSHAPE_T_7dcfb0e82f58481da3fd60dc0febf288_StartDate" hidden="1"/>
          <p:cNvSpPr txBox="1"/>
          <p:nvPr>
            <p:custDataLst>
              <p:tags r:id="rId60"/>
            </p:custDataLst>
          </p:nvPr>
        </p:nvSpPr>
        <p:spPr>
          <a:xfrm>
            <a:off x="0" y="27825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321" name="OTLSHAPE_T_7dcfb0e82f58481da3fd60dc0febf288_EndDate" hidden="1"/>
          <p:cNvSpPr txBox="1"/>
          <p:nvPr>
            <p:custDataLst>
              <p:tags r:id="rId61"/>
            </p:custDataLst>
          </p:nvPr>
        </p:nvSpPr>
        <p:spPr>
          <a:xfrm>
            <a:off x="0" y="27825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322" name="OTLSHAPE_T_7dcfb0e82f58481da3fd60dc0febf288_Title"/>
          <p:cNvSpPr txBox="1"/>
          <p:nvPr>
            <p:custDataLst>
              <p:tags r:id="rId62"/>
            </p:custDataLst>
          </p:nvPr>
        </p:nvSpPr>
        <p:spPr>
          <a:xfrm>
            <a:off x="1268563" y="3014990"/>
            <a:ext cx="1790700" cy="170519"/>
          </a:xfrm>
          <a:prstGeom prst="rect">
            <a:avLst/>
          </a:prstGeom>
          <a:noFill/>
        </p:spPr>
        <p:txBody>
          <a:bodyPr vert="horz" wrap="square" lIns="0" tIns="0" rIns="0" bIns="0" rtlCol="0" anchor="ctr" anchorCtr="0">
            <a:spAutoFit/>
          </a:bodyPr>
          <a:lstStyle/>
          <a:p>
            <a:pPr algn="r"/>
            <a:r>
              <a:rPr lang="fr-FR" sz="1100" b="1" spc="-4">
                <a:solidFill>
                  <a:schemeClr val="dk1"/>
                </a:solidFill>
                <a:latin typeface="Calibri" panose="020F0502020204030204" pitchFamily="34" charset="0"/>
              </a:rPr>
              <a:t>Consultation parties prenantes</a:t>
            </a:r>
          </a:p>
        </p:txBody>
      </p:sp>
      <p:sp>
        <p:nvSpPr>
          <p:cNvPr id="328" name="OTLSHAPE_T_7dcfb0e82f58481da3fd60dc0febf288_JoinedDate"/>
          <p:cNvSpPr txBox="1"/>
          <p:nvPr>
            <p:custDataLst>
              <p:tags r:id="rId63"/>
            </p:custDataLst>
          </p:nvPr>
        </p:nvSpPr>
        <p:spPr>
          <a:xfrm>
            <a:off x="3706721" y="3022737"/>
            <a:ext cx="1130300" cy="155025"/>
          </a:xfrm>
          <a:prstGeom prst="rect">
            <a:avLst/>
          </a:prstGeom>
          <a:noFill/>
        </p:spPr>
        <p:txBody>
          <a:bodyPr vert="horz" wrap="square" lIns="0" tIns="0" rIns="0" bIns="0" rtlCol="0" anchor="ctr" anchorCtr="0">
            <a:spAutoFit/>
          </a:bodyPr>
          <a:lstStyle/>
          <a:p>
            <a:r>
              <a:rPr lang="fr-FR" sz="1000" spc="-6">
                <a:solidFill>
                  <a:srgbClr val="44546A"/>
                </a:solidFill>
                <a:latin typeface="Calibri" panose="020F0502020204030204" pitchFamily="34" charset="0"/>
              </a:rPr>
              <a:t>4/1/2021 - 5/15/2021</a:t>
            </a:r>
          </a:p>
        </p:txBody>
      </p:sp>
      <p:sp>
        <p:nvSpPr>
          <p:cNvPr id="329" name="OTLSHAPE_T_606ebb880c9d46b1a023e36f277c3c66_Shape"/>
          <p:cNvSpPr/>
          <p:nvPr>
            <p:custDataLst>
              <p:tags r:id="rId64"/>
            </p:custDataLst>
          </p:nvPr>
        </p:nvSpPr>
        <p:spPr>
          <a:xfrm>
            <a:off x="3852439" y="3265349"/>
            <a:ext cx="1320800" cy="203200"/>
          </a:xfrm>
          <a:prstGeom prst="rect">
            <a:avLst/>
          </a:prstGeom>
          <a:solidFill>
            <a:schemeClr val="tx2">
              <a:lumMod val="50000"/>
            </a:schemeClr>
          </a:solidFill>
          <a:ln>
            <a:noFill/>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1" name="OTLSHAPE_T_606ebb880c9d46b1a023e36f277c3c66_ShapePercentage" hidden="1"/>
          <p:cNvSpPr/>
          <p:nvPr>
            <p:custDataLst>
              <p:tags r:id="rId65"/>
            </p:custDataLst>
          </p:nvPr>
        </p:nvSpPr>
        <p:spPr>
          <a:xfrm>
            <a:off x="4197404" y="2894245"/>
            <a:ext cx="0" cy="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4" name="OTLSHAPE_T_606ebb880c9d46b1a023e36f277c3c66_Duration" hidden="1"/>
          <p:cNvSpPr txBox="1"/>
          <p:nvPr>
            <p:custDataLst>
              <p:tags r:id="rId66"/>
            </p:custDataLst>
          </p:nvPr>
        </p:nvSpPr>
        <p:spPr>
          <a:xfrm>
            <a:off x="0" y="2894245"/>
            <a:ext cx="482600" cy="155025"/>
          </a:xfrm>
          <a:prstGeom prst="rect">
            <a:avLst/>
          </a:prstGeom>
          <a:noFill/>
        </p:spPr>
        <p:txBody>
          <a:bodyPr vert="horz" wrap="square" lIns="0" tIns="0" rIns="0" bIns="0" rtlCol="0" anchor="ctr" anchorCtr="0">
            <a:spAutoFit/>
          </a:bodyPr>
          <a:lstStyle/>
          <a:p>
            <a:pPr algn="ctr"/>
            <a:r>
              <a:rPr lang="fr-FR" sz="1000">
                <a:solidFill>
                  <a:srgbClr val="ED7D31"/>
                </a:solidFill>
                <a:latin typeface="Calibri" panose="020F0502020204030204" pitchFamily="34" charset="0"/>
              </a:rPr>
              <a:t>107 jours</a:t>
            </a:r>
          </a:p>
        </p:txBody>
      </p:sp>
      <p:sp>
        <p:nvSpPr>
          <p:cNvPr id="415" name="OTLSHAPE_T_606ebb880c9d46b1a023e36f277c3c66_TextPercentage" hidden="1"/>
          <p:cNvSpPr txBox="1"/>
          <p:nvPr>
            <p:custDataLst>
              <p:tags r:id="rId67"/>
            </p:custDataLst>
          </p:nvPr>
        </p:nvSpPr>
        <p:spPr>
          <a:xfrm>
            <a:off x="0" y="3049270"/>
            <a:ext cx="0" cy="153888"/>
          </a:xfrm>
          <a:prstGeom prst="rect">
            <a:avLst/>
          </a:prstGeom>
          <a:noFill/>
        </p:spPr>
        <p:txBody>
          <a:bodyPr vert="horz" wrap="square" lIns="0" tIns="0" rIns="0" bIns="0" rtlCol="0" anchor="ctr" anchorCtr="0">
            <a:spAutoFit/>
          </a:bodyPr>
          <a:lstStyle/>
          <a:p>
            <a:pPr algn="ctr"/>
            <a:endParaRPr lang="fr-FR" sz="1000">
              <a:solidFill>
                <a:srgbClr val="ED7D31"/>
              </a:solidFill>
              <a:latin typeface="Calibri" panose="020F0502020204030204" pitchFamily="34" charset="0"/>
            </a:endParaRPr>
          </a:p>
        </p:txBody>
      </p:sp>
      <p:sp>
        <p:nvSpPr>
          <p:cNvPr id="416" name="OTLSHAPE_T_606ebb880c9d46b1a023e36f277c3c66_StartDate" hidden="1"/>
          <p:cNvSpPr txBox="1"/>
          <p:nvPr>
            <p:custDataLst>
              <p:tags r:id="rId68"/>
            </p:custDataLst>
          </p:nvPr>
        </p:nvSpPr>
        <p:spPr>
          <a:xfrm>
            <a:off x="0" y="30492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417" name="OTLSHAPE_T_606ebb880c9d46b1a023e36f277c3c66_EndDate" hidden="1"/>
          <p:cNvSpPr txBox="1"/>
          <p:nvPr>
            <p:custDataLst>
              <p:tags r:id="rId69"/>
            </p:custDataLst>
          </p:nvPr>
        </p:nvSpPr>
        <p:spPr>
          <a:xfrm>
            <a:off x="0" y="30492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418" name="OTLSHAPE_T_606ebb880c9d46b1a023e36f277c3c66_Title"/>
          <p:cNvSpPr txBox="1"/>
          <p:nvPr>
            <p:custDataLst>
              <p:tags r:id="rId70"/>
            </p:custDataLst>
          </p:nvPr>
        </p:nvSpPr>
        <p:spPr>
          <a:xfrm>
            <a:off x="2339234" y="3281690"/>
            <a:ext cx="1473200" cy="170519"/>
          </a:xfrm>
          <a:prstGeom prst="rect">
            <a:avLst/>
          </a:prstGeom>
          <a:noFill/>
        </p:spPr>
        <p:txBody>
          <a:bodyPr vert="horz" wrap="square" lIns="0" tIns="0" rIns="0" bIns="0" rtlCol="0" anchor="ctr" anchorCtr="0">
            <a:spAutoFit/>
          </a:bodyPr>
          <a:lstStyle/>
          <a:p>
            <a:pPr algn="r"/>
            <a:r>
              <a:rPr lang="fr-FR" sz="1100" b="1" spc="-2">
                <a:solidFill>
                  <a:schemeClr val="dk1"/>
                </a:solidFill>
                <a:latin typeface="Calibri" panose="020F0502020204030204" pitchFamily="34" charset="0"/>
              </a:rPr>
              <a:t>Revue services juridiques</a:t>
            </a:r>
          </a:p>
        </p:txBody>
      </p:sp>
      <p:sp>
        <p:nvSpPr>
          <p:cNvPr id="419" name="OTLSHAPE_T_606ebb880c9d46b1a023e36f277c3c66_JoinedDate"/>
          <p:cNvSpPr txBox="1"/>
          <p:nvPr>
            <p:custDataLst>
              <p:tags r:id="rId71"/>
            </p:custDataLst>
          </p:nvPr>
        </p:nvSpPr>
        <p:spPr>
          <a:xfrm>
            <a:off x="5217386" y="3289437"/>
            <a:ext cx="1130300" cy="155025"/>
          </a:xfrm>
          <a:prstGeom prst="rect">
            <a:avLst/>
          </a:prstGeom>
          <a:noFill/>
        </p:spPr>
        <p:txBody>
          <a:bodyPr vert="horz" wrap="square" lIns="0" tIns="0" rIns="0" bIns="0" rtlCol="0" anchor="ctr" anchorCtr="0">
            <a:spAutoFit/>
          </a:bodyPr>
          <a:lstStyle/>
          <a:p>
            <a:r>
              <a:rPr lang="fr-FR" sz="1000" spc="-6">
                <a:solidFill>
                  <a:srgbClr val="44546A"/>
                </a:solidFill>
                <a:latin typeface="Calibri" panose="020F0502020204030204" pitchFamily="34" charset="0"/>
              </a:rPr>
              <a:t>6/1/2021 - 9/15/2021</a:t>
            </a:r>
          </a:p>
        </p:txBody>
      </p:sp>
      <p:sp>
        <p:nvSpPr>
          <p:cNvPr id="420" name="OTLSHAPE_T_9df5c9fd15ed4a03a35318f582d5466b_Shape"/>
          <p:cNvSpPr/>
          <p:nvPr>
            <p:custDataLst>
              <p:tags r:id="rId72"/>
            </p:custDataLst>
          </p:nvPr>
        </p:nvSpPr>
        <p:spPr>
          <a:xfrm>
            <a:off x="5363096" y="3532049"/>
            <a:ext cx="749300" cy="203200"/>
          </a:xfrm>
          <a:prstGeom prst="rect">
            <a:avLst/>
          </a:prstGeom>
          <a:solidFill>
            <a:srgbClr val="FF8D7E"/>
          </a:solidFill>
          <a:ln>
            <a:noFill/>
          </a:ln>
          <a:effectLst/>
          <a:scene3d>
            <a:camera prst="orthographicFront"/>
            <a:lightRig rig="balanced" dir="t">
              <a:rot lat="0" lon="0" rev="8700000"/>
            </a:lightRig>
          </a:scene3d>
          <a:sp3d>
            <a:bevelT w="165100" h="12700"/>
          </a:sp3d>
          <a:extLs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1" name="OTLSHAPE_T_9df5c9fd15ed4a03a35318f582d5466b_ShapePercentage" hidden="1"/>
          <p:cNvSpPr/>
          <p:nvPr>
            <p:custDataLst>
              <p:tags r:id="rId73"/>
            </p:custDataLst>
          </p:nvPr>
        </p:nvSpPr>
        <p:spPr>
          <a:xfrm>
            <a:off x="5708061" y="3160945"/>
            <a:ext cx="0" cy="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2" name="OTLSHAPE_T_9df5c9fd15ed4a03a35318f582d5466b_Duration" hidden="1"/>
          <p:cNvSpPr txBox="1"/>
          <p:nvPr>
            <p:custDataLst>
              <p:tags r:id="rId74"/>
            </p:custDataLst>
          </p:nvPr>
        </p:nvSpPr>
        <p:spPr>
          <a:xfrm>
            <a:off x="0" y="3160945"/>
            <a:ext cx="419100" cy="155025"/>
          </a:xfrm>
          <a:prstGeom prst="rect">
            <a:avLst/>
          </a:prstGeom>
          <a:noFill/>
        </p:spPr>
        <p:txBody>
          <a:bodyPr vert="horz" wrap="square" lIns="0" tIns="0" rIns="0" bIns="0" rtlCol="0" anchor="ctr" anchorCtr="0">
            <a:spAutoFit/>
          </a:bodyPr>
          <a:lstStyle/>
          <a:p>
            <a:pPr algn="ctr"/>
            <a:r>
              <a:rPr lang="fr-FR" sz="1000">
                <a:solidFill>
                  <a:srgbClr val="ED7D31"/>
                </a:solidFill>
                <a:latin typeface="Calibri" panose="020F0502020204030204" pitchFamily="34" charset="0"/>
              </a:rPr>
              <a:t>60 jours</a:t>
            </a:r>
          </a:p>
        </p:txBody>
      </p:sp>
      <p:sp>
        <p:nvSpPr>
          <p:cNvPr id="423" name="OTLSHAPE_T_9df5c9fd15ed4a03a35318f582d5466b_TextPercentage" hidden="1"/>
          <p:cNvSpPr txBox="1"/>
          <p:nvPr>
            <p:custDataLst>
              <p:tags r:id="rId75"/>
            </p:custDataLst>
          </p:nvPr>
        </p:nvSpPr>
        <p:spPr>
          <a:xfrm>
            <a:off x="0" y="3315970"/>
            <a:ext cx="0" cy="153888"/>
          </a:xfrm>
          <a:prstGeom prst="rect">
            <a:avLst/>
          </a:prstGeom>
          <a:noFill/>
        </p:spPr>
        <p:txBody>
          <a:bodyPr vert="horz" wrap="square" lIns="0" tIns="0" rIns="0" bIns="0" rtlCol="0" anchor="ctr" anchorCtr="0">
            <a:spAutoFit/>
          </a:bodyPr>
          <a:lstStyle/>
          <a:p>
            <a:pPr algn="ctr"/>
            <a:endParaRPr lang="fr-FR" sz="1000">
              <a:solidFill>
                <a:srgbClr val="ED7D31"/>
              </a:solidFill>
              <a:latin typeface="Calibri" panose="020F0502020204030204" pitchFamily="34" charset="0"/>
            </a:endParaRPr>
          </a:p>
        </p:txBody>
      </p:sp>
      <p:sp>
        <p:nvSpPr>
          <p:cNvPr id="424" name="OTLSHAPE_T_9df5c9fd15ed4a03a35318f582d5466b_StartDate" hidden="1"/>
          <p:cNvSpPr txBox="1"/>
          <p:nvPr>
            <p:custDataLst>
              <p:tags r:id="rId76"/>
            </p:custDataLst>
          </p:nvPr>
        </p:nvSpPr>
        <p:spPr>
          <a:xfrm>
            <a:off x="0" y="33159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425" name="OTLSHAPE_T_9df5c9fd15ed4a03a35318f582d5466b_EndDate" hidden="1"/>
          <p:cNvSpPr txBox="1"/>
          <p:nvPr>
            <p:custDataLst>
              <p:tags r:id="rId77"/>
            </p:custDataLst>
          </p:nvPr>
        </p:nvSpPr>
        <p:spPr>
          <a:xfrm>
            <a:off x="0" y="33159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426" name="OTLSHAPE_T_9df5c9fd15ed4a03a35318f582d5466b_Title"/>
          <p:cNvSpPr txBox="1"/>
          <p:nvPr>
            <p:custDataLst>
              <p:tags r:id="rId78"/>
            </p:custDataLst>
          </p:nvPr>
        </p:nvSpPr>
        <p:spPr>
          <a:xfrm>
            <a:off x="4045936" y="3548390"/>
            <a:ext cx="1270000" cy="170519"/>
          </a:xfrm>
          <a:prstGeom prst="rect">
            <a:avLst/>
          </a:prstGeom>
          <a:noFill/>
        </p:spPr>
        <p:txBody>
          <a:bodyPr vert="horz" wrap="square" lIns="0" tIns="0" rIns="0" bIns="0" rtlCol="0" anchor="ctr" anchorCtr="0">
            <a:spAutoFit/>
          </a:bodyPr>
          <a:lstStyle/>
          <a:p>
            <a:pPr algn="r"/>
            <a:r>
              <a:rPr lang="fr-FR" sz="1100" b="1" spc="-10">
                <a:solidFill>
                  <a:schemeClr val="dk1"/>
                </a:solidFill>
                <a:latin typeface="Calibri" panose="020F0502020204030204" pitchFamily="34" charset="0"/>
              </a:rPr>
              <a:t>Travaux Conseil d'Etat</a:t>
            </a:r>
          </a:p>
        </p:txBody>
      </p:sp>
      <p:sp>
        <p:nvSpPr>
          <p:cNvPr id="427" name="OTLSHAPE_T_9df5c9fd15ed4a03a35318f582d5466b_JoinedDate"/>
          <p:cNvSpPr txBox="1"/>
          <p:nvPr>
            <p:custDataLst>
              <p:tags r:id="rId79"/>
            </p:custDataLst>
          </p:nvPr>
        </p:nvSpPr>
        <p:spPr>
          <a:xfrm>
            <a:off x="6150805" y="3556137"/>
            <a:ext cx="1270000" cy="155025"/>
          </a:xfrm>
          <a:prstGeom prst="rect">
            <a:avLst/>
          </a:prstGeom>
          <a:noFill/>
        </p:spPr>
        <p:txBody>
          <a:bodyPr vert="horz" wrap="square" lIns="0" tIns="0" rIns="0" bIns="0" rtlCol="0" anchor="ctr" anchorCtr="0">
            <a:spAutoFit/>
          </a:bodyPr>
          <a:lstStyle/>
          <a:p>
            <a:r>
              <a:rPr lang="fr-FR" sz="1000" spc="-6">
                <a:solidFill>
                  <a:srgbClr val="44546A"/>
                </a:solidFill>
                <a:latin typeface="Calibri" panose="020F0502020204030204" pitchFamily="34" charset="0"/>
              </a:rPr>
              <a:t>10/1/2021 - 11/30/2021</a:t>
            </a:r>
          </a:p>
        </p:txBody>
      </p:sp>
      <p:sp>
        <p:nvSpPr>
          <p:cNvPr id="428" name="OTLSHAPE_T_38e72a05ffc248f8b0b195095fde3dca_Shape"/>
          <p:cNvSpPr/>
          <p:nvPr>
            <p:custDataLst>
              <p:tags r:id="rId80"/>
            </p:custDataLst>
          </p:nvPr>
        </p:nvSpPr>
        <p:spPr>
          <a:xfrm>
            <a:off x="6271959" y="3852174"/>
            <a:ext cx="1333500" cy="203200"/>
          </a:xfrm>
          <a:prstGeom prst="rect">
            <a:avLst/>
          </a:prstGeom>
          <a:solidFill>
            <a:srgbClr val="737373"/>
          </a:solidFill>
          <a:ln>
            <a:noFill/>
          </a:ln>
          <a:effectLst/>
          <a:scene3d>
            <a:camera prst="orthographicFront"/>
            <a:lightRig rig="balanced" dir="t">
              <a:rot lat="0" lon="0" rev="8700000"/>
            </a:lightRig>
          </a:scene3d>
          <a:sp3d>
            <a:bevelT w="165100" h="12700"/>
          </a:sp3d>
          <a:extLs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9" name="OTLSHAPE_T_38e72a05ffc248f8b0b195095fde3dca_ShapePercentage" hidden="1"/>
          <p:cNvSpPr/>
          <p:nvPr>
            <p:custDataLst>
              <p:tags r:id="rId81"/>
            </p:custDataLst>
          </p:nvPr>
        </p:nvSpPr>
        <p:spPr>
          <a:xfrm>
            <a:off x="6616924" y="3481070"/>
            <a:ext cx="0" cy="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0" name="OTLSHAPE_T_38e72a05ffc248f8b0b195095fde3dca_Duration" hidden="1"/>
          <p:cNvSpPr txBox="1"/>
          <p:nvPr>
            <p:custDataLst>
              <p:tags r:id="rId82"/>
            </p:custDataLst>
          </p:nvPr>
        </p:nvSpPr>
        <p:spPr>
          <a:xfrm>
            <a:off x="0" y="3427645"/>
            <a:ext cx="482600" cy="155025"/>
          </a:xfrm>
          <a:prstGeom prst="rect">
            <a:avLst/>
          </a:prstGeom>
          <a:noFill/>
        </p:spPr>
        <p:txBody>
          <a:bodyPr vert="horz" wrap="square" lIns="0" tIns="0" rIns="0" bIns="0" rtlCol="0" anchor="ctr" anchorCtr="0">
            <a:spAutoFit/>
          </a:bodyPr>
          <a:lstStyle/>
          <a:p>
            <a:pPr algn="ctr"/>
            <a:r>
              <a:rPr lang="fr-FR" sz="1000">
                <a:solidFill>
                  <a:srgbClr val="ED7D31"/>
                </a:solidFill>
                <a:latin typeface="Calibri" panose="020F0502020204030204" pitchFamily="34" charset="0"/>
              </a:rPr>
              <a:t>108 jours</a:t>
            </a:r>
          </a:p>
        </p:txBody>
      </p:sp>
      <p:sp>
        <p:nvSpPr>
          <p:cNvPr id="431" name="OTLSHAPE_T_38e72a05ffc248f8b0b195095fde3dca_TextPercentage" hidden="1"/>
          <p:cNvSpPr txBox="1"/>
          <p:nvPr>
            <p:custDataLst>
              <p:tags r:id="rId83"/>
            </p:custDataLst>
          </p:nvPr>
        </p:nvSpPr>
        <p:spPr>
          <a:xfrm>
            <a:off x="0" y="3582670"/>
            <a:ext cx="0" cy="153888"/>
          </a:xfrm>
          <a:prstGeom prst="rect">
            <a:avLst/>
          </a:prstGeom>
          <a:noFill/>
        </p:spPr>
        <p:txBody>
          <a:bodyPr vert="horz" wrap="square" lIns="0" tIns="0" rIns="0" bIns="0" rtlCol="0" anchor="ctr" anchorCtr="0">
            <a:spAutoFit/>
          </a:bodyPr>
          <a:lstStyle/>
          <a:p>
            <a:pPr algn="ctr"/>
            <a:endParaRPr lang="fr-FR" sz="1000">
              <a:solidFill>
                <a:srgbClr val="ED7D31"/>
              </a:solidFill>
              <a:latin typeface="Calibri" panose="020F0502020204030204" pitchFamily="34" charset="0"/>
            </a:endParaRPr>
          </a:p>
        </p:txBody>
      </p:sp>
      <p:sp>
        <p:nvSpPr>
          <p:cNvPr id="432" name="OTLSHAPE_T_38e72a05ffc248f8b0b195095fde3dca_StartDate" hidden="1"/>
          <p:cNvSpPr txBox="1"/>
          <p:nvPr>
            <p:custDataLst>
              <p:tags r:id="rId84"/>
            </p:custDataLst>
          </p:nvPr>
        </p:nvSpPr>
        <p:spPr>
          <a:xfrm>
            <a:off x="0" y="35826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433" name="OTLSHAPE_T_38e72a05ffc248f8b0b195095fde3dca_EndDate" hidden="1"/>
          <p:cNvSpPr txBox="1"/>
          <p:nvPr>
            <p:custDataLst>
              <p:tags r:id="rId85"/>
            </p:custDataLst>
          </p:nvPr>
        </p:nvSpPr>
        <p:spPr>
          <a:xfrm>
            <a:off x="0" y="3582670"/>
            <a:ext cx="0" cy="153888"/>
          </a:xfrm>
          <a:prstGeom prst="rect">
            <a:avLst/>
          </a:prstGeom>
          <a:noFill/>
        </p:spPr>
        <p:txBody>
          <a:bodyPr vert="horz" wrap="square" lIns="0" tIns="0" rIns="0" bIns="0" rtlCol="0" anchor="ctr" anchorCtr="0">
            <a:spAutoFit/>
          </a:bodyPr>
          <a:lstStyle/>
          <a:p>
            <a:pPr algn="ctr"/>
            <a:endParaRPr lang="fr-FR" sz="1000">
              <a:solidFill>
                <a:srgbClr val="44546A"/>
              </a:solidFill>
              <a:latin typeface="Calibri" panose="020F0502020204030204" pitchFamily="34" charset="0"/>
            </a:endParaRPr>
          </a:p>
        </p:txBody>
      </p:sp>
      <p:sp>
        <p:nvSpPr>
          <p:cNvPr id="434" name="OTLSHAPE_T_38e72a05ffc248f8b0b195095fde3dca_Title"/>
          <p:cNvSpPr txBox="1"/>
          <p:nvPr>
            <p:custDataLst>
              <p:tags r:id="rId86"/>
            </p:custDataLst>
          </p:nvPr>
        </p:nvSpPr>
        <p:spPr>
          <a:xfrm>
            <a:off x="4263624" y="3868515"/>
            <a:ext cx="1968500" cy="170519"/>
          </a:xfrm>
          <a:prstGeom prst="rect">
            <a:avLst/>
          </a:prstGeom>
          <a:noFill/>
        </p:spPr>
        <p:txBody>
          <a:bodyPr vert="horz" wrap="square" lIns="0" tIns="0" rIns="0" bIns="0" rtlCol="0" anchor="ctr" anchorCtr="0">
            <a:spAutoFit/>
          </a:bodyPr>
          <a:lstStyle/>
          <a:p>
            <a:pPr algn="r"/>
            <a:r>
              <a:rPr lang="fr-FR" sz="1100" b="1" spc="-6">
                <a:solidFill>
                  <a:schemeClr val="dk1"/>
                </a:solidFill>
                <a:latin typeface="Calibri" panose="020F0502020204030204" pitchFamily="34" charset="0"/>
              </a:rPr>
              <a:t>Adoption, ratification, publication</a:t>
            </a:r>
          </a:p>
        </p:txBody>
      </p:sp>
      <p:sp>
        <p:nvSpPr>
          <p:cNvPr id="435" name="OTLSHAPE_T_38e72a05ffc248f8b0b195095fde3dca_JoinedDate"/>
          <p:cNvSpPr txBox="1"/>
          <p:nvPr>
            <p:custDataLst>
              <p:tags r:id="rId87"/>
            </p:custDataLst>
          </p:nvPr>
        </p:nvSpPr>
        <p:spPr>
          <a:xfrm>
            <a:off x="7649188" y="3798749"/>
            <a:ext cx="711200" cy="310049"/>
          </a:xfrm>
          <a:prstGeom prst="rect">
            <a:avLst/>
          </a:prstGeom>
          <a:noFill/>
        </p:spPr>
        <p:txBody>
          <a:bodyPr vert="horz" wrap="square" lIns="0" tIns="0" rIns="0" bIns="0" rtlCol="0" anchor="ctr" anchorCtr="0">
            <a:spAutoFit/>
          </a:bodyPr>
          <a:lstStyle/>
          <a:p>
            <a:r>
              <a:rPr lang="fr-FR" sz="1000">
                <a:solidFill>
                  <a:srgbClr val="44546A"/>
                </a:solidFill>
                <a:latin typeface="Calibri" panose="020F0502020204030204" pitchFamily="34" charset="0"/>
              </a:rPr>
              <a:t>12/15/2021 - 4/1/2022</a:t>
            </a:r>
          </a:p>
        </p:txBody>
      </p:sp>
      <p:sp>
        <p:nvSpPr>
          <p:cNvPr id="410" name="Titre 1"/>
          <p:cNvSpPr txBox="1">
            <a:spLocks/>
          </p:cNvSpPr>
          <p:nvPr/>
        </p:nvSpPr>
        <p:spPr>
          <a:xfrm>
            <a:off x="372525" y="985093"/>
            <a:ext cx="8928992" cy="5620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spcBef>
                <a:spcPct val="0"/>
              </a:spcBef>
              <a:buNone/>
              <a:defRPr sz="3200" b="1" cap="none" spc="-100" baseline="0">
                <a:ln>
                  <a:noFill/>
                </a:ln>
                <a:solidFill>
                  <a:schemeClr val="accent2"/>
                </a:solidFill>
                <a:effectLst/>
                <a:latin typeface="Marianne" panose="02000000000000000000" pitchFamily="50" charset="0"/>
                <a:ea typeface="+mj-ea"/>
                <a:cs typeface="Arial" panose="020B0604020202020204" pitchFamily="34" charset="0"/>
              </a:defRPr>
            </a:lvl1pPr>
          </a:lstStyle>
          <a:p>
            <a:r>
              <a:rPr lang="fr-FR" sz="2800" dirty="0">
                <a:solidFill>
                  <a:schemeClr val="tx2"/>
                </a:solidFill>
              </a:rPr>
              <a:t>Ordonnance</a:t>
            </a:r>
          </a:p>
        </p:txBody>
      </p:sp>
      <p:graphicFrame>
        <p:nvGraphicFramePr>
          <p:cNvPr id="412" name="Diagramme 411"/>
          <p:cNvGraphicFramePr/>
          <p:nvPr>
            <p:extLst>
              <p:ext uri="{D42A27DB-BD31-4B8C-83A1-F6EECF244321}">
                <p14:modId xmlns:p14="http://schemas.microsoft.com/office/powerpoint/2010/main" val="3515372183"/>
              </p:ext>
            </p:extLst>
          </p:nvPr>
        </p:nvGraphicFramePr>
        <p:xfrm>
          <a:off x="1180444" y="1851321"/>
          <a:ext cx="4038351" cy="633646"/>
        </p:xfrm>
        <a:graphic>
          <a:graphicData uri="http://schemas.openxmlformats.org/drawingml/2006/diagram">
            <dgm:relIds xmlns:dgm="http://schemas.openxmlformats.org/drawingml/2006/diagram" xmlns:r="http://schemas.openxmlformats.org/officeDocument/2006/relationships" r:dm="rId90" r:lo="rId91" r:qs="rId92" r:cs="rId93"/>
          </a:graphicData>
        </a:graphic>
      </p:graphicFrame>
      <p:sp>
        <p:nvSpPr>
          <p:cNvPr id="6" name="OTLSHAPE_TB_00000000000000000000000000000000_RightEndCaps"/>
          <p:cNvSpPr txBox="1"/>
          <p:nvPr>
            <p:custDataLst>
              <p:tags r:id="rId88"/>
            </p:custDataLst>
          </p:nvPr>
        </p:nvSpPr>
        <p:spPr>
          <a:xfrm>
            <a:off x="7884368" y="5565573"/>
            <a:ext cx="451662" cy="279061"/>
          </a:xfrm>
          <a:prstGeom prst="rect">
            <a:avLst/>
          </a:prstGeom>
          <a:noFill/>
        </p:spPr>
        <p:txBody>
          <a:bodyPr vert="horz" wrap="none" lIns="0" tIns="0" rIns="0" bIns="0" rtlCol="0" anchor="ctr" anchorCtr="0">
            <a:spAutoFit/>
          </a:bodyPr>
          <a:lstStyle/>
          <a:p>
            <a:pPr algn="ctr"/>
            <a:r>
              <a:rPr lang="fr-FR" b="1" spc="-38" dirty="0">
                <a:solidFill>
                  <a:srgbClr val="ED7D31"/>
                </a:solidFill>
                <a:latin typeface="Calibri" panose="020F0502020204030204" pitchFamily="34" charset="0"/>
              </a:rPr>
              <a:t>2022</a:t>
            </a:r>
          </a:p>
        </p:txBody>
      </p:sp>
      <p:sp>
        <p:nvSpPr>
          <p:cNvPr id="94" name="Espace réservé de la date 3"/>
          <p:cNvSpPr txBox="1">
            <a:spLocks/>
          </p:cNvSpPr>
          <p:nvPr/>
        </p:nvSpPr>
        <p:spPr bwMode="gray">
          <a:xfrm>
            <a:off x="28475" y="6512691"/>
            <a:ext cx="2240756" cy="333375"/>
          </a:xfrm>
          <a:prstGeom prst="rect">
            <a:avLst/>
          </a:prstGeom>
        </p:spPr>
        <p:txBody>
          <a:bodyPr vert="horz" lIns="0" tIns="0" rIns="0" bIns="0" rtlCol="0" anchor="ctr" anchorCtr="0">
            <a:noAutofit/>
          </a:bodyPr>
          <a:lstStyle>
            <a:defPPr>
              <a:defRPr lang="fr-FR"/>
            </a:defPPr>
            <a:lvl1pPr marL="0" algn="ctr" defTabSz="914400" rtl="0" eaLnBrk="1" latinLnBrk="0" hangingPunct="1">
              <a:defRPr sz="751"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a:t>COPIL RFSA 10/03/2021</a:t>
            </a:r>
            <a:endParaRPr lang="fr-FR" dirty="0"/>
          </a:p>
        </p:txBody>
      </p:sp>
    </p:spTree>
    <p:custDataLst>
      <p:tags r:id="rId1"/>
    </p:custDataLst>
    <p:extLst>
      <p:ext uri="{BB962C8B-B14F-4D97-AF65-F5344CB8AC3E}">
        <p14:creationId xmlns:p14="http://schemas.microsoft.com/office/powerpoint/2010/main" val="3216643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6988" y="6524625"/>
            <a:ext cx="2240756" cy="333375"/>
          </a:xfrm>
        </p:spPr>
        <p:txBody>
          <a:bodyPr/>
          <a:lstStyle/>
          <a:p>
            <a:pPr>
              <a:defRPr/>
            </a:pPr>
            <a:r>
              <a:rPr lang="fr-FR" dirty="0"/>
              <a:t>COPIL RFSA 10/03/2021</a:t>
            </a:r>
          </a:p>
        </p:txBody>
      </p:sp>
      <p:sp>
        <p:nvSpPr>
          <p:cNvPr id="6" name="Espace réservé du numéro de diapositive 5"/>
          <p:cNvSpPr>
            <a:spLocks noGrp="1"/>
          </p:cNvSpPr>
          <p:nvPr>
            <p:ph type="sldNum" sz="quarter" idx="12"/>
          </p:nvPr>
        </p:nvSpPr>
        <p:spPr/>
        <p:txBody>
          <a:bodyPr/>
          <a:lstStyle/>
          <a:p>
            <a:pPr>
              <a:defRPr/>
            </a:pPr>
            <a:fld id="{1842EB0C-BEDD-4A41-A267-CBC8038786D5}" type="slidenum">
              <a:rPr lang="fr-FR" smtClean="0"/>
              <a:pPr>
                <a:defRPr/>
              </a:pPr>
              <a:t>2</a:t>
            </a:fld>
            <a:endParaRPr lang="fr-FR" dirty="0"/>
          </a:p>
        </p:txBody>
      </p:sp>
      <p:sp>
        <p:nvSpPr>
          <p:cNvPr id="8" name="Espace réservé du contenu 2"/>
          <p:cNvSpPr txBox="1">
            <a:spLocks/>
          </p:cNvSpPr>
          <p:nvPr/>
        </p:nvSpPr>
        <p:spPr>
          <a:xfrm>
            <a:off x="139297" y="1855988"/>
            <a:ext cx="8934465" cy="1262069"/>
          </a:xfrm>
          <a:prstGeom prst="rect">
            <a:avLst/>
          </a:prstGeom>
        </p:spPr>
        <p:txBody>
          <a:bodyPr/>
          <a:lstStyle>
            <a:lvl1pPr marL="342900" indent="-342900" algn="l" rtl="0" eaLnBrk="1" fontAlgn="base" hangingPunct="1">
              <a:spcBef>
                <a:spcPct val="20000"/>
              </a:spcBef>
              <a:spcAft>
                <a:spcPct val="0"/>
              </a:spcAft>
              <a:buClr>
                <a:schemeClr val="accent3">
                  <a:lumMod val="75000"/>
                </a:schemeClr>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lumMod val="75000"/>
                </a:schemeClr>
              </a:buClr>
              <a:buChar char="–"/>
              <a:defRPr sz="2000">
                <a:solidFill>
                  <a:schemeClr val="tx1"/>
                </a:solidFill>
                <a:latin typeface="+mn-lt"/>
                <a:ea typeface="+mn-ea"/>
              </a:defRPr>
            </a:lvl2pPr>
            <a:lvl3pPr marL="1143000" indent="-228600" algn="l" rtl="0" eaLnBrk="1" fontAlgn="base" hangingPunct="1">
              <a:spcBef>
                <a:spcPct val="20000"/>
              </a:spcBef>
              <a:spcAft>
                <a:spcPct val="0"/>
              </a:spcAft>
              <a:buClr>
                <a:schemeClr val="accent1">
                  <a:lumMod val="75000"/>
                </a:schemeClr>
              </a:buClr>
              <a:buChar char="•"/>
              <a:defRPr sz="1800">
                <a:solidFill>
                  <a:schemeClr val="tx1"/>
                </a:solidFill>
                <a:latin typeface="+mn-lt"/>
                <a:ea typeface="+mn-ea"/>
              </a:defRPr>
            </a:lvl3pPr>
            <a:lvl4pPr marL="1600200" indent="-228600" algn="l" rtl="0" eaLnBrk="1" fontAlgn="base" hangingPunct="1">
              <a:spcBef>
                <a:spcPct val="20000"/>
              </a:spcBef>
              <a:spcAft>
                <a:spcPct val="0"/>
              </a:spcAft>
              <a:buClr>
                <a:schemeClr val="accent5">
                  <a:lumMod val="75000"/>
                </a:schemeClr>
              </a:buClr>
              <a:buChar char="–"/>
              <a:defRPr sz="1600">
                <a:solidFill>
                  <a:schemeClr val="tx1"/>
                </a:solidFill>
                <a:latin typeface="+mn-lt"/>
                <a:ea typeface="+mn-ea"/>
              </a:defRPr>
            </a:lvl4pPr>
            <a:lvl5pPr marL="2057400" indent="-228600" algn="l" rtl="0" eaLnBrk="1" fontAlgn="base" hangingPunct="1">
              <a:spcBef>
                <a:spcPct val="20000"/>
              </a:spcBef>
              <a:spcAft>
                <a:spcPct val="0"/>
              </a:spcAft>
              <a:buClr>
                <a:schemeClr val="accent6">
                  <a:lumMod val="75000"/>
                </a:schemeClr>
              </a:buClr>
              <a:buFont typeface="Wingdings" panose="05000000000000000000" pitchFamily="2" charset="2"/>
              <a:buChar char="Ø"/>
              <a:defRPr sz="14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endParaRPr lang="fr-FR" b="0" kern="0" dirty="0">
              <a:solidFill>
                <a:schemeClr val="accent3">
                  <a:lumMod val="75000"/>
                </a:schemeClr>
              </a:solidFill>
            </a:endParaRPr>
          </a:p>
        </p:txBody>
      </p:sp>
      <p:sp>
        <p:nvSpPr>
          <p:cNvPr id="9" name="Titre 1">
            <a:extLst>
              <a:ext uri="{FF2B5EF4-FFF2-40B4-BE49-F238E27FC236}">
                <a16:creationId xmlns:a16="http://schemas.microsoft.com/office/drawing/2014/main" id="{B6CF9AEE-D9F2-4B2C-BB3B-D4DBEF360DBB}"/>
              </a:ext>
            </a:extLst>
          </p:cNvPr>
          <p:cNvSpPr>
            <a:spLocks noGrp="1"/>
          </p:cNvSpPr>
          <p:nvPr>
            <p:ph type="title"/>
          </p:nvPr>
        </p:nvSpPr>
        <p:spPr>
          <a:xfrm>
            <a:off x="539551" y="956785"/>
            <a:ext cx="8493425" cy="562074"/>
          </a:xfrm>
        </p:spPr>
        <p:txBody>
          <a:bodyPr/>
          <a:lstStyle/>
          <a:p>
            <a:r>
              <a:rPr lang="fr-FR" sz="3200" dirty="0">
                <a:solidFill>
                  <a:srgbClr val="00B050"/>
                </a:solidFill>
              </a:rPr>
              <a:t>Réseau Français de Santé Animale</a:t>
            </a:r>
          </a:p>
        </p:txBody>
      </p:sp>
      <p:sp>
        <p:nvSpPr>
          <p:cNvPr id="10" name="Espace réservé du contenu 2">
            <a:extLst>
              <a:ext uri="{FF2B5EF4-FFF2-40B4-BE49-F238E27FC236}">
                <a16:creationId xmlns:a16="http://schemas.microsoft.com/office/drawing/2014/main" id="{093EB9A5-E3DA-439F-8208-74EE9DDC3A81}"/>
              </a:ext>
            </a:extLst>
          </p:cNvPr>
          <p:cNvSpPr>
            <a:spLocks noGrp="1"/>
          </p:cNvSpPr>
          <p:nvPr>
            <p:ph idx="1"/>
          </p:nvPr>
        </p:nvSpPr>
        <p:spPr>
          <a:xfrm>
            <a:off x="395536" y="1665484"/>
            <a:ext cx="7992888" cy="4547892"/>
          </a:xfrm>
        </p:spPr>
        <p:txBody>
          <a:bodyPr>
            <a:normAutofit fontScale="85000" lnSpcReduction="20000"/>
          </a:bodyPr>
          <a:lstStyle/>
          <a:p>
            <a:pPr marL="114300" indent="0">
              <a:buNone/>
            </a:pPr>
            <a:r>
              <a:rPr lang="fr-FR" sz="2400" b="1" dirty="0"/>
              <a:t>Objectif :</a:t>
            </a:r>
            <a:r>
              <a:rPr lang="fr-FR" sz="2400" dirty="0"/>
              <a:t> </a:t>
            </a:r>
            <a:r>
              <a:rPr lang="fr-FR" sz="2100" dirty="0"/>
              <a:t>favoriser les partenariats de recherche entre des institutions du public et du privé</a:t>
            </a:r>
          </a:p>
          <a:p>
            <a:pPr marL="114300" indent="0">
              <a:buNone/>
            </a:pPr>
            <a:endParaRPr lang="fr-FR" sz="2400" b="1" dirty="0"/>
          </a:p>
          <a:p>
            <a:pPr marL="114300" indent="0">
              <a:buNone/>
            </a:pPr>
            <a:r>
              <a:rPr lang="fr-FR" sz="2400" b="1" dirty="0"/>
              <a:t>Missions</a:t>
            </a:r>
            <a:r>
              <a:rPr lang="fr-FR" sz="2400" dirty="0"/>
              <a:t> : </a:t>
            </a:r>
            <a:r>
              <a:rPr lang="fr-FR" sz="2100" dirty="0"/>
              <a:t>Concertation / Coordination / Coopération</a:t>
            </a:r>
            <a:endParaRPr lang="fr-FR" sz="2400" dirty="0"/>
          </a:p>
          <a:p>
            <a:pPr marL="114300" indent="0">
              <a:buNone/>
            </a:pPr>
            <a:endParaRPr lang="fr-FR" sz="2400" b="1" dirty="0"/>
          </a:p>
          <a:p>
            <a:pPr marL="114300" indent="0">
              <a:buNone/>
            </a:pPr>
            <a:r>
              <a:rPr lang="fr-FR" sz="2400" b="1" dirty="0"/>
              <a:t>Groupes thématiques (GT): </a:t>
            </a:r>
          </a:p>
          <a:p>
            <a:pPr lvl="1"/>
            <a:r>
              <a:rPr lang="fr-FR" sz="1900" b="1" dirty="0">
                <a:solidFill>
                  <a:schemeClr val="tx2"/>
                </a:solidFill>
              </a:rPr>
              <a:t>GT1 Disponibilité – Réunions ANMV sur les gaps thérapeutiques </a:t>
            </a:r>
          </a:p>
          <a:p>
            <a:pPr lvl="1"/>
            <a:r>
              <a:rPr lang="fr-FR" sz="1900" dirty="0"/>
              <a:t>GT2 Maladies émergentes (DNC, </a:t>
            </a:r>
            <a:r>
              <a:rPr lang="fr-FR" sz="1900" dirty="0" err="1"/>
              <a:t>Covid</a:t>
            </a:r>
            <a:r>
              <a:rPr lang="fr-FR" sz="1900" dirty="0"/>
              <a:t> 19, PPA, Influenza aviaire)</a:t>
            </a:r>
          </a:p>
          <a:p>
            <a:pPr lvl="1"/>
            <a:r>
              <a:rPr lang="fr-FR" sz="1900" dirty="0"/>
              <a:t>GT3 Europe</a:t>
            </a:r>
          </a:p>
          <a:p>
            <a:pPr lvl="1"/>
            <a:r>
              <a:rPr lang="fr-FR" sz="1900" dirty="0"/>
              <a:t>GT4 Partenariats de recherche public-privé</a:t>
            </a:r>
          </a:p>
          <a:p>
            <a:pPr lvl="1"/>
            <a:r>
              <a:rPr lang="fr-FR" sz="1900" dirty="0"/>
              <a:t>GT5 Tuberculose bovine</a:t>
            </a:r>
          </a:p>
          <a:p>
            <a:pPr lvl="1"/>
            <a:r>
              <a:rPr lang="fr-FR" sz="1900" dirty="0"/>
              <a:t>GT Diagnostics</a:t>
            </a:r>
          </a:p>
          <a:p>
            <a:pPr lvl="1"/>
            <a:r>
              <a:rPr lang="fr-FR" sz="1900" dirty="0"/>
              <a:t>GT Résistance aux antiparasitaires</a:t>
            </a:r>
          </a:p>
          <a:p>
            <a:pPr lvl="1"/>
            <a:r>
              <a:rPr lang="fr-FR" sz="1900" dirty="0" err="1"/>
              <a:t>EcoAntibio</a:t>
            </a:r>
            <a:endParaRPr lang="fr-FR" sz="1900" dirty="0"/>
          </a:p>
          <a:p>
            <a:pPr marL="114300" indent="0">
              <a:buNone/>
            </a:pPr>
            <a:endParaRPr lang="fr-FR" sz="2400" b="1" dirty="0"/>
          </a:p>
        </p:txBody>
      </p:sp>
      <p:pic>
        <p:nvPicPr>
          <p:cNvPr id="11" name="Image 10" descr="Une image contenant dessin&#10;&#10;Description générée automatiquement">
            <a:extLst>
              <a:ext uri="{FF2B5EF4-FFF2-40B4-BE49-F238E27FC236}">
                <a16:creationId xmlns:a16="http://schemas.microsoft.com/office/drawing/2014/main" id="{405CB30C-2C71-4E5F-B14C-818EFA748A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4000" y="1002703"/>
            <a:ext cx="914400" cy="420624"/>
          </a:xfrm>
          <a:prstGeom prst="rect">
            <a:avLst/>
          </a:prstGeom>
        </p:spPr>
      </p:pic>
    </p:spTree>
    <p:extLst>
      <p:ext uri="{BB962C8B-B14F-4D97-AF65-F5344CB8AC3E}">
        <p14:creationId xmlns:p14="http://schemas.microsoft.com/office/powerpoint/2010/main" val="215209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4869" y="863013"/>
            <a:ext cx="8493425" cy="562074"/>
          </a:xfrm>
        </p:spPr>
        <p:txBody>
          <a:bodyPr/>
          <a:lstStyle/>
          <a:p>
            <a:r>
              <a:rPr lang="fr-FR" sz="2400" b="1" dirty="0"/>
              <a:t>GT1 Disponibilité</a:t>
            </a:r>
            <a:br>
              <a:rPr lang="fr-FR" sz="2400" b="1" dirty="0"/>
            </a:br>
            <a:r>
              <a:rPr lang="fr-FR" sz="2400" b="1" dirty="0"/>
              <a:t>Réunions ANMV sur les Gaps thérapeutiques</a:t>
            </a:r>
          </a:p>
        </p:txBody>
      </p:sp>
      <p:sp>
        <p:nvSpPr>
          <p:cNvPr id="3" name="Espace réservé du contenu 2"/>
          <p:cNvSpPr>
            <a:spLocks noGrp="1"/>
          </p:cNvSpPr>
          <p:nvPr>
            <p:ph idx="1"/>
          </p:nvPr>
        </p:nvSpPr>
        <p:spPr>
          <a:xfrm>
            <a:off x="524868" y="1667896"/>
            <a:ext cx="8295603" cy="4800600"/>
          </a:xfrm>
        </p:spPr>
        <p:txBody>
          <a:bodyPr>
            <a:noAutofit/>
          </a:bodyPr>
          <a:lstStyle/>
          <a:p>
            <a:pPr marL="0" indent="0">
              <a:buNone/>
            </a:pPr>
            <a:r>
              <a:rPr lang="fr-FR" sz="1800" b="1" dirty="0">
                <a:solidFill>
                  <a:srgbClr val="00B050"/>
                </a:solidFill>
              </a:rPr>
              <a:t>Participants : </a:t>
            </a:r>
          </a:p>
          <a:p>
            <a:pPr marL="285750" indent="-285750">
              <a:buFont typeface="Arial" panose="020B0604020202020204" pitchFamily="34" charset="0"/>
              <a:buChar char="•"/>
            </a:pPr>
            <a:r>
              <a:rPr lang="fr-FR" sz="1600" dirty="0"/>
              <a:t>Représentants filières au sein de SNGTV, AFVAC ou AVEF, des GDS, du CSMV et Anses</a:t>
            </a:r>
          </a:p>
          <a:p>
            <a:pPr marL="285750" indent="-285750">
              <a:buFont typeface="Arial" panose="020B0604020202020204" pitchFamily="34" charset="0"/>
              <a:buChar char="•"/>
            </a:pPr>
            <a:r>
              <a:rPr lang="fr-FR" sz="1600" dirty="0"/>
              <a:t>Direction et experts ANMV</a:t>
            </a:r>
            <a:br>
              <a:rPr lang="fr-FR" sz="1600" dirty="0"/>
            </a:br>
            <a:endParaRPr lang="fr-FR" sz="1600" dirty="0"/>
          </a:p>
          <a:p>
            <a:pPr marL="0" indent="0">
              <a:buNone/>
            </a:pPr>
            <a:r>
              <a:rPr lang="fr-FR" sz="1800" b="1" dirty="0">
                <a:solidFill>
                  <a:srgbClr val="00B050"/>
                </a:solidFill>
              </a:rPr>
              <a:t>Réunions récentes :</a:t>
            </a:r>
            <a:br>
              <a:rPr lang="fr-FR" sz="1800" b="1" dirty="0">
                <a:solidFill>
                  <a:srgbClr val="00B050"/>
                </a:solidFill>
              </a:rPr>
            </a:br>
            <a:endParaRPr lang="fr-FR" sz="1800" b="1" dirty="0">
              <a:solidFill>
                <a:srgbClr val="00B050"/>
              </a:solidFill>
            </a:endParaRPr>
          </a:p>
          <a:p>
            <a:pPr marL="285750" indent="-285750">
              <a:buFont typeface="Arial" panose="020B0604020202020204" pitchFamily="34" charset="0"/>
              <a:buChar char="•"/>
            </a:pPr>
            <a:r>
              <a:rPr lang="fr-FR" sz="1600" dirty="0"/>
              <a:t>Filière Porcs (27/11)</a:t>
            </a:r>
            <a:br>
              <a:rPr lang="fr-FR" sz="1600" dirty="0"/>
            </a:br>
            <a:endParaRPr lang="fr-FR" sz="1400" dirty="0"/>
          </a:p>
          <a:p>
            <a:pPr marL="285750" indent="-285750">
              <a:buFont typeface="Arial" panose="020B0604020202020204" pitchFamily="34" charset="0"/>
              <a:buChar char="•"/>
            </a:pPr>
            <a:r>
              <a:rPr lang="fr-FR" sz="1600" dirty="0"/>
              <a:t>Filière Chiens/chats/NAC </a:t>
            </a:r>
            <a:br>
              <a:rPr lang="fr-FR" sz="1600" dirty="0"/>
            </a:br>
            <a:r>
              <a:rPr lang="fr-FR" sz="1600" dirty="0"/>
              <a:t>(16/10): </a:t>
            </a:r>
            <a:br>
              <a:rPr lang="fr-FR" sz="1600" dirty="0"/>
            </a:br>
            <a:r>
              <a:rPr lang="fr-FR" sz="1600" dirty="0"/>
              <a:t>1</a:t>
            </a:r>
            <a:r>
              <a:rPr lang="fr-FR" sz="1600" baseline="30000" dirty="0"/>
              <a:t>ère</a:t>
            </a:r>
            <a:r>
              <a:rPr lang="fr-FR" sz="1600" dirty="0"/>
              <a:t> réunion </a:t>
            </a:r>
            <a:r>
              <a:rPr lang="fr-FR" sz="1400" dirty="0"/>
              <a:t>(8 membres AFVAC)</a:t>
            </a:r>
          </a:p>
          <a:p>
            <a:endParaRPr lang="fr-FR" sz="1400" dirty="0"/>
          </a:p>
          <a:p>
            <a:endParaRPr lang="fr-FR" sz="1600" dirty="0"/>
          </a:p>
          <a:p>
            <a:endParaRPr lang="fr-FR" sz="1600" dirty="0"/>
          </a:p>
          <a:p>
            <a:pPr marL="114300" indent="0">
              <a:buNone/>
            </a:pPr>
            <a:endParaRPr lang="fr-FR" sz="1600" dirty="0"/>
          </a:p>
          <a:p>
            <a:pPr marL="114300" indent="0">
              <a:buNone/>
            </a:pPr>
            <a:endParaRPr lang="fr-FR" sz="1600" dirty="0"/>
          </a:p>
          <a:p>
            <a:endParaRPr lang="fr-FR" sz="1600" dirty="0"/>
          </a:p>
          <a:p>
            <a:endParaRPr lang="fr-FR" sz="1600" dirty="0"/>
          </a:p>
          <a:p>
            <a:pPr marL="114300" indent="0">
              <a:buNone/>
            </a:pPr>
            <a:endParaRPr lang="fr-FR" sz="1600" dirty="0"/>
          </a:p>
          <a:p>
            <a:endParaRPr lang="fr-FR" sz="1600" dirty="0"/>
          </a:p>
          <a:p>
            <a:pPr marL="0" indent="0">
              <a:buNone/>
            </a:pPr>
            <a:endParaRPr lang="fr-FR" sz="1600" b="1" dirty="0"/>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3</a:t>
            </a:fld>
            <a:endParaRPr lang="fr-FR" dirty="0"/>
          </a:p>
        </p:txBody>
      </p:sp>
      <p:pic>
        <p:nvPicPr>
          <p:cNvPr id="4" name="Image 3"/>
          <p:cNvPicPr>
            <a:picLocks noChangeAspect="1"/>
          </p:cNvPicPr>
          <p:nvPr/>
        </p:nvPicPr>
        <p:blipFill>
          <a:blip r:embed="rId2"/>
          <a:stretch>
            <a:fillRect/>
          </a:stretch>
        </p:blipFill>
        <p:spPr>
          <a:xfrm>
            <a:off x="3764582" y="2894316"/>
            <a:ext cx="3998912" cy="2701786"/>
          </a:xfrm>
          <a:prstGeom prst="rect">
            <a:avLst/>
          </a:prstGeom>
        </p:spPr>
      </p:pic>
      <p:sp>
        <p:nvSpPr>
          <p:cNvPr id="11" name="Légende encadrée 1 10"/>
          <p:cNvSpPr/>
          <p:nvPr/>
        </p:nvSpPr>
        <p:spPr bwMode="auto">
          <a:xfrm>
            <a:off x="7797293" y="3548571"/>
            <a:ext cx="1221001" cy="720081"/>
          </a:xfrm>
          <a:prstGeom prst="borderCallout1">
            <a:avLst>
              <a:gd name="adj1" fmla="val 46969"/>
              <a:gd name="adj2" fmla="val -823"/>
              <a:gd name="adj3" fmla="val 78254"/>
              <a:gd name="adj4" fmla="val -53207"/>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a:ln>
                  <a:noFill/>
                </a:ln>
                <a:solidFill>
                  <a:schemeClr val="tx1"/>
                </a:solidFill>
                <a:effectLst/>
                <a:ea typeface="ＭＳ Ｐゴシック" pitchFamily="-96" charset="-128"/>
              </a:rPr>
              <a:t>CR en </a:t>
            </a:r>
            <a:r>
              <a:rPr kumimoji="0" lang="fr-FR" sz="1050" b="0" i="0" u="none" strike="noStrike" cap="none" normalizeH="0" baseline="0" dirty="0">
                <a:ln>
                  <a:noFill/>
                </a:ln>
                <a:solidFill>
                  <a:schemeClr val="tx1"/>
                </a:solidFill>
                <a:effectLst/>
                <a:ea typeface="ＭＳ Ｐゴシック" pitchFamily="-96" charset="-128"/>
              </a:rPr>
              <a:t>français</a:t>
            </a:r>
            <a:r>
              <a:rPr kumimoji="0" lang="fr-FR" sz="1100" b="0" i="0" u="none" strike="noStrike" cap="none" normalizeH="0" baseline="0" dirty="0">
                <a:ln>
                  <a:noFill/>
                </a:ln>
                <a:solidFill>
                  <a:schemeClr val="tx1"/>
                </a:solidFill>
                <a:effectLst/>
                <a:ea typeface="ＭＳ Ｐゴシック" pitchFamily="-96" charset="-128"/>
              </a:rPr>
              <a:t> et en anglais  disponibl</a:t>
            </a:r>
            <a:r>
              <a:rPr lang="fr-FR" sz="1100" b="0" dirty="0">
                <a:ea typeface="ＭＳ Ｐゴシック" pitchFamily="-96" charset="-128"/>
              </a:rPr>
              <a:t>es sur site RFSA</a:t>
            </a:r>
            <a:endParaRPr kumimoji="0" lang="fr-FR" sz="1100" b="0" i="0" u="none" strike="noStrike" cap="none" normalizeH="0" baseline="0" dirty="0">
              <a:ln>
                <a:noFill/>
              </a:ln>
              <a:solidFill>
                <a:schemeClr val="tx1"/>
              </a:solidFill>
              <a:effectLst/>
              <a:ea typeface="ＭＳ Ｐゴシック" pitchFamily="-96" charset="-128"/>
            </a:endParaRPr>
          </a:p>
        </p:txBody>
      </p:sp>
      <p:cxnSp>
        <p:nvCxnSpPr>
          <p:cNvPr id="9" name="Connecteur droit 8"/>
          <p:cNvCxnSpPr>
            <a:endCxn id="11" idx="2"/>
          </p:cNvCxnSpPr>
          <p:nvPr/>
        </p:nvCxnSpPr>
        <p:spPr>
          <a:xfrm flipV="1">
            <a:off x="7165658" y="3908612"/>
            <a:ext cx="631635" cy="1176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7165659" y="4068196"/>
            <a:ext cx="631636" cy="1305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lèche vers le bas 9"/>
          <p:cNvSpPr/>
          <p:nvPr/>
        </p:nvSpPr>
        <p:spPr>
          <a:xfrm>
            <a:off x="7021192" y="5609843"/>
            <a:ext cx="288934" cy="285383"/>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24869" y="5908967"/>
            <a:ext cx="7444795" cy="369332"/>
          </a:xfrm>
          <a:prstGeom prst="rect">
            <a:avLst/>
          </a:prstGeom>
        </p:spPr>
        <p:txBody>
          <a:bodyPr wrap="square">
            <a:spAutoFit/>
          </a:bodyPr>
          <a:lstStyle/>
          <a:p>
            <a:r>
              <a:rPr lang="fr-FR" b="1" dirty="0">
                <a:solidFill>
                  <a:srgbClr val="00B050"/>
                </a:solidFill>
              </a:rPr>
              <a:t>Réunions à venir : </a:t>
            </a:r>
            <a:r>
              <a:rPr lang="fr-FR" sz="1600" dirty="0"/>
              <a:t>Petits ruminants, Bovins et Poissons en S1 2021</a:t>
            </a:r>
            <a:endParaRPr lang="fr-FR" sz="2400" dirty="0"/>
          </a:p>
        </p:txBody>
      </p:sp>
      <p:sp>
        <p:nvSpPr>
          <p:cNvPr id="18" name="Espace réservé de la date 3"/>
          <p:cNvSpPr>
            <a:spLocks noGrp="1"/>
          </p:cNvSpPr>
          <p:nvPr>
            <p:ph type="dt" sz="half" idx="10"/>
          </p:nvPr>
        </p:nvSpPr>
        <p:spPr>
          <a:xfrm>
            <a:off x="26988" y="6524625"/>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330000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3669" y="826421"/>
            <a:ext cx="8591433" cy="489638"/>
          </a:xfrm>
        </p:spPr>
        <p:txBody>
          <a:bodyPr/>
          <a:lstStyle/>
          <a:p>
            <a:r>
              <a:rPr lang="fr-FR" sz="2800" b="1" dirty="0"/>
              <a:t>Gaps Thérapeutiques - Filière Porcs</a:t>
            </a:r>
          </a:p>
        </p:txBody>
      </p:sp>
      <p:sp>
        <p:nvSpPr>
          <p:cNvPr id="3" name="Espace réservé du contenu 2"/>
          <p:cNvSpPr>
            <a:spLocks noGrp="1"/>
          </p:cNvSpPr>
          <p:nvPr>
            <p:ph idx="1"/>
          </p:nvPr>
        </p:nvSpPr>
        <p:spPr>
          <a:xfrm>
            <a:off x="391929" y="1268417"/>
            <a:ext cx="4526653" cy="5047097"/>
          </a:xfrm>
        </p:spPr>
        <p:txBody>
          <a:bodyPr>
            <a:noAutofit/>
          </a:bodyPr>
          <a:lstStyle/>
          <a:p>
            <a:pPr marL="0" indent="0">
              <a:buNone/>
            </a:pPr>
            <a:r>
              <a:rPr lang="fr-FR" sz="1400" b="1" u="sng" dirty="0">
                <a:solidFill>
                  <a:srgbClr val="C00000"/>
                </a:solidFill>
              </a:rPr>
              <a:t>Priorités Majeures :</a:t>
            </a:r>
          </a:p>
          <a:p>
            <a:pPr marL="171450" indent="-171450">
              <a:buFont typeface="Arial" panose="020B0604020202020204" pitchFamily="34" charset="0"/>
              <a:buChar char="•"/>
            </a:pPr>
            <a:r>
              <a:rPr lang="fr-FR" sz="1100" b="1" dirty="0"/>
              <a:t>Colibacilloses post-sevrage :</a:t>
            </a:r>
            <a:r>
              <a:rPr lang="fr-FR" sz="1100" dirty="0"/>
              <a:t> vaccination des truies sans effet suffisant. COLIPROTEC F4/F18 pas toujours efficace. Fenêtre de carence de protection immunitaire des porcelets. </a:t>
            </a:r>
            <a:br>
              <a:rPr lang="fr-FR" sz="1100" dirty="0"/>
            </a:br>
            <a:r>
              <a:rPr lang="fr-FR" sz="1100" dirty="0"/>
              <a:t>=&gt; usage colistine et/ou </a:t>
            </a:r>
            <a:r>
              <a:rPr lang="fr-FR" sz="1100" dirty="0" err="1"/>
              <a:t>ZnO</a:t>
            </a:r>
            <a:endParaRPr lang="fr-FR" sz="1100" dirty="0"/>
          </a:p>
          <a:p>
            <a:pPr marL="171450" indent="-171450">
              <a:buFont typeface="Arial" panose="020B0604020202020204" pitchFamily="34" charset="0"/>
              <a:buChar char="•"/>
            </a:pPr>
            <a:r>
              <a:rPr lang="fr-FR" sz="1100" b="1" dirty="0"/>
              <a:t>Grippe :</a:t>
            </a:r>
            <a:r>
              <a:rPr lang="fr-FR" sz="1100" dirty="0"/>
              <a:t> vaccins actuels ± efficaces =&gt; risque zoonose</a:t>
            </a:r>
          </a:p>
          <a:p>
            <a:pPr marL="171450" indent="-171450">
              <a:buFont typeface="Arial" panose="020B0604020202020204" pitchFamily="34" charset="0"/>
              <a:buChar char="•"/>
            </a:pPr>
            <a:r>
              <a:rPr lang="fr-FR" sz="1100" b="1" i="1" dirty="0"/>
              <a:t>Streptococcus suis </a:t>
            </a:r>
            <a:r>
              <a:rPr lang="fr-FR" sz="1100" b="1" dirty="0"/>
              <a:t>: </a:t>
            </a:r>
            <a:r>
              <a:rPr lang="fr-FR" sz="1100" dirty="0"/>
              <a:t>pas de vaccin commercial. </a:t>
            </a:r>
            <a:br>
              <a:rPr lang="fr-FR" sz="1100" dirty="0"/>
            </a:br>
            <a:r>
              <a:rPr lang="fr-FR" sz="1100" dirty="0"/>
              <a:t>=&gt; Utilisation d’autovaccins ou d’antibiotiques (</a:t>
            </a:r>
            <a:r>
              <a:rPr lang="fr-FR" sz="1100" dirty="0" err="1"/>
              <a:t>bétalactamines</a:t>
            </a:r>
            <a:r>
              <a:rPr lang="fr-FR" sz="1100" dirty="0"/>
              <a:t>)</a:t>
            </a:r>
          </a:p>
          <a:p>
            <a:pPr marL="171450" indent="-171450">
              <a:buFont typeface="Arial" panose="020B0604020202020204" pitchFamily="34" charset="0"/>
              <a:buChar char="•"/>
            </a:pPr>
            <a:r>
              <a:rPr lang="fr-FR" sz="1100" b="1" dirty="0"/>
              <a:t>Autres : </a:t>
            </a:r>
            <a:r>
              <a:rPr lang="fr-FR" sz="1100" dirty="0" err="1"/>
              <a:t>Brachyspira</a:t>
            </a:r>
            <a:r>
              <a:rPr lang="fr-FR" sz="1100" dirty="0"/>
              <a:t> (pas de vaccin), diarrhées néonatales colibacillaires, à Clostridium, entérocoques ou </a:t>
            </a:r>
            <a:r>
              <a:rPr lang="fr-FR" sz="1100" dirty="0" err="1"/>
              <a:t>rotavirus</a:t>
            </a:r>
            <a:r>
              <a:rPr lang="fr-FR" sz="1100" dirty="0"/>
              <a:t> (vaccins ± efficaces ou pas de vaccins)</a:t>
            </a:r>
          </a:p>
          <a:p>
            <a:endParaRPr lang="fr-FR" sz="1100" dirty="0"/>
          </a:p>
          <a:p>
            <a:pPr marL="0" indent="0">
              <a:buNone/>
            </a:pPr>
            <a:r>
              <a:rPr lang="fr-FR" sz="1200" b="1" u="sng" dirty="0">
                <a:solidFill>
                  <a:srgbClr val="FFC000"/>
                </a:solidFill>
              </a:rPr>
              <a:t>Priorités mineures :</a:t>
            </a:r>
          </a:p>
          <a:p>
            <a:pPr marL="171450" indent="-171450">
              <a:buFont typeface="Arial" panose="020B0604020202020204" pitchFamily="34" charset="0"/>
              <a:buChar char="•"/>
            </a:pPr>
            <a:r>
              <a:rPr lang="fr-FR" sz="1100" i="1" dirty="0"/>
              <a:t>Haemophilus </a:t>
            </a:r>
            <a:r>
              <a:rPr lang="fr-FR" sz="1100" i="1" dirty="0" err="1"/>
              <a:t>parasuis</a:t>
            </a:r>
            <a:r>
              <a:rPr lang="fr-FR" sz="1100" i="1" dirty="0"/>
              <a:t> </a:t>
            </a:r>
            <a:r>
              <a:rPr lang="fr-FR" sz="1100" dirty="0"/>
              <a:t>(vaccins ± efficaces)</a:t>
            </a:r>
          </a:p>
          <a:p>
            <a:pPr marL="171450" indent="-171450">
              <a:buFont typeface="Arial" panose="020B0604020202020204" pitchFamily="34" charset="0"/>
              <a:buChar char="•"/>
            </a:pPr>
            <a:r>
              <a:rPr lang="fr-FR" sz="1100" dirty="0"/>
              <a:t>Post-partum truies (arrêt SERGOTONINE)</a:t>
            </a:r>
          </a:p>
          <a:p>
            <a:pPr marL="171450" indent="-171450">
              <a:buFont typeface="Arial" panose="020B0604020202020204" pitchFamily="34" charset="0"/>
              <a:buChar char="•"/>
            </a:pPr>
            <a:r>
              <a:rPr lang="fr-FR" sz="1100" dirty="0"/>
              <a:t>Infections génitales (pas d’ATB locaux)</a:t>
            </a:r>
          </a:p>
          <a:p>
            <a:pPr marL="171450" indent="-171450">
              <a:buFont typeface="Arial" panose="020B0604020202020204" pitchFamily="34" charset="0"/>
              <a:buChar char="•"/>
            </a:pPr>
            <a:r>
              <a:rPr lang="fr-FR" sz="1100" dirty="0"/>
              <a:t>Anesthésiques pour castration</a:t>
            </a:r>
            <a:br>
              <a:rPr lang="fr-FR" sz="1100" dirty="0"/>
            </a:br>
            <a:endParaRPr lang="fr-FR" sz="1100" dirty="0"/>
          </a:p>
          <a:p>
            <a:pPr marL="0" indent="0">
              <a:buNone/>
            </a:pPr>
            <a:r>
              <a:rPr lang="fr-FR" sz="1200" b="1" u="sng" dirty="0">
                <a:solidFill>
                  <a:srgbClr val="00B050"/>
                </a:solidFill>
              </a:rPr>
              <a:t>En cours de résolution : </a:t>
            </a:r>
          </a:p>
          <a:p>
            <a:pPr marL="285750" indent="-285750">
              <a:buFont typeface="Arial" panose="020B0604020202020204" pitchFamily="34" charset="0"/>
              <a:buChar char="•"/>
            </a:pPr>
            <a:r>
              <a:rPr lang="fr-FR" sz="1100" b="1" dirty="0" err="1"/>
              <a:t>Actinobacillose</a:t>
            </a:r>
            <a:r>
              <a:rPr lang="fr-FR" sz="1100" b="1" dirty="0"/>
              <a:t> : </a:t>
            </a:r>
            <a:r>
              <a:rPr lang="fr-FR" sz="1100" dirty="0"/>
              <a:t>un vaccin disponible, autovaccins fréquents et ATB satisfaisants</a:t>
            </a:r>
          </a:p>
          <a:p>
            <a:pPr marL="285750" indent="-285750">
              <a:buFont typeface="Arial" panose="020B0604020202020204" pitchFamily="34" charset="0"/>
              <a:buChar char="•"/>
            </a:pPr>
            <a:r>
              <a:rPr lang="fr-FR" sz="1100" b="1" dirty="0"/>
              <a:t>Leptospirose : </a:t>
            </a:r>
            <a:r>
              <a:rPr lang="fr-FR" sz="1100" dirty="0"/>
              <a:t>un vaccin (PORCILIS ERY+PARVO+LEPTO) disponible depuis 2019</a:t>
            </a:r>
          </a:p>
          <a:p>
            <a:pPr marL="285750" indent="-285750">
              <a:buFont typeface="Arial" panose="020B0604020202020204" pitchFamily="34" charset="0"/>
              <a:buChar char="•"/>
            </a:pPr>
            <a:r>
              <a:rPr lang="fr-FR" sz="1100" b="1" dirty="0"/>
              <a:t>Iléite : </a:t>
            </a:r>
            <a:r>
              <a:rPr lang="fr-FR" sz="1100" dirty="0"/>
              <a:t>un nouveau vaccin (PORCILIS </a:t>
            </a:r>
            <a:r>
              <a:rPr lang="fr-FR" sz="1100" dirty="0" err="1"/>
              <a:t>lawsonia</a:t>
            </a:r>
            <a:r>
              <a:rPr lang="fr-FR" sz="1100" dirty="0"/>
              <a:t> - AMM 2019) </a:t>
            </a:r>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4</a:t>
            </a:fld>
            <a:endParaRPr lang="fr-FR"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3154" y="836711"/>
            <a:ext cx="831692"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Espace réservé du contenu 2"/>
          <p:cNvSpPr txBox="1">
            <a:spLocks/>
          </p:cNvSpPr>
          <p:nvPr/>
        </p:nvSpPr>
        <p:spPr>
          <a:xfrm>
            <a:off x="4904710" y="1268417"/>
            <a:ext cx="4128456" cy="222316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pPr>
            <a:r>
              <a:rPr lang="fr-FR" sz="1400" b="1" u="sng" dirty="0">
                <a:solidFill>
                  <a:srgbClr val="002060"/>
                </a:solidFill>
              </a:rPr>
              <a:t>Suivi actions :</a:t>
            </a:r>
          </a:p>
          <a:p>
            <a:pPr marL="228600">
              <a:buClr>
                <a:srgbClr val="002060"/>
              </a:buClr>
              <a:buFont typeface="Wingdings" panose="05000000000000000000" pitchFamily="2" charset="2"/>
              <a:buChar char="Ø"/>
            </a:pPr>
            <a:r>
              <a:rPr lang="fr-FR" sz="1100" dirty="0">
                <a:solidFill>
                  <a:srgbClr val="002060"/>
                </a:solidFill>
              </a:rPr>
              <a:t>Souhait nouveaux vaccins</a:t>
            </a:r>
            <a:br>
              <a:rPr lang="fr-FR" sz="1100" dirty="0">
                <a:solidFill>
                  <a:srgbClr val="002060"/>
                </a:solidFill>
              </a:rPr>
            </a:br>
            <a:r>
              <a:rPr lang="fr-FR" sz="1100" dirty="0">
                <a:solidFill>
                  <a:srgbClr val="002060"/>
                </a:solidFill>
              </a:rPr>
              <a:t>=&gt; Infos aux titulaires via CR sur site RFSA et info SIMV</a:t>
            </a:r>
            <a:br>
              <a:rPr lang="fr-FR" sz="1100" dirty="0">
                <a:solidFill>
                  <a:srgbClr val="002060"/>
                </a:solidFill>
              </a:rPr>
            </a:br>
            <a:br>
              <a:rPr lang="fr-FR" sz="1100" dirty="0">
                <a:solidFill>
                  <a:srgbClr val="002060"/>
                </a:solidFill>
              </a:rPr>
            </a:br>
            <a:endParaRPr lang="fr-FR" sz="1100" b="1" dirty="0"/>
          </a:p>
          <a:p>
            <a:pPr marL="228600">
              <a:buClr>
                <a:srgbClr val="002060"/>
              </a:buClr>
              <a:buFont typeface="Wingdings" panose="05000000000000000000" pitchFamily="2" charset="2"/>
              <a:buChar char="Ø"/>
            </a:pPr>
            <a:r>
              <a:rPr lang="fr-FR" sz="1100" dirty="0">
                <a:solidFill>
                  <a:srgbClr val="002060"/>
                </a:solidFill>
              </a:rPr>
              <a:t>Déclarations PhV à faire. Suivi données RESAVIP </a:t>
            </a:r>
            <a:br>
              <a:rPr lang="fr-FR" sz="1100" dirty="0">
                <a:solidFill>
                  <a:srgbClr val="002060"/>
                </a:solidFill>
              </a:rPr>
            </a:br>
            <a:endParaRPr lang="fr-FR" sz="1100" dirty="0">
              <a:solidFill>
                <a:srgbClr val="002060"/>
              </a:solidFill>
            </a:endParaRPr>
          </a:p>
          <a:p>
            <a:pPr marL="228600">
              <a:buClr>
                <a:srgbClr val="002060"/>
              </a:buClr>
              <a:buFont typeface="Wingdings" panose="05000000000000000000" pitchFamily="2" charset="2"/>
              <a:buChar char="Ø"/>
            </a:pPr>
            <a:r>
              <a:rPr lang="fr-FR" sz="1100" dirty="0">
                <a:solidFill>
                  <a:srgbClr val="002060"/>
                </a:solidFill>
              </a:rPr>
              <a:t>Autovaccins.</a:t>
            </a:r>
          </a:p>
          <a:p>
            <a:pPr marL="228600">
              <a:buClr>
                <a:srgbClr val="002060"/>
              </a:buClr>
              <a:buFont typeface="Wingdings" panose="05000000000000000000" pitchFamily="2" charset="2"/>
              <a:buChar char="Ø"/>
            </a:pPr>
            <a:endParaRPr lang="fr-FR" sz="1100" dirty="0">
              <a:solidFill>
                <a:srgbClr val="002060"/>
              </a:solidFill>
            </a:endParaRPr>
          </a:p>
          <a:p>
            <a:pPr marL="228600">
              <a:buClr>
                <a:srgbClr val="002060"/>
              </a:buClr>
              <a:buFont typeface="Wingdings" panose="05000000000000000000" pitchFamily="2" charset="2"/>
              <a:buChar char="Ø"/>
            </a:pPr>
            <a:r>
              <a:rPr lang="fr-FR" sz="1100" dirty="0">
                <a:solidFill>
                  <a:srgbClr val="002060"/>
                </a:solidFill>
              </a:rPr>
              <a:t>Souhait nouveaux vaccins</a:t>
            </a:r>
            <a:br>
              <a:rPr lang="fr-FR" sz="1100" dirty="0">
                <a:solidFill>
                  <a:srgbClr val="002060"/>
                </a:solidFill>
              </a:rPr>
            </a:br>
            <a:r>
              <a:rPr lang="fr-FR" sz="1100" dirty="0">
                <a:solidFill>
                  <a:srgbClr val="002060"/>
                </a:solidFill>
              </a:rPr>
              <a:t>=&gt; Infos aux titulaires via CR sur site RFSA et info SIMV</a:t>
            </a:r>
            <a:endParaRPr lang="fr-FR" sz="1100" dirty="0"/>
          </a:p>
          <a:p>
            <a:pPr marL="0" indent="0">
              <a:buNone/>
            </a:pPr>
            <a:endParaRPr lang="fr-FR" sz="1100" b="1" dirty="0"/>
          </a:p>
        </p:txBody>
      </p:sp>
      <p:sp>
        <p:nvSpPr>
          <p:cNvPr id="10" name="Espace réservé du contenu 2"/>
          <p:cNvSpPr txBox="1">
            <a:spLocks/>
          </p:cNvSpPr>
          <p:nvPr/>
        </p:nvSpPr>
        <p:spPr>
          <a:xfrm>
            <a:off x="4904710" y="3923287"/>
            <a:ext cx="4128456" cy="1070992"/>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228600">
              <a:buClr>
                <a:srgbClr val="002060"/>
              </a:buClr>
              <a:buFont typeface="Wingdings" panose="05000000000000000000" pitchFamily="2" charset="2"/>
              <a:buChar char="Ø"/>
            </a:pPr>
            <a:r>
              <a:rPr lang="fr-FR" sz="1100" dirty="0">
                <a:solidFill>
                  <a:srgbClr val="002060"/>
                </a:solidFill>
              </a:rPr>
              <a:t>Déclarations PhV à remonter</a:t>
            </a:r>
          </a:p>
          <a:p>
            <a:pPr marL="228600">
              <a:buClr>
                <a:srgbClr val="002060"/>
              </a:buClr>
              <a:buFont typeface="Wingdings" panose="05000000000000000000" pitchFamily="2" charset="2"/>
              <a:buChar char="Ø"/>
            </a:pPr>
            <a:r>
              <a:rPr lang="fr-FR" sz="1100" dirty="0">
                <a:solidFill>
                  <a:srgbClr val="002060"/>
                </a:solidFill>
              </a:rPr>
              <a:t>Importations MV en alternative </a:t>
            </a:r>
          </a:p>
          <a:p>
            <a:pPr marL="228600">
              <a:buClr>
                <a:srgbClr val="002060"/>
              </a:buClr>
              <a:buFont typeface="Wingdings" panose="05000000000000000000" pitchFamily="2" charset="2"/>
              <a:buChar char="Ø"/>
            </a:pPr>
            <a:r>
              <a:rPr lang="fr-FR" sz="1100" dirty="0">
                <a:solidFill>
                  <a:srgbClr val="002060"/>
                </a:solidFill>
              </a:rPr>
              <a:t>Infos aux titulaires via CR sur site RFSA et info SIMV</a:t>
            </a:r>
            <a:br>
              <a:rPr lang="fr-FR" sz="1100" dirty="0">
                <a:solidFill>
                  <a:srgbClr val="002060"/>
                </a:solidFill>
              </a:rPr>
            </a:br>
            <a:r>
              <a:rPr lang="fr-FR" sz="1100" dirty="0">
                <a:solidFill>
                  <a:srgbClr val="002060"/>
                </a:solidFill>
              </a:rPr>
              <a:t>Extension voie administration éligible Art 40.5 NVR.</a:t>
            </a:r>
            <a:br>
              <a:rPr lang="fr-FR" sz="1100" dirty="0"/>
            </a:br>
            <a:endParaRPr lang="fr-FR" sz="1100" dirty="0"/>
          </a:p>
          <a:p>
            <a:pPr marL="0" indent="0">
              <a:buNone/>
            </a:pPr>
            <a:endParaRPr lang="fr-FR" sz="1100" b="1" dirty="0"/>
          </a:p>
        </p:txBody>
      </p:sp>
      <p:sp>
        <p:nvSpPr>
          <p:cNvPr id="12"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34941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208" y="765401"/>
            <a:ext cx="8467264" cy="434482"/>
          </a:xfrm>
        </p:spPr>
        <p:txBody>
          <a:bodyPr/>
          <a:lstStyle/>
          <a:p>
            <a:r>
              <a:rPr lang="fr-FR" sz="2800" b="1" dirty="0"/>
              <a:t>Gaps Thérapeutiques – Chiens/chats/NAC</a:t>
            </a:r>
            <a:endParaRPr lang="fr-FR" sz="2800" dirty="0"/>
          </a:p>
        </p:txBody>
      </p:sp>
      <p:sp>
        <p:nvSpPr>
          <p:cNvPr id="3" name="Espace réservé du contenu 2"/>
          <p:cNvSpPr>
            <a:spLocks noGrp="1"/>
          </p:cNvSpPr>
          <p:nvPr>
            <p:ph idx="1"/>
          </p:nvPr>
        </p:nvSpPr>
        <p:spPr>
          <a:xfrm>
            <a:off x="328207" y="1305015"/>
            <a:ext cx="4242961" cy="4800600"/>
          </a:xfrm>
        </p:spPr>
        <p:txBody>
          <a:bodyPr>
            <a:noAutofit/>
          </a:bodyPr>
          <a:lstStyle/>
          <a:p>
            <a:pPr marL="0" indent="0">
              <a:buNone/>
            </a:pPr>
            <a:r>
              <a:rPr lang="fr-FR" sz="1400" b="1" u="sng" dirty="0">
                <a:solidFill>
                  <a:srgbClr val="C00000"/>
                </a:solidFill>
              </a:rPr>
              <a:t>Priorités Majeures:</a:t>
            </a:r>
          </a:p>
          <a:p>
            <a:pPr marL="171450" indent="-171450">
              <a:buFont typeface="Arial" panose="020B0604020202020204" pitchFamily="34" charset="0"/>
              <a:buChar char="•"/>
            </a:pPr>
            <a:r>
              <a:rPr lang="fr-FR" sz="1100" dirty="0"/>
              <a:t>Peu d’ATB non critiques injectables en IV (ex. cefalexine, </a:t>
            </a:r>
            <a:r>
              <a:rPr lang="fr-FR" sz="1100" dirty="0" err="1"/>
              <a:t>cefazoline</a:t>
            </a:r>
            <a:r>
              <a:rPr lang="fr-FR" sz="1100" dirty="0"/>
              <a:t>)</a:t>
            </a:r>
            <a:br>
              <a:rPr lang="fr-FR" sz="1100" dirty="0"/>
            </a:br>
            <a:endParaRPr lang="fr-FR" sz="1100" dirty="0"/>
          </a:p>
          <a:p>
            <a:pPr marL="171450" indent="-171450">
              <a:buFont typeface="Arial" panose="020B0604020202020204" pitchFamily="34" charset="0"/>
              <a:buChar char="•"/>
            </a:pPr>
            <a:r>
              <a:rPr lang="fr-FR" sz="1100" dirty="0"/>
              <a:t>Anémie par carence en EPO (darbopoiétine)</a:t>
            </a:r>
          </a:p>
          <a:p>
            <a:pPr marL="171450" indent="-171450">
              <a:buFont typeface="Arial" panose="020B0604020202020204" pitchFamily="34" charset="0"/>
              <a:buChar char="•"/>
            </a:pPr>
            <a:r>
              <a:rPr lang="fr-FR" sz="1100" dirty="0"/>
              <a:t>Analgésie (gabapentine orale)</a:t>
            </a:r>
          </a:p>
          <a:p>
            <a:pPr marL="171450" indent="-171450">
              <a:buFont typeface="Arial" panose="020B0604020202020204" pitchFamily="34" charset="0"/>
              <a:buChar char="•"/>
            </a:pPr>
            <a:r>
              <a:rPr lang="fr-FR" sz="1100" dirty="0"/>
              <a:t>Choc vasoplégique (noradrénaline)</a:t>
            </a:r>
          </a:p>
          <a:p>
            <a:pPr marL="171450" indent="-171450">
              <a:buFont typeface="Arial" panose="020B0604020202020204" pitchFamily="34" charset="0"/>
              <a:buChar char="•"/>
            </a:pPr>
            <a:r>
              <a:rPr lang="fr-FR" sz="1100" dirty="0"/>
              <a:t>Anticancéreux (chlorambucil)</a:t>
            </a:r>
          </a:p>
          <a:p>
            <a:endParaRPr lang="fr-FR" sz="1100" dirty="0"/>
          </a:p>
          <a:p>
            <a:pPr marL="0" indent="0">
              <a:buNone/>
            </a:pPr>
            <a:r>
              <a:rPr lang="fr-FR" sz="1400" b="1" dirty="0">
                <a:solidFill>
                  <a:srgbClr val="C00000"/>
                </a:solidFill>
              </a:rPr>
              <a:t>Autres :</a:t>
            </a:r>
          </a:p>
          <a:p>
            <a:pPr marL="171450" indent="-171450">
              <a:buFont typeface="Arial" panose="020B0604020202020204" pitchFamily="34" charset="0"/>
              <a:buChar char="•"/>
            </a:pPr>
            <a:r>
              <a:rPr lang="fr-FR" sz="1100" b="1" dirty="0"/>
              <a:t>NAC : </a:t>
            </a:r>
            <a:r>
              <a:rPr lang="fr-FR" sz="1100" dirty="0"/>
              <a:t>absence d'AMM ou de galénique adaptée pour ATB de 1ère intention, </a:t>
            </a:r>
            <a:r>
              <a:rPr lang="fr-FR" sz="1100" dirty="0" err="1"/>
              <a:t>chlamydiose</a:t>
            </a:r>
            <a:r>
              <a:rPr lang="fr-FR" sz="1100" dirty="0"/>
              <a:t> oiseaux, ventes hors AMM pour poissons</a:t>
            </a:r>
          </a:p>
          <a:p>
            <a:pPr marL="171450" indent="-171450">
              <a:buFont typeface="Arial" panose="020B0604020202020204" pitchFamily="34" charset="0"/>
              <a:buChar char="•"/>
            </a:pPr>
            <a:r>
              <a:rPr lang="fr-FR" sz="1100" b="1" dirty="0"/>
              <a:t>Difficultés accès aux médicaments en prescription restreinte (PR)</a:t>
            </a:r>
            <a:r>
              <a:rPr lang="fr-FR" sz="1100" dirty="0"/>
              <a:t> (métronidazole IV, </a:t>
            </a:r>
            <a:r>
              <a:rPr lang="fr-FR" sz="1100" dirty="0" err="1"/>
              <a:t>voriconazole</a:t>
            </a:r>
            <a:r>
              <a:rPr lang="fr-FR" sz="1100" dirty="0"/>
              <a:t>, </a:t>
            </a:r>
            <a:r>
              <a:rPr lang="fr-FR" sz="1100" dirty="0" err="1"/>
              <a:t>prépidil</a:t>
            </a:r>
            <a:r>
              <a:rPr lang="fr-FR" sz="1100" dirty="0"/>
              <a:t>), anti-cancéreux etc. </a:t>
            </a:r>
          </a:p>
          <a:p>
            <a:pPr marL="171450" indent="-171450">
              <a:buFont typeface="Arial" panose="020B0604020202020204" pitchFamily="34" charset="0"/>
              <a:buChar char="•"/>
            </a:pPr>
            <a:r>
              <a:rPr lang="fr-FR" sz="1100" b="1" dirty="0"/>
              <a:t>Galéniques </a:t>
            </a:r>
            <a:r>
              <a:rPr lang="fr-FR" sz="1100" dirty="0"/>
              <a:t>(</a:t>
            </a:r>
            <a:r>
              <a:rPr lang="fr-FR" sz="1100" dirty="0" err="1"/>
              <a:t>clopidogrel</a:t>
            </a:r>
            <a:r>
              <a:rPr lang="fr-FR" sz="1100" dirty="0"/>
              <a:t>, </a:t>
            </a:r>
            <a:r>
              <a:rPr lang="fr-FR" sz="1100" dirty="0" err="1"/>
              <a:t>diazoxide</a:t>
            </a:r>
            <a:r>
              <a:rPr lang="fr-FR" sz="1100" dirty="0"/>
              <a:t>) </a:t>
            </a:r>
            <a:r>
              <a:rPr lang="fr-FR" sz="1100" b="1" dirty="0"/>
              <a:t>ou conditionnements non adaptés </a:t>
            </a:r>
            <a:r>
              <a:rPr lang="fr-FR" sz="1100" dirty="0"/>
              <a:t>(ATB, EXZOLT, vaccins Marek &amp; coccidiose)</a:t>
            </a:r>
          </a:p>
          <a:p>
            <a:pPr marL="0" indent="0">
              <a:buNone/>
            </a:pPr>
            <a:endParaRPr lang="fr-FR" sz="1100" dirty="0"/>
          </a:p>
          <a:p>
            <a:pPr marL="0" indent="0">
              <a:buNone/>
            </a:pPr>
            <a:r>
              <a:rPr lang="fr-FR" sz="1400" b="1" u="sng" dirty="0">
                <a:solidFill>
                  <a:srgbClr val="FFC000"/>
                </a:solidFill>
              </a:rPr>
              <a:t>Priorités mineures:</a:t>
            </a:r>
          </a:p>
          <a:p>
            <a:pPr marL="171450" indent="-171450">
              <a:buFont typeface="Arial" panose="020B0604020202020204" pitchFamily="34" charset="0"/>
              <a:buChar char="•"/>
            </a:pPr>
            <a:r>
              <a:rPr lang="fr-FR" sz="1100" b="1" dirty="0"/>
              <a:t>Difficultés accès médicaments </a:t>
            </a:r>
            <a:r>
              <a:rPr lang="fr-FR" sz="1100" dirty="0"/>
              <a:t>(18 gaps dont 7 pour NAC)</a:t>
            </a:r>
          </a:p>
          <a:p>
            <a:pPr marL="171450" indent="-171450">
              <a:buFont typeface="Arial" panose="020B0604020202020204" pitchFamily="34" charset="0"/>
              <a:buChar char="•"/>
            </a:pPr>
            <a:r>
              <a:rPr lang="fr-FR" sz="1100" b="1" dirty="0"/>
              <a:t>Galéniques ou conditionnements non adaptés </a:t>
            </a:r>
            <a:r>
              <a:rPr lang="fr-FR" sz="1100" dirty="0"/>
              <a:t>(5 gaps dont 2 pour NAC)</a:t>
            </a:r>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5</a:t>
            </a:fld>
            <a:endParaRPr lang="fr-FR"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5717" y="692047"/>
            <a:ext cx="753388" cy="545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6287" y="746602"/>
            <a:ext cx="397540" cy="472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Espace réservé du contenu 2"/>
          <p:cNvSpPr txBox="1">
            <a:spLocks/>
          </p:cNvSpPr>
          <p:nvPr/>
        </p:nvSpPr>
        <p:spPr>
          <a:xfrm>
            <a:off x="4367139" y="1277024"/>
            <a:ext cx="4788024" cy="190991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r>
              <a:rPr lang="fr-FR" sz="1400" b="1" u="sng" dirty="0">
                <a:solidFill>
                  <a:srgbClr val="002060"/>
                </a:solidFill>
              </a:rPr>
              <a:t>Suivi actions :</a:t>
            </a:r>
          </a:p>
          <a:p>
            <a:pPr>
              <a:buClr>
                <a:srgbClr val="002060"/>
              </a:buClr>
              <a:buFont typeface="Wingdings" panose="05000000000000000000" pitchFamily="2" charset="2"/>
              <a:buChar char="Ø"/>
            </a:pPr>
            <a:r>
              <a:rPr lang="fr-FR" sz="1200" dirty="0">
                <a:solidFill>
                  <a:srgbClr val="002060"/>
                </a:solidFill>
              </a:rPr>
              <a:t>Infos aux titulaires via CR sur site RFSA et info SIMV</a:t>
            </a:r>
            <a:br>
              <a:rPr lang="fr-FR" sz="1200" dirty="0">
                <a:solidFill>
                  <a:srgbClr val="002060"/>
                </a:solidFill>
              </a:rPr>
            </a:br>
            <a:r>
              <a:rPr lang="fr-FR" sz="1200" dirty="0">
                <a:solidFill>
                  <a:srgbClr val="002060"/>
                </a:solidFill>
              </a:rPr>
              <a:t>Extension voie administration éligible Art 40.5 NVR.</a:t>
            </a:r>
            <a:br>
              <a:rPr lang="fr-FR" sz="1200" dirty="0">
                <a:solidFill>
                  <a:srgbClr val="002060"/>
                </a:solidFill>
              </a:rPr>
            </a:br>
            <a:r>
              <a:rPr lang="fr-FR" sz="1200" dirty="0">
                <a:solidFill>
                  <a:srgbClr val="002060"/>
                </a:solidFill>
              </a:rPr>
              <a:t>Suivi rupture RILEXINE poudre 1g – taille flacons peu adaptés</a:t>
            </a:r>
          </a:p>
          <a:p>
            <a:pPr>
              <a:buClr>
                <a:srgbClr val="002060"/>
              </a:buClr>
              <a:buFont typeface="Wingdings" panose="05000000000000000000" pitchFamily="2" charset="2"/>
              <a:buChar char="Ø"/>
            </a:pPr>
            <a:r>
              <a:rPr lang="fr-FR" sz="1200" dirty="0">
                <a:solidFill>
                  <a:srgbClr val="002060"/>
                </a:solidFill>
              </a:rPr>
              <a:t>Proposition ajout darbopoietine sur liste PR</a:t>
            </a:r>
          </a:p>
          <a:p>
            <a:pPr>
              <a:buClr>
                <a:srgbClr val="002060"/>
              </a:buClr>
              <a:buFont typeface="Wingdings" panose="05000000000000000000" pitchFamily="2" charset="2"/>
              <a:buChar char="Ø"/>
            </a:pPr>
            <a:r>
              <a:rPr lang="fr-FR" sz="1200" dirty="0">
                <a:solidFill>
                  <a:srgbClr val="002060"/>
                </a:solidFill>
              </a:rPr>
              <a:t>Info titulaires souhait de gabapentine orale</a:t>
            </a:r>
          </a:p>
          <a:p>
            <a:pPr>
              <a:buClr>
                <a:srgbClr val="002060"/>
              </a:buClr>
              <a:buFont typeface="Wingdings" panose="05000000000000000000" pitchFamily="2" charset="2"/>
              <a:buChar char="Ø"/>
            </a:pPr>
            <a:r>
              <a:rPr lang="fr-FR" sz="1200" dirty="0">
                <a:solidFill>
                  <a:srgbClr val="002060"/>
                </a:solidFill>
              </a:rPr>
              <a:t>Justification AFVAC fournie pour ajout noradrénaline en PR</a:t>
            </a:r>
          </a:p>
          <a:p>
            <a:pPr>
              <a:buClr>
                <a:srgbClr val="002060"/>
              </a:buClr>
              <a:buFont typeface="Wingdings" panose="05000000000000000000" pitchFamily="2" charset="2"/>
              <a:buChar char="Ø"/>
            </a:pPr>
            <a:r>
              <a:rPr lang="fr-FR" sz="1200" dirty="0">
                <a:solidFill>
                  <a:srgbClr val="002060"/>
                </a:solidFill>
              </a:rPr>
              <a:t>Justification à rédiger pour ajout du chlorambucil en PR</a:t>
            </a:r>
          </a:p>
          <a:p>
            <a:pPr>
              <a:buClr>
                <a:srgbClr val="002060"/>
              </a:buClr>
              <a:buFont typeface="Wingdings" panose="05000000000000000000" pitchFamily="2" charset="2"/>
              <a:buChar char="Ø"/>
            </a:pPr>
            <a:endParaRPr lang="fr-FR" sz="1400" b="1" dirty="0">
              <a:solidFill>
                <a:srgbClr val="002060"/>
              </a:solidFill>
            </a:endParaRPr>
          </a:p>
          <a:p>
            <a:pPr marL="114300" indent="0">
              <a:buClr>
                <a:srgbClr val="002060"/>
              </a:buClr>
              <a:buNone/>
            </a:pPr>
            <a:endParaRPr lang="fr-FR" sz="1400" b="1" dirty="0">
              <a:solidFill>
                <a:srgbClr val="002060"/>
              </a:solidFill>
            </a:endParaRPr>
          </a:p>
        </p:txBody>
      </p:sp>
      <p:sp>
        <p:nvSpPr>
          <p:cNvPr id="5" name="Rectangle 4"/>
          <p:cNvSpPr/>
          <p:nvPr/>
        </p:nvSpPr>
        <p:spPr>
          <a:xfrm>
            <a:off x="4424494" y="5622118"/>
            <a:ext cx="2331979" cy="600164"/>
          </a:xfrm>
          <a:prstGeom prst="rect">
            <a:avLst/>
          </a:prstGeom>
        </p:spPr>
        <p:txBody>
          <a:bodyPr wrap="square">
            <a:spAutoFit/>
          </a:bodyPr>
          <a:lstStyle/>
          <a:p>
            <a:pPr marL="271463" indent="-171450">
              <a:buClr>
                <a:srgbClr val="002060"/>
              </a:buClr>
              <a:buFont typeface="Wingdings" panose="05000000000000000000" pitchFamily="2" charset="2"/>
              <a:buChar char="Ø"/>
            </a:pPr>
            <a:r>
              <a:rPr lang="fr-FR" sz="1100" dirty="0">
                <a:solidFill>
                  <a:srgbClr val="002060"/>
                </a:solidFill>
              </a:rPr>
              <a:t> Communication / promotion  : Editorial Pratique Vet de Mars</a:t>
            </a:r>
          </a:p>
        </p:txBody>
      </p:sp>
      <p:sp>
        <p:nvSpPr>
          <p:cNvPr id="12" name="Espace réservé du contenu 2"/>
          <p:cNvSpPr txBox="1">
            <a:spLocks/>
          </p:cNvSpPr>
          <p:nvPr/>
        </p:nvSpPr>
        <p:spPr>
          <a:xfrm>
            <a:off x="4394952" y="3575754"/>
            <a:ext cx="4546827" cy="212107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285750" indent="-200025">
              <a:buClr>
                <a:srgbClr val="002060"/>
              </a:buClr>
              <a:buFont typeface="Wingdings" panose="05000000000000000000" pitchFamily="2" charset="2"/>
              <a:buChar char="Ø"/>
            </a:pPr>
            <a:r>
              <a:rPr lang="fr-FR" sz="1100" dirty="0">
                <a:solidFill>
                  <a:srgbClr val="002060"/>
                </a:solidFill>
              </a:rPr>
              <a:t>Infos aux titulaires via CR sur site RFSA et info SIMV</a:t>
            </a:r>
            <a:br>
              <a:rPr lang="fr-FR" sz="1100" dirty="0">
                <a:solidFill>
                  <a:srgbClr val="002060"/>
                </a:solidFill>
              </a:rPr>
            </a:br>
            <a:r>
              <a:rPr lang="fr-FR" sz="1100" dirty="0">
                <a:solidFill>
                  <a:srgbClr val="002060"/>
                </a:solidFill>
              </a:rPr>
              <a:t>Marchés limités // coût développement</a:t>
            </a:r>
            <a:br>
              <a:rPr lang="fr-FR" sz="1100" dirty="0">
                <a:solidFill>
                  <a:srgbClr val="002060"/>
                </a:solidFill>
              </a:rPr>
            </a:br>
            <a:r>
              <a:rPr lang="fr-FR" sz="1100" dirty="0">
                <a:solidFill>
                  <a:srgbClr val="002060"/>
                </a:solidFill>
              </a:rPr>
              <a:t>Surveillance du marché (ANMV)</a:t>
            </a:r>
            <a:br>
              <a:rPr lang="fr-FR" sz="1100" dirty="0">
                <a:solidFill>
                  <a:srgbClr val="002060"/>
                </a:solidFill>
              </a:rPr>
            </a:br>
            <a:endParaRPr lang="fr-FR" sz="1100" dirty="0">
              <a:solidFill>
                <a:srgbClr val="002060"/>
              </a:solidFill>
            </a:endParaRPr>
          </a:p>
          <a:p>
            <a:pPr marL="285750" indent="-200025">
              <a:buClr>
                <a:srgbClr val="002060"/>
              </a:buClr>
              <a:buFont typeface="Wingdings" panose="05000000000000000000" pitchFamily="2" charset="2"/>
              <a:buChar char="Ø"/>
            </a:pPr>
            <a:r>
              <a:rPr lang="fr-FR" sz="1100" dirty="0">
                <a:solidFill>
                  <a:srgbClr val="002060"/>
                </a:solidFill>
              </a:rPr>
              <a:t>Justification à fournir pour ajout en PR</a:t>
            </a:r>
            <a:br>
              <a:rPr lang="fr-FR" sz="1100" dirty="0">
                <a:solidFill>
                  <a:srgbClr val="002060"/>
                </a:solidFill>
              </a:rPr>
            </a:br>
            <a:endParaRPr lang="fr-FR" sz="1100" dirty="0">
              <a:solidFill>
                <a:srgbClr val="002060"/>
              </a:solidFill>
            </a:endParaRPr>
          </a:p>
          <a:p>
            <a:pPr marL="271463" indent="-171450">
              <a:buClr>
                <a:srgbClr val="002060"/>
              </a:buClr>
              <a:buFont typeface="Wingdings" panose="05000000000000000000" pitchFamily="2" charset="2"/>
              <a:buChar char="Ø"/>
            </a:pPr>
            <a:r>
              <a:rPr lang="fr-FR" sz="1100" dirty="0">
                <a:solidFill>
                  <a:srgbClr val="002060"/>
                </a:solidFill>
              </a:rPr>
              <a:t>Infos aux titulaires via CR sur site RFSA et info SIMV</a:t>
            </a:r>
            <a:br>
              <a:rPr lang="fr-FR" sz="1100" dirty="0">
                <a:solidFill>
                  <a:srgbClr val="002060"/>
                </a:solidFill>
              </a:rPr>
            </a:br>
            <a:r>
              <a:rPr lang="fr-FR" sz="1100" dirty="0">
                <a:solidFill>
                  <a:srgbClr val="002060"/>
                </a:solidFill>
              </a:rPr>
              <a:t>Marchés limités // coût développement ou production :</a:t>
            </a:r>
            <a:br>
              <a:rPr lang="fr-FR" sz="1100" dirty="0">
                <a:solidFill>
                  <a:srgbClr val="002060"/>
                </a:solidFill>
              </a:rPr>
            </a:br>
            <a:r>
              <a:rPr lang="fr-FR" sz="1100" dirty="0">
                <a:solidFill>
                  <a:srgbClr val="002060"/>
                </a:solidFill>
              </a:rPr>
              <a:t>=&gt; demandes de petits conditionnements souvent non suivies</a:t>
            </a:r>
            <a:br>
              <a:rPr lang="fr-FR" sz="1100" dirty="0">
                <a:solidFill>
                  <a:srgbClr val="002060"/>
                </a:solidFill>
              </a:rPr>
            </a:br>
            <a:r>
              <a:rPr lang="fr-FR" sz="1100" dirty="0">
                <a:solidFill>
                  <a:srgbClr val="002060"/>
                </a:solidFill>
              </a:rPr>
              <a:t>=&gt; concurrence circuits illégaux via Internet</a:t>
            </a:r>
            <a:endParaRPr lang="fr-FR" sz="1200" dirty="0">
              <a:solidFill>
                <a:srgbClr val="002060"/>
              </a:solidFill>
            </a:endParaRPr>
          </a:p>
        </p:txBody>
      </p:sp>
      <p:pic>
        <p:nvPicPr>
          <p:cNvPr id="4" name="Image 3"/>
          <p:cNvPicPr>
            <a:picLocks noChangeAspect="1"/>
          </p:cNvPicPr>
          <p:nvPr/>
        </p:nvPicPr>
        <p:blipFill>
          <a:blip r:embed="rId4"/>
          <a:stretch>
            <a:fillRect/>
          </a:stretch>
        </p:blipFill>
        <p:spPr>
          <a:xfrm>
            <a:off x="6398916" y="3109474"/>
            <a:ext cx="2533602" cy="3603345"/>
          </a:xfrm>
          <a:prstGeom prst="rect">
            <a:avLst/>
          </a:prstGeom>
        </p:spPr>
      </p:pic>
      <p:sp>
        <p:nvSpPr>
          <p:cNvPr id="13"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245500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32148"/>
            <a:ext cx="7620000" cy="507404"/>
          </a:xfrm>
        </p:spPr>
        <p:txBody>
          <a:bodyPr/>
          <a:lstStyle/>
          <a:p>
            <a:r>
              <a:rPr lang="fr-FR" sz="2800" b="1" dirty="0"/>
              <a:t>Gaps Thérapeutiques - Filière Volailles</a:t>
            </a:r>
          </a:p>
        </p:txBody>
      </p:sp>
      <p:sp>
        <p:nvSpPr>
          <p:cNvPr id="3" name="Espace réservé du contenu 2"/>
          <p:cNvSpPr>
            <a:spLocks noGrp="1"/>
          </p:cNvSpPr>
          <p:nvPr>
            <p:ph idx="1"/>
          </p:nvPr>
        </p:nvSpPr>
        <p:spPr>
          <a:xfrm>
            <a:off x="457199" y="1506680"/>
            <a:ext cx="4047601" cy="4800600"/>
          </a:xfrm>
        </p:spPr>
        <p:txBody>
          <a:bodyPr>
            <a:normAutofit lnSpcReduction="10000"/>
          </a:bodyPr>
          <a:lstStyle/>
          <a:p>
            <a:pPr marL="0" indent="0">
              <a:buNone/>
            </a:pPr>
            <a:r>
              <a:rPr lang="fr-FR" sz="1500" b="1" u="sng" dirty="0">
                <a:solidFill>
                  <a:srgbClr val="C00000"/>
                </a:solidFill>
              </a:rPr>
              <a:t>Priorités Majeures :</a:t>
            </a:r>
          </a:p>
          <a:p>
            <a:pPr marL="171450" indent="-171450">
              <a:buFont typeface="Arial" panose="020B0604020202020204" pitchFamily="34" charset="0"/>
              <a:buChar char="•"/>
            </a:pPr>
            <a:r>
              <a:rPr lang="fr-FR" sz="1200" b="1" dirty="0"/>
              <a:t>Lutte contre effets de passages viraux (bronchite infectieuse, SIGT..)  en poules pondeuses : </a:t>
            </a:r>
            <a:r>
              <a:rPr lang="fr-FR" sz="1200" dirty="0"/>
              <a:t>pas d’anti-inflammatoire/antipyrétique utilisable sans déclassement des œufs (pas de LMR œufs aspirine ni paracétamol)</a:t>
            </a:r>
          </a:p>
          <a:p>
            <a:pPr marL="171450" indent="-171450">
              <a:buFont typeface="Arial" panose="020B0604020202020204" pitchFamily="34" charset="0"/>
              <a:buChar char="•"/>
            </a:pPr>
            <a:r>
              <a:rPr lang="fr-FR" sz="1200" b="1" dirty="0" err="1"/>
              <a:t>Histomonose</a:t>
            </a:r>
            <a:r>
              <a:rPr lang="fr-FR" sz="1200" b="1" dirty="0"/>
              <a:t> dinde, pintade et volailles label et pondeuses : </a:t>
            </a:r>
            <a:r>
              <a:rPr lang="fr-FR" sz="1200" dirty="0"/>
              <a:t>aucun MV avec AMM (difficultés </a:t>
            </a:r>
            <a:r>
              <a:rPr lang="fr-FR" sz="1200" dirty="0" err="1"/>
              <a:t>dvpmt</a:t>
            </a:r>
            <a:r>
              <a:rPr lang="fr-FR" sz="1200" dirty="0"/>
              <a:t> vaccin vivant)</a:t>
            </a:r>
          </a:p>
          <a:p>
            <a:pPr marL="171450" indent="-171450">
              <a:buFont typeface="Arial" panose="020B0604020202020204" pitchFamily="34" charset="0"/>
              <a:buChar char="•"/>
            </a:pPr>
            <a:r>
              <a:rPr lang="fr-FR" sz="1200" b="1" dirty="0"/>
              <a:t>Gestion de la douleur et BEA pour actes « de convenance »</a:t>
            </a:r>
            <a:r>
              <a:rPr lang="fr-FR" sz="1200" dirty="0"/>
              <a:t>  (chaponnage poulets, éjointage des pintades) : problèmes de l’immunocastration</a:t>
            </a:r>
            <a:br>
              <a:rPr lang="fr-FR" sz="1200" dirty="0"/>
            </a:br>
            <a:endParaRPr lang="fr-FR" sz="1200" dirty="0"/>
          </a:p>
          <a:p>
            <a:pPr marL="0" indent="0">
              <a:buNone/>
            </a:pPr>
            <a:r>
              <a:rPr lang="fr-FR" sz="1300" b="1" u="sng" dirty="0">
                <a:solidFill>
                  <a:srgbClr val="FFC000"/>
                </a:solidFill>
              </a:rPr>
              <a:t>Priorités mineures :</a:t>
            </a:r>
          </a:p>
          <a:p>
            <a:pPr marL="171450" indent="-171450">
              <a:buFont typeface="Arial" panose="020B0604020202020204" pitchFamily="34" charset="0"/>
              <a:buChar char="•"/>
            </a:pPr>
            <a:r>
              <a:rPr lang="fr-FR" sz="1200" b="1" dirty="0"/>
              <a:t>Coccidiose poulet chair </a:t>
            </a:r>
            <a:r>
              <a:rPr lang="fr-FR" sz="1200" dirty="0"/>
              <a:t>standard (coût vaccins)</a:t>
            </a:r>
          </a:p>
          <a:p>
            <a:pPr marL="171450" indent="-171450">
              <a:buFont typeface="Arial" panose="020B0604020202020204" pitchFamily="34" charset="0"/>
              <a:buChar char="•"/>
            </a:pPr>
            <a:r>
              <a:rPr lang="fr-FR" sz="1200" b="1" dirty="0"/>
              <a:t>Téniasis en pondeuses et </a:t>
            </a:r>
            <a:r>
              <a:rPr lang="fr-FR" sz="1200" b="1" dirty="0" err="1"/>
              <a:t>repros</a:t>
            </a:r>
            <a:r>
              <a:rPr lang="fr-FR" sz="1200" b="1" dirty="0"/>
              <a:t> </a:t>
            </a:r>
            <a:r>
              <a:rPr lang="fr-FR" sz="1200" dirty="0"/>
              <a:t>(pas de LMR œufs </a:t>
            </a:r>
            <a:r>
              <a:rPr lang="fr-FR" sz="1200" dirty="0" err="1"/>
              <a:t>praziquantel</a:t>
            </a:r>
            <a:r>
              <a:rPr lang="fr-FR" sz="1200" dirty="0"/>
              <a:t>)</a:t>
            </a:r>
          </a:p>
          <a:p>
            <a:pPr marL="171450" indent="-171450">
              <a:buFont typeface="Arial" panose="020B0604020202020204" pitchFamily="34" charset="0"/>
              <a:buChar char="•"/>
            </a:pPr>
            <a:r>
              <a:rPr lang="fr-FR" sz="1200" b="1" dirty="0"/>
              <a:t>Aspergillose dinde : </a:t>
            </a:r>
            <a:r>
              <a:rPr lang="fr-FR" sz="1200" dirty="0"/>
              <a:t>LMR enilconazole bovins en topique</a:t>
            </a:r>
            <a:br>
              <a:rPr lang="fr-FR" sz="1200" dirty="0"/>
            </a:br>
            <a:endParaRPr lang="fr-FR" sz="1200" dirty="0"/>
          </a:p>
          <a:p>
            <a:pPr marL="0" indent="0">
              <a:buNone/>
            </a:pPr>
            <a:r>
              <a:rPr lang="fr-FR" sz="1300" b="1" u="sng" dirty="0">
                <a:solidFill>
                  <a:srgbClr val="00B050"/>
                </a:solidFill>
              </a:rPr>
              <a:t>En cours de résolution : </a:t>
            </a:r>
          </a:p>
          <a:p>
            <a:pPr marL="171450" indent="-171450">
              <a:buFont typeface="Arial" panose="020B0604020202020204" pitchFamily="34" charset="0"/>
              <a:buChar char="•"/>
            </a:pPr>
            <a:r>
              <a:rPr lang="fr-FR" sz="1200" dirty="0"/>
              <a:t>Collibacilose en pondeuses</a:t>
            </a:r>
          </a:p>
          <a:p>
            <a:pPr marL="171450" indent="-171450">
              <a:buFont typeface="Arial" panose="020B0604020202020204" pitchFamily="34" charset="0"/>
              <a:buChar char="•"/>
            </a:pPr>
            <a:r>
              <a:rPr lang="fr-FR" sz="1200" dirty="0"/>
              <a:t>Candidose dinde </a:t>
            </a:r>
          </a:p>
          <a:p>
            <a:pPr marL="171450" indent="-171450">
              <a:buFont typeface="Arial" panose="020B0604020202020204" pitchFamily="34" charset="0"/>
              <a:buChar char="•"/>
            </a:pPr>
            <a:r>
              <a:rPr lang="fr-FR" sz="1200" dirty="0"/>
              <a:t>Affections virales</a:t>
            </a:r>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6</a:t>
            </a:fld>
            <a:endParaRPr lang="fr-FR" dirty="0"/>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5669" y="783134"/>
            <a:ext cx="507886" cy="540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Espace réservé du contenu 2"/>
          <p:cNvSpPr txBox="1">
            <a:spLocks/>
          </p:cNvSpPr>
          <p:nvPr/>
        </p:nvSpPr>
        <p:spPr>
          <a:xfrm>
            <a:off x="4644524" y="1501808"/>
            <a:ext cx="4320480" cy="23328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r>
              <a:rPr lang="fr-FR" sz="1400" b="1" u="sng" dirty="0">
                <a:solidFill>
                  <a:srgbClr val="002060"/>
                </a:solidFill>
              </a:rPr>
              <a:t>Suivi actions</a:t>
            </a:r>
          </a:p>
          <a:p>
            <a:pPr>
              <a:buClr>
                <a:srgbClr val="002060"/>
              </a:buClr>
              <a:buFont typeface="Wingdings" panose="05000000000000000000" pitchFamily="2" charset="2"/>
              <a:buChar char="Ø"/>
            </a:pPr>
            <a:r>
              <a:rPr lang="fr-FR" sz="1100" dirty="0">
                <a:solidFill>
                  <a:srgbClr val="002060"/>
                </a:solidFill>
              </a:rPr>
              <a:t>Dossier LMR paracétamol Volailles à déposer </a:t>
            </a:r>
            <a:br>
              <a:rPr lang="fr-FR" sz="1100" dirty="0">
                <a:solidFill>
                  <a:srgbClr val="002060"/>
                </a:solidFill>
              </a:rPr>
            </a:br>
            <a:r>
              <a:rPr lang="fr-FR" sz="1100" dirty="0">
                <a:solidFill>
                  <a:srgbClr val="002060"/>
                </a:solidFill>
              </a:rPr>
              <a:t>(42% DJA avec résidus totaux chez porcins –cf EPMAR)</a:t>
            </a:r>
            <a:br>
              <a:rPr lang="fr-FR" sz="1100" dirty="0">
                <a:solidFill>
                  <a:srgbClr val="002060"/>
                </a:solidFill>
              </a:rPr>
            </a:br>
            <a:r>
              <a:rPr lang="fr-FR" sz="1100" dirty="0">
                <a:solidFill>
                  <a:srgbClr val="002060"/>
                </a:solidFill>
              </a:rPr>
              <a:t>(Salicylate de sodium : 96% DJA avec LMR viande Dinde)</a:t>
            </a:r>
            <a:br>
              <a:rPr lang="fr-FR" sz="1100" dirty="0">
                <a:solidFill>
                  <a:srgbClr val="002060"/>
                </a:solidFill>
              </a:rPr>
            </a:br>
            <a:r>
              <a:rPr lang="fr-FR" sz="1100" dirty="0">
                <a:solidFill>
                  <a:srgbClr val="002060"/>
                </a:solidFill>
              </a:rPr>
              <a:t>=&gt; Infos aux titulaires via CR sur site RFSA et info SIMV</a:t>
            </a:r>
            <a:br>
              <a:rPr lang="fr-FR" sz="1100" dirty="0">
                <a:solidFill>
                  <a:srgbClr val="002060"/>
                </a:solidFill>
              </a:rPr>
            </a:br>
            <a:endParaRPr lang="fr-FR" sz="1100" dirty="0">
              <a:solidFill>
                <a:srgbClr val="002060"/>
              </a:solidFill>
            </a:endParaRPr>
          </a:p>
          <a:p>
            <a:pPr>
              <a:buClr>
                <a:srgbClr val="002060"/>
              </a:buClr>
              <a:buFont typeface="Wingdings" panose="05000000000000000000" pitchFamily="2" charset="2"/>
              <a:buChar char="Ø"/>
            </a:pPr>
            <a:r>
              <a:rPr lang="fr-FR" sz="1100" dirty="0">
                <a:solidFill>
                  <a:srgbClr val="002060"/>
                </a:solidFill>
              </a:rPr>
              <a:t>Difficultés de développement d’un vaccin vivant pour un flagellé. Possibilité contribution Anses Ploufragan aux travaux menés en Autriche, si aide financière filière</a:t>
            </a:r>
          </a:p>
          <a:p>
            <a:pPr>
              <a:buClr>
                <a:srgbClr val="002060"/>
              </a:buClr>
              <a:buFont typeface="Wingdings" panose="05000000000000000000" pitchFamily="2" charset="2"/>
              <a:buChar char="Ø"/>
            </a:pPr>
            <a:r>
              <a:rPr lang="fr-FR" sz="1100" dirty="0">
                <a:solidFill>
                  <a:srgbClr val="002060"/>
                </a:solidFill>
              </a:rPr>
              <a:t>Développement anesthésiques locaux?</a:t>
            </a:r>
            <a:br>
              <a:rPr lang="fr-FR" sz="1100" dirty="0">
                <a:solidFill>
                  <a:srgbClr val="002060"/>
                </a:solidFill>
              </a:rPr>
            </a:br>
            <a:r>
              <a:rPr lang="fr-FR" sz="1100" dirty="0">
                <a:solidFill>
                  <a:srgbClr val="002060"/>
                </a:solidFill>
              </a:rPr>
              <a:t>emploi isoflurane ? </a:t>
            </a:r>
          </a:p>
        </p:txBody>
      </p:sp>
      <p:sp>
        <p:nvSpPr>
          <p:cNvPr id="10" name="Espace réservé du contenu 2"/>
          <p:cNvSpPr txBox="1">
            <a:spLocks/>
          </p:cNvSpPr>
          <p:nvPr/>
        </p:nvSpPr>
        <p:spPr>
          <a:xfrm>
            <a:off x="4504800" y="3889060"/>
            <a:ext cx="4459687" cy="148228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002060"/>
              </a:buClr>
              <a:buNone/>
            </a:pPr>
            <a:endParaRPr lang="fr-FR" sz="1100" dirty="0">
              <a:solidFill>
                <a:srgbClr val="002060"/>
              </a:solidFill>
            </a:endParaRPr>
          </a:p>
          <a:p>
            <a:pPr>
              <a:buClr>
                <a:srgbClr val="002060"/>
              </a:buClr>
              <a:buFont typeface="Wingdings" panose="05000000000000000000" pitchFamily="2" charset="2"/>
              <a:buChar char="Ø"/>
            </a:pPr>
            <a:r>
              <a:rPr lang="fr-FR" sz="1100" dirty="0">
                <a:solidFill>
                  <a:srgbClr val="002060"/>
                </a:solidFill>
              </a:rPr>
              <a:t>Surveillance usage phyto sans recommandation officielle</a:t>
            </a:r>
          </a:p>
          <a:p>
            <a:pPr>
              <a:buClr>
                <a:srgbClr val="002060"/>
              </a:buClr>
              <a:buFont typeface="Wingdings" panose="05000000000000000000" pitchFamily="2" charset="2"/>
              <a:buChar char="Ø"/>
            </a:pPr>
            <a:r>
              <a:rPr lang="fr-FR" sz="1100" dirty="0">
                <a:solidFill>
                  <a:srgbClr val="002060"/>
                </a:solidFill>
              </a:rPr>
              <a:t>Dossier LMR praziquantel œufs praziquantel à déposer </a:t>
            </a:r>
            <a:br>
              <a:rPr lang="fr-FR" sz="1100" dirty="0">
                <a:solidFill>
                  <a:srgbClr val="002060"/>
                </a:solidFill>
              </a:rPr>
            </a:br>
            <a:r>
              <a:rPr lang="fr-FR" sz="1100" dirty="0">
                <a:solidFill>
                  <a:srgbClr val="002060"/>
                </a:solidFill>
              </a:rPr>
              <a:t>(&lt;30% DJA avec résidus totaux chez ovins – cf EPMAR)</a:t>
            </a:r>
            <a:br>
              <a:rPr lang="fr-FR" sz="1100" dirty="0">
                <a:solidFill>
                  <a:srgbClr val="002060"/>
                </a:solidFill>
              </a:rPr>
            </a:br>
            <a:r>
              <a:rPr lang="fr-FR" sz="1100" dirty="0">
                <a:solidFill>
                  <a:srgbClr val="002060"/>
                </a:solidFill>
              </a:rPr>
              <a:t>=&gt; Infos aux titulaires via CR sur site RFSA et info SIMV</a:t>
            </a:r>
          </a:p>
          <a:p>
            <a:pPr>
              <a:buClr>
                <a:srgbClr val="002060"/>
              </a:buClr>
              <a:buFont typeface="Wingdings" panose="05000000000000000000" pitchFamily="2" charset="2"/>
              <a:buChar char="Ø"/>
            </a:pPr>
            <a:r>
              <a:rPr lang="fr-FR" sz="1100" dirty="0">
                <a:solidFill>
                  <a:srgbClr val="002060"/>
                </a:solidFill>
              </a:rPr>
              <a:t>Dossier LMR enilconazole Dinde à déposer</a:t>
            </a:r>
            <a:br>
              <a:rPr lang="fr-FR" sz="1100" dirty="0">
                <a:solidFill>
                  <a:srgbClr val="002060"/>
                </a:solidFill>
              </a:rPr>
            </a:br>
            <a:r>
              <a:rPr lang="fr-FR" sz="1100" dirty="0">
                <a:solidFill>
                  <a:srgbClr val="002060"/>
                </a:solidFill>
              </a:rPr>
              <a:t>(&lt;11% DJA avec résidus totaux chez bovins –cf EPMAR)</a:t>
            </a:r>
            <a:br>
              <a:rPr lang="fr-FR" sz="1100" dirty="0">
                <a:solidFill>
                  <a:srgbClr val="002060"/>
                </a:solidFill>
              </a:rPr>
            </a:br>
            <a:r>
              <a:rPr lang="fr-FR" sz="1100" dirty="0">
                <a:solidFill>
                  <a:srgbClr val="002060"/>
                </a:solidFill>
              </a:rPr>
              <a:t>=&gt; Infos aux titulaires via CR sur site RFSA et info SIMV</a:t>
            </a:r>
          </a:p>
        </p:txBody>
      </p:sp>
      <p:sp>
        <p:nvSpPr>
          <p:cNvPr id="11" name="Espace réservé du contenu 2"/>
          <p:cNvSpPr txBox="1">
            <a:spLocks/>
          </p:cNvSpPr>
          <p:nvPr/>
        </p:nvSpPr>
        <p:spPr>
          <a:xfrm>
            <a:off x="4505841" y="5582464"/>
            <a:ext cx="4458645" cy="79553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357188" indent="-265113">
              <a:buClr>
                <a:srgbClr val="002060"/>
              </a:buClr>
              <a:buFont typeface="Wingdings" panose="05000000000000000000" pitchFamily="2" charset="2"/>
              <a:buChar char="Ø"/>
            </a:pPr>
            <a:r>
              <a:rPr lang="fr-FR" sz="1100" dirty="0">
                <a:solidFill>
                  <a:srgbClr val="002060"/>
                </a:solidFill>
              </a:rPr>
              <a:t>Recours autovaccins sur justification (et sérotypages) </a:t>
            </a:r>
          </a:p>
          <a:p>
            <a:pPr marL="357188" indent="-265113">
              <a:buClr>
                <a:srgbClr val="002060"/>
              </a:buClr>
              <a:buFont typeface="Wingdings" panose="05000000000000000000" pitchFamily="2" charset="2"/>
              <a:buChar char="Ø"/>
            </a:pPr>
            <a:r>
              <a:rPr lang="fr-FR" sz="1100" dirty="0">
                <a:solidFill>
                  <a:srgbClr val="002060"/>
                </a:solidFill>
              </a:rPr>
              <a:t>TA Parconazole sera d’1j avec NVR</a:t>
            </a:r>
          </a:p>
          <a:p>
            <a:pPr marL="357188" indent="-265113">
              <a:buClr>
                <a:srgbClr val="002060"/>
              </a:buClr>
              <a:buFont typeface="Wingdings" panose="05000000000000000000" pitchFamily="2" charset="2"/>
              <a:buChar char="Ø"/>
            </a:pPr>
            <a:r>
              <a:rPr lang="fr-FR" sz="1100" dirty="0">
                <a:solidFill>
                  <a:srgbClr val="002060"/>
                </a:solidFill>
              </a:rPr>
              <a:t>Recours autovaccins pour affections virales</a:t>
            </a:r>
          </a:p>
        </p:txBody>
      </p:sp>
      <p:sp>
        <p:nvSpPr>
          <p:cNvPr id="12"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330127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540" y="836424"/>
            <a:ext cx="8568952" cy="562074"/>
          </a:xfrm>
        </p:spPr>
        <p:txBody>
          <a:bodyPr/>
          <a:lstStyle/>
          <a:p>
            <a:r>
              <a:rPr lang="fr-FR" sz="3200" b="1" dirty="0"/>
              <a:t>Perspectives</a:t>
            </a:r>
          </a:p>
        </p:txBody>
      </p:sp>
      <p:sp>
        <p:nvSpPr>
          <p:cNvPr id="3" name="Espace réservé du contenu 2"/>
          <p:cNvSpPr>
            <a:spLocks noGrp="1"/>
          </p:cNvSpPr>
          <p:nvPr>
            <p:ph idx="1"/>
          </p:nvPr>
        </p:nvSpPr>
        <p:spPr>
          <a:xfrm>
            <a:off x="324098" y="1444788"/>
            <a:ext cx="8352928" cy="5145435"/>
          </a:xfrm>
        </p:spPr>
        <p:txBody>
          <a:bodyPr>
            <a:normAutofit fontScale="92500" lnSpcReduction="10000"/>
          </a:bodyPr>
          <a:lstStyle/>
          <a:p>
            <a:pPr marL="114300" indent="0">
              <a:buNone/>
            </a:pPr>
            <a:r>
              <a:rPr lang="fr-FR" b="1" dirty="0">
                <a:solidFill>
                  <a:srgbClr val="00B050"/>
                </a:solidFill>
              </a:rPr>
              <a:t>Réunions 2021 : </a:t>
            </a:r>
          </a:p>
          <a:p>
            <a:pPr lvl="1">
              <a:buFont typeface="Wingdings" panose="05000000000000000000" pitchFamily="2" charset="2"/>
              <a:buChar char="Ø"/>
            </a:pPr>
            <a:r>
              <a:rPr lang="fr-FR" dirty="0"/>
              <a:t> S1 : Petits ruminants, Bovins et Poissons </a:t>
            </a:r>
          </a:p>
          <a:p>
            <a:pPr lvl="1">
              <a:buFont typeface="Wingdings" panose="05000000000000000000" pitchFamily="2" charset="2"/>
              <a:buChar char="Ø"/>
            </a:pPr>
            <a:r>
              <a:rPr lang="fr-FR" dirty="0"/>
              <a:t> S2 : Chevaux, et Abeilles</a:t>
            </a:r>
          </a:p>
          <a:p>
            <a:pPr marL="457200" lvl="1" indent="0">
              <a:buNone/>
            </a:pPr>
            <a:endParaRPr lang="fr-FR" dirty="0"/>
          </a:p>
          <a:p>
            <a:pPr marL="57150" indent="0">
              <a:buNone/>
            </a:pPr>
            <a:r>
              <a:rPr lang="fr-FR" sz="2000" b="1" dirty="0">
                <a:solidFill>
                  <a:srgbClr val="00B050"/>
                </a:solidFill>
              </a:rPr>
              <a:t>Nouveautés :</a:t>
            </a:r>
            <a:endParaRPr lang="fr-FR" sz="2000" dirty="0">
              <a:solidFill>
                <a:srgbClr val="00B050"/>
              </a:solidFill>
            </a:endParaRPr>
          </a:p>
          <a:p>
            <a:pPr marL="400050" indent="-342900">
              <a:buFont typeface="Arial" panose="020B0604020202020204" pitchFamily="34" charset="0"/>
              <a:buChar char="•"/>
            </a:pPr>
            <a:r>
              <a:rPr lang="fr-FR" sz="2000" dirty="0"/>
              <a:t>Identification en réunion de 3 à 5 priorités</a:t>
            </a:r>
          </a:p>
          <a:p>
            <a:pPr marL="400050" indent="-342900">
              <a:buFont typeface="Arial" panose="020B0604020202020204" pitchFamily="34" charset="0"/>
              <a:buChar char="•"/>
            </a:pPr>
            <a:r>
              <a:rPr lang="fr-FR" sz="2000" dirty="0"/>
              <a:t>Evaluation collégiale des impacts sanitaire et économique </a:t>
            </a:r>
          </a:p>
          <a:p>
            <a:pPr marL="400050" indent="-342900">
              <a:buFont typeface="Arial" panose="020B0604020202020204" pitchFamily="34" charset="0"/>
              <a:buChar char="•"/>
            </a:pPr>
            <a:r>
              <a:rPr lang="fr-FR" sz="2000" dirty="0"/>
              <a:t>Qualification des risques par ANMV</a:t>
            </a:r>
          </a:p>
          <a:p>
            <a:pPr marL="57150" indent="0">
              <a:buNone/>
            </a:pPr>
            <a:endParaRPr lang="fr-FR" sz="2000" b="1" dirty="0"/>
          </a:p>
          <a:p>
            <a:pPr marL="57150" indent="0">
              <a:buNone/>
            </a:pPr>
            <a:r>
              <a:rPr lang="fr-FR" sz="2000" b="1" dirty="0">
                <a:solidFill>
                  <a:srgbClr val="00B050"/>
                </a:solidFill>
              </a:rPr>
              <a:t>Communication :</a:t>
            </a:r>
          </a:p>
          <a:p>
            <a:pPr marL="742950" indent="-342900">
              <a:buFont typeface="Arial" panose="020B0604020202020204" pitchFamily="34" charset="0"/>
              <a:buChar char="•"/>
            </a:pPr>
            <a:r>
              <a:rPr lang="fr-FR" sz="2000" dirty="0"/>
              <a:t>Diffusion sur site RFSA en versions française &amp; anglaise</a:t>
            </a:r>
          </a:p>
          <a:p>
            <a:pPr marL="742950" indent="-342900">
              <a:buFont typeface="Arial" panose="020B0604020202020204" pitchFamily="34" charset="0"/>
              <a:buChar char="•"/>
            </a:pPr>
            <a:r>
              <a:rPr lang="fr-FR" sz="2000" dirty="0"/>
              <a:t>Diffusion et interactions avec le CSMV</a:t>
            </a:r>
          </a:p>
          <a:p>
            <a:pPr marL="742950" indent="-342900">
              <a:buFont typeface="Arial" panose="020B0604020202020204" pitchFamily="34" charset="0"/>
              <a:buChar char="•"/>
            </a:pPr>
            <a:r>
              <a:rPr lang="fr-FR" sz="2000" dirty="0"/>
              <a:t>Réflexions en cours sur améliorations possibles de présentation : recensement, information et suivi des actions plus interactifs</a:t>
            </a:r>
            <a:endParaRPr lang="fr-FR" dirty="0"/>
          </a:p>
          <a:p>
            <a:pPr lvl="1"/>
            <a:endParaRPr lang="fr-FR" dirty="0"/>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7</a:t>
            </a:fld>
            <a:endParaRPr lang="fr-FR" dirty="0"/>
          </a:p>
        </p:txBody>
      </p:sp>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9842" y="1873236"/>
            <a:ext cx="386715"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9261" y="1816086"/>
            <a:ext cx="40005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1676" y="1935270"/>
            <a:ext cx="390525" cy="152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1953" y="2187721"/>
            <a:ext cx="466724" cy="359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Imag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9000" y="1826487"/>
            <a:ext cx="561975" cy="369721"/>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 1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91925" y="2187721"/>
            <a:ext cx="455356" cy="371475"/>
          </a:xfrm>
          <a:prstGeom prst="rect">
            <a:avLst/>
          </a:prstGeom>
          <a:noFill/>
          <a:extLst>
            <a:ext uri="{909E8E84-426E-40DD-AFC4-6F175D3DCCD1}">
              <a14:hiddenFill xmlns:a14="http://schemas.microsoft.com/office/drawing/2010/main">
                <a:solidFill>
                  <a:srgbClr val="FFFFFF"/>
                </a:solidFill>
              </a14:hiddenFill>
            </a:ext>
          </a:extLst>
        </p:spPr>
      </p:pic>
      <p:sp>
        <p:nvSpPr>
          <p:cNvPr id="15"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251890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bwMode="auto">
          <a:xfrm>
            <a:off x="283796" y="844695"/>
            <a:ext cx="8229600" cy="827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2800" b="1" dirty="0">
                <a:solidFill>
                  <a:srgbClr val="00B050"/>
                </a:solidFill>
                <a:latin typeface="Marianne" panose="02000000000000000000" pitchFamily="50" charset="0"/>
                <a:cs typeface="Arial" panose="020B0604020202020204" pitchFamily="34" charset="0"/>
              </a:rPr>
              <a:t>Autosaisines médicaments à base de plantes</a:t>
            </a:r>
            <a:br>
              <a:rPr lang="fr-FR" altLang="fr-FR" sz="2800" b="1" dirty="0">
                <a:solidFill>
                  <a:srgbClr val="00B050"/>
                </a:solidFill>
                <a:latin typeface="Marianne" panose="02000000000000000000" pitchFamily="50" charset="0"/>
                <a:cs typeface="Arial" panose="020B0604020202020204" pitchFamily="34" charset="0"/>
              </a:rPr>
            </a:br>
            <a:r>
              <a:rPr lang="fr-FR" altLang="fr-FR" sz="2800" b="1" dirty="0">
                <a:solidFill>
                  <a:srgbClr val="00B050"/>
                </a:solidFill>
                <a:latin typeface="Marianne" panose="02000000000000000000" pitchFamily="50" charset="0"/>
                <a:cs typeface="Arial" panose="020B0604020202020204" pitchFamily="34" charset="0"/>
              </a:rPr>
              <a:t> </a:t>
            </a:r>
          </a:p>
        </p:txBody>
      </p:sp>
      <p:sp>
        <p:nvSpPr>
          <p:cNvPr id="7" name="Espace réservé du contenu 2"/>
          <p:cNvSpPr txBox="1">
            <a:spLocks/>
          </p:cNvSpPr>
          <p:nvPr/>
        </p:nvSpPr>
        <p:spPr>
          <a:xfrm>
            <a:off x="289388" y="1358317"/>
            <a:ext cx="8627261" cy="338437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marR="0" lvl="3" indent="0" defTabSz="914400" rtl="0" eaLnBrk="0" fontAlgn="base" latinLnBrk="0" hangingPunct="0">
              <a:lnSpc>
                <a:spcPct val="100000"/>
              </a:lnSpc>
              <a:spcBef>
                <a:spcPct val="20000"/>
              </a:spcBef>
              <a:spcAft>
                <a:spcPct val="0"/>
              </a:spcAft>
              <a:buClrTx/>
              <a:buSzTx/>
              <a:buFontTx/>
              <a:buNone/>
              <a:tabLst/>
              <a:defRPr/>
            </a:pPr>
            <a:r>
              <a:rPr kumimoji="0" lang="fr-FR" b="1" i="0" u="none" strike="noStrike" kern="0" cap="none" spc="0" normalizeH="0" baseline="0" noProof="0" dirty="0" err="1">
                <a:ln>
                  <a:noFill/>
                </a:ln>
                <a:solidFill>
                  <a:srgbClr val="000099"/>
                </a:solidFill>
                <a:effectLst/>
                <a:uLnTx/>
                <a:uFillTx/>
                <a:latin typeface="Marianne" panose="02000000000000000000" pitchFamily="50" charset="0"/>
                <a:ea typeface="ＭＳ Ｐゴシック"/>
              </a:rPr>
              <a:t>Autosaisine</a:t>
            </a:r>
            <a:r>
              <a:rPr kumimoji="0" lang="fr-FR" b="1" i="0" u="none" strike="noStrike" kern="0" cap="none" spc="0" normalizeH="0" baseline="0" noProof="0" dirty="0">
                <a:ln>
                  <a:noFill/>
                </a:ln>
                <a:solidFill>
                  <a:srgbClr val="000099"/>
                </a:solidFill>
                <a:effectLst/>
                <a:uLnTx/>
                <a:uFillTx/>
                <a:latin typeface="Marianne" panose="02000000000000000000" pitchFamily="50" charset="0"/>
                <a:ea typeface="ＭＳ Ｐゴシック"/>
              </a:rPr>
              <a:t> 2020-SA-0083</a:t>
            </a:r>
          </a:p>
          <a:p>
            <a:pPr marL="0" marR="0" lvl="3" indent="0" algn="just" defTabSz="914400" rtl="0" eaLnBrk="0" fontAlgn="base" latinLnBrk="0" hangingPunct="0">
              <a:lnSpc>
                <a:spcPct val="100000"/>
              </a:lnSpc>
              <a:spcBef>
                <a:spcPct val="20000"/>
              </a:spcBef>
              <a:spcAft>
                <a:spcPct val="0"/>
              </a:spcAft>
              <a:buClrTx/>
              <a:buSzTx/>
              <a:buFontTx/>
              <a:buNone/>
              <a:tabLst/>
              <a:defRPr/>
            </a:pPr>
            <a:r>
              <a:rPr kumimoji="0" lang="fr-FR" sz="1400" b="1" i="0" u="none" strike="noStrike" kern="1200" cap="none" spc="0" normalizeH="0" baseline="0" noProof="0" dirty="0">
                <a:ln>
                  <a:noFill/>
                </a:ln>
                <a:solidFill>
                  <a:srgbClr val="000000"/>
                </a:solidFill>
                <a:effectLst/>
                <a:uLnTx/>
                <a:uFillTx/>
                <a:latin typeface="Marianne" panose="02000000000000000000" pitchFamily="50" charset="0"/>
                <a:ea typeface="ＭＳ Ｐゴシック"/>
              </a:rPr>
              <a:t>« Etat des connaissances sur les huiles essentielles et les plantes d’intérêts pour la phytothérapie et l’aromathérapie des animaux producteurs de denrées alimentaires en vue d’établir des premiers profils de risques pour la santé humaine. »</a:t>
            </a: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1000" b="1" i="0" u="none" strike="noStrike" kern="0" cap="none" spc="0" normalizeH="0" baseline="0" noProof="0" dirty="0">
              <a:ln>
                <a:noFill/>
              </a:ln>
              <a:solidFill>
                <a:srgbClr val="0070C0"/>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r>
              <a:rPr kumimoji="0" lang="fr-FR" sz="1600" b="1" i="0" u="none" strike="noStrike" kern="0" cap="none" spc="0" normalizeH="0" baseline="0" noProof="0" dirty="0">
                <a:ln>
                  <a:noFill/>
                </a:ln>
                <a:solidFill>
                  <a:srgbClr val="000099"/>
                </a:solidFill>
                <a:effectLst/>
                <a:uLnTx/>
                <a:uFillTx/>
                <a:latin typeface="Marianne" panose="02000000000000000000" pitchFamily="50" charset="0"/>
                <a:ea typeface="ＭＳ Ｐゴシック"/>
              </a:rPr>
              <a:t>► Démarrage Septembre 2020</a:t>
            </a:r>
          </a:p>
          <a:p>
            <a:pPr marL="0" marR="0" lvl="3" indent="0" algn="l" defTabSz="914400" rtl="0" eaLnBrk="0" fontAlgn="base" latinLnBrk="0" hangingPunct="0">
              <a:lnSpc>
                <a:spcPct val="100000"/>
              </a:lnSpc>
              <a:spcBef>
                <a:spcPct val="20000"/>
              </a:spcBef>
              <a:spcAft>
                <a:spcPct val="0"/>
              </a:spcAft>
              <a:buClrTx/>
              <a:buSzTx/>
              <a:buFontTx/>
              <a:buNone/>
              <a:tabLst/>
              <a:defRPr/>
            </a:pPr>
            <a:r>
              <a:rPr kumimoji="0" lang="fr-FR" sz="1600" b="1" i="0" u="none" strike="noStrike" kern="0" cap="none" spc="0" normalizeH="0" baseline="0" noProof="0" dirty="0">
                <a:ln>
                  <a:noFill/>
                </a:ln>
                <a:solidFill>
                  <a:srgbClr val="000099"/>
                </a:solidFill>
                <a:effectLst/>
                <a:uLnTx/>
                <a:uFillTx/>
                <a:latin typeface="Marianne" panose="02000000000000000000" pitchFamily="50" charset="0"/>
                <a:ea typeface="ＭＳ Ｐゴシック"/>
              </a:rPr>
              <a:t>► Avis Anses attendu Q3 2021</a:t>
            </a: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0000"/>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r>
              <a:rPr lang="fr-FR" b="1" kern="0" dirty="0">
                <a:solidFill>
                  <a:srgbClr val="000099"/>
                </a:solidFill>
                <a:latin typeface="Marianne" panose="02000000000000000000" pitchFamily="50" charset="0"/>
                <a:ea typeface="ＭＳ Ｐゴシック"/>
              </a:rPr>
              <a:t>Objectifs : </a:t>
            </a:r>
          </a:p>
          <a:p>
            <a:pPr lvl="0" eaLnBrk="1" fontAlgn="auto" hangingPunct="1">
              <a:spcBef>
                <a:spcPts val="0"/>
              </a:spcBef>
              <a:spcAft>
                <a:spcPts val="0"/>
              </a:spcAft>
              <a:buFontTx/>
              <a:buChar char="-"/>
              <a:defRPr/>
            </a:pPr>
            <a:r>
              <a:rPr lang="fr-FR" sz="1400" dirty="0">
                <a:solidFill>
                  <a:srgbClr val="000000"/>
                </a:solidFill>
                <a:latin typeface="Marianne" panose="02000000000000000000" pitchFamily="50" charset="0"/>
                <a:ea typeface="ＭＳ Ｐゴシック"/>
              </a:rPr>
              <a:t>Evaluer les risques pour la santé humaine en particulier pour le consommateur de denrées d’origine animale;</a:t>
            </a:r>
          </a:p>
          <a:p>
            <a:pPr lvl="0" eaLnBrk="1" fontAlgn="auto" hangingPunct="1">
              <a:spcBef>
                <a:spcPts val="0"/>
              </a:spcBef>
              <a:spcAft>
                <a:spcPts val="0"/>
              </a:spcAft>
              <a:buFontTx/>
              <a:buChar char="-"/>
              <a:defRPr/>
            </a:pPr>
            <a:r>
              <a:rPr lang="fr-FR" sz="1400" dirty="0">
                <a:solidFill>
                  <a:srgbClr val="000000"/>
                </a:solidFill>
                <a:latin typeface="Marianne" panose="02000000000000000000" pitchFamily="50" charset="0"/>
                <a:ea typeface="ＭＳ Ｐゴシック"/>
              </a:rPr>
              <a:t>Identifier une solution pour une évaluation alternative à celle des LMR </a:t>
            </a:r>
          </a:p>
          <a:p>
            <a:pPr marL="285750" lvl="0" indent="-285750" eaLnBrk="1" fontAlgn="auto" hangingPunct="1">
              <a:spcBef>
                <a:spcPts val="0"/>
              </a:spcBef>
              <a:spcAft>
                <a:spcPts val="0"/>
              </a:spcAft>
              <a:buFontTx/>
              <a:buChar char="-"/>
              <a:defRPr/>
            </a:pPr>
            <a:endParaRPr lang="fr-FR" sz="900" dirty="0">
              <a:solidFill>
                <a:srgbClr val="000000"/>
              </a:solidFill>
              <a:latin typeface="Marianne" panose="02000000000000000000" pitchFamily="50" charset="0"/>
              <a:ea typeface="ＭＳ Ｐゴシック"/>
            </a:endParaRPr>
          </a:p>
          <a:p>
            <a:pPr marL="0" lvl="0" indent="0" eaLnBrk="1" fontAlgn="auto" hangingPunct="1">
              <a:spcBef>
                <a:spcPts val="0"/>
              </a:spcBef>
              <a:spcAft>
                <a:spcPts val="0"/>
              </a:spcAft>
              <a:buNone/>
              <a:defRPr/>
            </a:pPr>
            <a:r>
              <a:rPr lang="fr-FR" sz="1400" dirty="0">
                <a:solidFill>
                  <a:srgbClr val="000000"/>
                </a:solidFill>
                <a:latin typeface="Marianne" panose="02000000000000000000" pitchFamily="50" charset="0"/>
                <a:ea typeface="ＭＳ Ｐゴシック"/>
              </a:rPr>
              <a:t>afin de considérer l’utilisation de produits de santé à base de plantes comme des médicaments vétérinaires pour les animaux producteurs de denrées.</a:t>
            </a: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0000"/>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0000"/>
              </a:solidFill>
              <a:effectLst/>
              <a:uLnTx/>
              <a:uFillTx/>
              <a:latin typeface="Marianne" panose="02000000000000000000" pitchFamily="50" charset="0"/>
              <a:ea typeface="ＭＳ Ｐゴシック"/>
              <a:cs typeface="Arial"/>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99FF"/>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0000"/>
              </a:solidFill>
              <a:effectLst/>
              <a:uLnTx/>
              <a:uFillTx/>
              <a:latin typeface="Marianne" panose="02000000000000000000" pitchFamily="50" charset="0"/>
              <a:ea typeface="ＭＳ Ｐゴシック"/>
            </a:endParaRPr>
          </a:p>
        </p:txBody>
      </p:sp>
      <p:pic>
        <p:nvPicPr>
          <p:cNvPr id="4" name="Image 3"/>
          <p:cNvPicPr>
            <a:picLocks noChangeAspect="1"/>
          </p:cNvPicPr>
          <p:nvPr/>
        </p:nvPicPr>
        <p:blipFill>
          <a:blip r:embed="rId3"/>
          <a:stretch>
            <a:fillRect/>
          </a:stretch>
        </p:blipFill>
        <p:spPr>
          <a:xfrm>
            <a:off x="6876256" y="2636912"/>
            <a:ext cx="1221021" cy="1213665"/>
          </a:xfrm>
          <a:prstGeom prst="rect">
            <a:avLst/>
          </a:prstGeom>
        </p:spPr>
      </p:pic>
      <p:sp>
        <p:nvSpPr>
          <p:cNvPr id="10" name="Espace réservé du contenu 2"/>
          <p:cNvSpPr>
            <a:spLocks noGrp="1"/>
          </p:cNvSpPr>
          <p:nvPr>
            <p:ph idx="1"/>
          </p:nvPr>
        </p:nvSpPr>
        <p:spPr>
          <a:xfrm>
            <a:off x="242001" y="5229200"/>
            <a:ext cx="8650478" cy="1080120"/>
          </a:xfrm>
          <a:solidFill>
            <a:srgbClr val="0070C0"/>
          </a:solidFill>
        </p:spPr>
        <p:txBody>
          <a:bodyPr>
            <a:noAutofit/>
          </a:bodyPr>
          <a:lstStyle/>
          <a:p>
            <a:pPr marL="0" indent="0" algn="ctr">
              <a:buNone/>
            </a:pPr>
            <a:r>
              <a:rPr lang="fr-FR" sz="1800" dirty="0">
                <a:solidFill>
                  <a:schemeClr val="bg1"/>
                </a:solidFill>
                <a:latin typeface="Marianne" panose="02000000000000000000" pitchFamily="50" charset="0"/>
              </a:rPr>
              <a:t>Le travail portera sur :</a:t>
            </a:r>
          </a:p>
          <a:p>
            <a:pPr marL="285750" indent="-285750" algn="ctr">
              <a:buFontTx/>
              <a:buChar char="-"/>
            </a:pPr>
            <a:r>
              <a:rPr lang="fr-FR" sz="1800" dirty="0">
                <a:solidFill>
                  <a:schemeClr val="bg1"/>
                </a:solidFill>
                <a:latin typeface="Marianne" panose="02000000000000000000" pitchFamily="50" charset="0"/>
              </a:rPr>
              <a:t>état des connaissances sur les HE et les plantes d’intérêts</a:t>
            </a:r>
          </a:p>
          <a:p>
            <a:pPr marL="285750" indent="-285750" algn="ctr">
              <a:buFontTx/>
              <a:buChar char="-"/>
            </a:pPr>
            <a:r>
              <a:rPr lang="fr-FR" sz="1800" dirty="0">
                <a:solidFill>
                  <a:schemeClr val="bg1"/>
                </a:solidFill>
                <a:latin typeface="Marianne" panose="02000000000000000000" pitchFamily="50" charset="0"/>
              </a:rPr>
              <a:t>établir des premiers profils de risques pour la santé humaine</a:t>
            </a:r>
          </a:p>
          <a:p>
            <a:pPr marL="285750" indent="-285750" algn="ctr">
              <a:buFontTx/>
              <a:buChar char="-"/>
            </a:pPr>
            <a:endParaRPr lang="fr-FR" sz="1800" dirty="0">
              <a:solidFill>
                <a:schemeClr val="bg1"/>
              </a:solidFill>
              <a:latin typeface="Marianne" panose="02000000000000000000" pitchFamily="50" charset="0"/>
            </a:endParaRPr>
          </a:p>
        </p:txBody>
      </p:sp>
      <p:sp>
        <p:nvSpPr>
          <p:cNvPr id="6"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38930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3503565137"/>
              </p:ext>
            </p:extLst>
          </p:nvPr>
        </p:nvGraphicFramePr>
        <p:xfrm>
          <a:off x="390587" y="1351291"/>
          <a:ext cx="84969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re 1"/>
          <p:cNvSpPr txBox="1">
            <a:spLocks/>
          </p:cNvSpPr>
          <p:nvPr/>
        </p:nvSpPr>
        <p:spPr>
          <a:xfrm>
            <a:off x="366025" y="742392"/>
            <a:ext cx="8352928" cy="6206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spcBef>
                <a:spcPct val="0"/>
              </a:spcBef>
              <a:buNone/>
              <a:defRPr sz="3200" b="1" cap="none" spc="-100" baseline="0">
                <a:ln>
                  <a:noFill/>
                </a:ln>
                <a:solidFill>
                  <a:schemeClr val="accent2"/>
                </a:solidFill>
                <a:effectLst/>
                <a:latin typeface="Marianne" panose="02000000000000000000" pitchFamily="50" charset="0"/>
                <a:ea typeface="+mj-ea"/>
                <a:cs typeface="Arial" panose="020B0604020202020204" pitchFamily="34" charset="0"/>
              </a:defRPr>
            </a:lvl1pPr>
          </a:lstStyle>
          <a:p>
            <a:r>
              <a:rPr lang="fr-FR" sz="2800" dirty="0">
                <a:solidFill>
                  <a:srgbClr val="00B050"/>
                </a:solidFill>
              </a:rPr>
              <a:t>Autosaisine MV à base de plantes : </a:t>
            </a:r>
          </a:p>
          <a:p>
            <a:r>
              <a:rPr lang="fr-FR" sz="2800" dirty="0">
                <a:solidFill>
                  <a:srgbClr val="00B050"/>
                </a:solidFill>
              </a:rPr>
              <a:t>axes de travail</a:t>
            </a:r>
          </a:p>
        </p:txBody>
      </p:sp>
      <p:sp>
        <p:nvSpPr>
          <p:cNvPr id="4" name="Espace réservé de la date 3"/>
          <p:cNvSpPr>
            <a:spLocks noGrp="1"/>
          </p:cNvSpPr>
          <p:nvPr>
            <p:ph type="dt" sz="half" idx="10"/>
          </p:nvPr>
        </p:nvSpPr>
        <p:spPr>
          <a:xfrm>
            <a:off x="28475" y="6512691"/>
            <a:ext cx="2240756" cy="333375"/>
          </a:xfrm>
        </p:spPr>
        <p:txBody>
          <a:bodyPr/>
          <a:lstStyle/>
          <a:p>
            <a:pPr>
              <a:defRPr/>
            </a:pPr>
            <a:r>
              <a:rPr lang="fr-FR" dirty="0"/>
              <a:t>COPIL RFSA 10/03/2021</a:t>
            </a:r>
          </a:p>
        </p:txBody>
      </p:sp>
    </p:spTree>
    <p:extLst>
      <p:ext uri="{BB962C8B-B14F-4D97-AF65-F5344CB8AC3E}">
        <p14:creationId xmlns:p14="http://schemas.microsoft.com/office/powerpoint/2010/main" val="11086025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nItRlIiLCJTdHlsZU5hbWUiOm51bGwsIlZlcnNpb24iOnsiJGlkIjoiMiIsIlZlcnNpb24iOiIzLjEuMyIsIk9yaWdpbmFsQXNzZW1ibHlWZXJzaW9uIjoiMy42Mi4wMS4wMCIsIkVkaXRpb24iOiJCYXNpYyIsIklzUGx1c0VkaXRpb24iOmZhbHN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MTc4LCJCIjoxNzh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TkyLCJCIjowfX0sIkFwcGVuZFllYXJPblllYXJDaGFuZ2UiOnRydWUsIkVsYXBzZWRUaW1lRm9ybWF0IjoxLCJUb2RheU1hcmtlclBvc2l0aW9uIjowLCJRdWlja1Bvc2l0aW9uIjoyLCJBYnNvbHV0ZVBvc2l0aW9uIjo0MDUuMCwiTWFyZ2luIjp7IiRpZCI6IjQ5IiwiVG9wIjowLCJMZWZ0IjoxMCwiUmlnaHQiOjEwLCJCb3R0b20iOjB9LCJQYWRkaW5nIjp7IiRpZCI6IjUwIiwiVG9wIjowLCJMZWZ0IjowLCJSaWdodCI6MCwiQm90dG9tIjowfSwiQmFja2dyb3VuZCI6eyIkaWQiOiI1MSIsIkNvbG9yIjp7IiRpZCI6IjUyIiwiQSI6MjU1LCJSIjoxNzgsIkciOjE3OCwiQiI6MTc4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iIsIlNoYXBlIjowLCJTaGFwZVRoaWNrbmVzcyI6MSwiRHVyYXRpb25Gb3JtYXQiOjAsIkluY2x1ZGVOb25Xb3JraW5nRGF5c0luRHVyYXRpb24iOmZhbHNlLCJQZXJjZW50YWdlQ29tcGxl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yIsIlRvcCI6MCwiTGVmdCI6MCwiUmlnaHQiOjAsIkJvdHRvbSI6MH0sIlBhZGRpbmciOnsiJGlkIjoiODgiLCJUb3AiOjAsIkxlZnQiOjAsIlJpZ2h0IjowLCJCb3R0b20iOjB9LCJCYWNrZ3JvdW5kIjp7IiRpZCI6Ijg5IiwiQ29sb3IiOnsiJHJlZiI6IjIwIn19LCJJc1Zpc2libGUiOnRydWUsIldpZHRoIjowLjAsIkhlaWdodCI6MC4wLCJCb3JkZXJTdHlsZSI6bnVsbCwiUGFyZW50U3R5bGUiOm51bGx9LCJEdXJhdGlvblN0eWxlIjp7IiRpZCI6IjkwIiwiRm9udFNldHRpbmdzIjp7IiRpZCI6IjkxIiwiRm9udFNpemUiOjEwLCJGb250TmFtZSI6IkNhbGlicmkiLCJJc0JvbGQiOmZhbHNlLCJJc0l0YWxpYyI6ZmFsc2UsIklzVW5kZXJsaW5lZCI6ZmFsc2UsIlBhcmVudFN0eWxlIjpudWxsfSwiQXV0b1NpemUiOjAsIkZvcmVncm91bmQiOnsiJGlkIjoiOTIiLCJDb2xvciI6eyIkaWQiOiI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0IiwiVG9wIjowLCJMZWZ0IjowLCJSaWdodCI6MCwiQm90dG9tIjowfSwiUGFkZGluZyI6eyIkaWQiOiI5NSIsIlRvcCI6MCwiTGVmdCI6MCwiUmlnaHQiOjAsIkJvdHRvbSI6MH0sIkJhY2tncm91bmQiOnsiJGlkIjoiOTYiLCJDb2xvciI6eyIkcmVmIjoiMjAifX0sIklzVmlzaWJsZSI6dHJ1ZSwiV2lkdGgiOjAuMCwiSGVpZ2h0IjowLjAsIkJvcmRlclN0eWxlIjpudWxsLCJQYXJlbnRTdHlsZSI6bnVsbH0sIkhvcml6b250YWxDb25uZWN0b3JTdHlsZSI6eyIkaWQiOiI5NyIsIkxpbmVDb2xvciI6eyIkaWQiOiI5OCIsIiR0eXBlIjoiTkxSRS5Db21tb24uRG9tLlNvbGlkQ29sb3JCcnVzaCwgTkxSRS5Db21tb24iLCJDb2xvciI6eyIkaWQiOiI5OSIsIkEiOjI1NSwiUiI6MjA0LCJHIjoyMDQsIkIiOjIwNH19LCJMaW5lV2VpZ2h0IjoxLjAsIkxpbmVUeXBlIjowLCJQYXJlbnRTdHlsZSI6bnVsbH0sIlZlcnRpY2FsQ29ubmVjdG9yU3R5bGUiOnsiJGlkIjoiMTAwIiwiTGluZUNvbG9yIjp7IiRpZCI6IjEwMSIsIiR0eXBlIjoiTkxSRS5Db21tb24uRG9tLlNvbGlkQ29sb3JCcnVzaCwgTkxSRS5Db21tb24iLCJDb2xvciI6eyIkaWQiOiIxMDIiLCJBIjoyNTUsIlIiOjIwNCwiRyI6MjA0LCJCIjoyMDR9fSwiTGluZVdlaWdodCI6MS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mYWxzZSwiUGVyY2VudGFnZUNvbXBsZXRlU2hhcGVPcGFjaXR5IjozNSwiU2hhcGVTdHlsZSI6eyIkaWQiOiIxMDMiLCJNYXJnaW4iOnsiJGlkIjoiMTA0IiwiVG9wIjowLCJMZWZ0Ijo0LCJSaWdodCI6NCwiQm90dG9tIjowfSwiUGFkZGluZyI6eyIkaWQiOiIxMDUiLCJUb3AiOjAsIkxlZnQiOjAsIlJpZ2h0IjowLCJCb3R0b20iOjB9LCJCYWNrZ3JvdW5kIjp7IiRpZCI6IjEwNiIsIkNvbG9yIjp7IiRpZCI6IjEwNyIsIkEiOjI1NSwiUiI6MCwiRyI6MTE0LCJCIjoxODh9fSwiSXNWaXNpYmxlIjp0cnVlLCJXaWR0aCI6MC4wLCJIZWlnaHQiOjE2LjAsIkJvcmRlclN0eWxlIjp7IiRpZCI6IjEwOCIsIkxpbmVDb2xvciI6eyIkaWQiOiIxMDkiLCIkdHlwZSI6Ik5MUkUuQ29tbW9uLkRvbS5Tb2xpZENvbG9yQnJ1c2gsIE5MUkUuQ29tbW9uIiwiQ29sb3IiOnsiJGlkIjoiMTEwIiwiQSI6MjU1LCJSIjoyNTUsIkciOjAsIkIiOjB9fSwiTGluZVdlaWdodCI6MC4wLCJMaW5lVHlwZSI6MCwiUGFyZW50U3R5bGUiOm51bGx9LCJQYXJlbnRTdHlsZSI6bnVsbH0sIlRpdGxlU3R5bGUiOnsiJGlkIjoiMTExIiwiRm9udFNldHRpbmdzIjp7IiRpZCI6IjExMiIsIkZvbnRTaXplIjoxMSwiRm9udE5hbWUiOiJDYWxpYnJpIiwiSXNCb2xkIjp0cnVlLCJJc0l0YWxpYyI6ZmFsc2UsIklzVW5kZXJsaW5lZCI6ZmFsc2UsIlBhcmVudFN0eWxlIjpudWxsfSwiQXV0b1NpemUiOjAsIkZvcmVncm91bmQiOnsiJGlkIjoiMTEzIiwiQ29sb3IiOnsiJGlkIjoiMTE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NSIsIlRvcCI6MCwiTGVmdCI6MCwiUmlnaHQiOjAsIkJvdHRvbSI6MH0sIlBhZGRpbmciOnsiJGlkIjoiMTE2IiwiVG9wIjowLCJMZWZ0IjowLCJSaWdodCI6MCwiQm90dG9tIjowfSwiQmFja2dyb3VuZCI6eyIkaWQiOiIxMTciLCJDb2xvciI6eyIkcmVmIjoiMjAifX0sIklzVmlzaWJsZSI6dHJ1ZSwiV2lkdGgiOjAuMCwiSGVpZ2h0IjowLjAsIkJvcmRlclN0eWxlIjpudWxsLCJQYXJlbnRTdHlsZSI6bnVsbH0sIkRh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IiLCJUb3AiOjAsIkxlZnQiOjAsIlJpZ2h0IjowLCJCb3R0b20iOjB9LCJQYWRkaW5nIjp7IiRpZCI6IjEyMyIsIlRvcCI6MCwiTGVmdCI6MCwiUmlnaHQiOjAsIkJvdHRvbSI6MH0sIkJhY2tncm91bmQiOnsiJGlkIjoiMTI0IiwiQ29sb3IiOnsiJHJlZiI6IjIwIn19LCJJc1Zpc2libGUiOnRydWUsIldpZHRoIjowLjAsIkhlaWdodCI6MC4wLCJCb3JkZXJTdHlsZSI6bnVsbCwiUGFyZW50U3R5bGUiOm51bGx9LCJEYXRlRm9ybWF0Ijp7IiRpZCI6IjEyN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dHJ1ZX0sIlNjYWxlIjp7IiRpZCI6IjEyNyIsIlN0YXJ0RGF0ZSI6IjAwMDEtMDEtMDFUMDA6MDA6MDAiLCJFbmREYXRlIjoiMjAyMi0wNC0wMVQyMzo1OTowMCIsIkZvcm1hdCI6Ik1NTSIsIlR5cGUiOjIsIkF1dG9EYXRlUmFuZ2UiOnRydWUsIldvcmtpbmdEYXlzIjoxMjcsIlRvZGF5TWFya2VyVGV4dCI6IkF1am91cmQnaHVpIiwiQXV0b1NjYWxlVHlwZSI6dHJ1ZX0sIk1pbGVzdG9uZXMiOlt7IiRpZCI6IjEyOCIsIkRhdGUiOiIyMDIxLTA5LTE1VDAwOjAwOjAwWiIsIlN0eWxlIjp7IiRpZCI6IjEyOSIsIlNoYXBlIjoyLCJDb25uZWN0b3JNYXJnaW4iOnsiJGlkIjoiMTMwIiwiVG9wIjowLCJMZWZ0IjoyLCJSaWdodCI6MiwiQm90dG9tIjowfSwiQ29ubmVjdG9yU3R5bGUiOnsiJGlkIjoiMTMxIiwiTGluZUNvbG9yIjp7IiRpZCI6IjEzMiIsIiR0eXBlIjoiTkxSRS5Db21tb24uRG9tLlNvbGlkQ29sb3JCcnVzaCwgTkxSRS5Db21tb24iLCJDb2xvciI6eyIkaWQiOiIxMzMiLCJBIjoxMjcsIlIiOjMxLCJHIjo3MywiQiI6MTI2fX0sIkxpbmVXZWlnaHQiOjEuMCwiTGluZVR5cGUiOjAsIlBhcmVudFN0eWxlIjpudWxsfSwiSXNCZWxvd1RpbWViYW5kIjpmYWxzZSwiSGlkZURhdGUiOmZhbHNlLCJTaGFwZVNpemUiOjEsIlNwYWNpbmciOjIuMCwiUGFkZGluZyI6eyIkaWQiOiIxMzQiLCJUb3AiOjcsIkxlZnQiOjMsIlJpZ2h0IjowLCJCb3R0b20iOjJ9LCJTaGFwZVN0eWxlIjp7IiRpZCI6IjEzNSIsIk1hcmdpbiI6eyIkaWQiOiIxMzYiLCJUb3AiOjAsIkxlZnQiOjAsIlJpZ2h0IjowLCJCb3R0b20iOjB9LCJQYWRkaW5nIjp7IiRpZCI6IjEzNyIsIlRvcCI6MCwiTGVmdCI6MCwiUmlnaHQiOjAsIkJvdHRvbSI6MH0sIkJhY2tncm91bmQiOnsiJGlkIjoiMTM4IiwiQ29sb3IiOnsiJGlkIjoiMTM5IiwiQSI6MjU1LCJSIjoxMjUsIkciOjc4LCJCIjo5MX19LCJJc1Zpc2libGUiOnRydWUsIldpZHRoIjoxOC4wLCJIZWlnaHQiOjIwLjAsIkJvcmRlclN0eWxlIjp7IiRpZCI6IjE0MCIsIkxpbmVDb2xvciI6eyIkcmVmIjoiNjUifSwiTGluZVdlaWdodCI6MC4wLCJMaW5lVHlwZSI6MCwiUGFyZW50U3R5bGUiOm51bGx9LCJQYXJlbnRTdHlsZSI6bnVsbH0sIlRpdGxlU3R5bGUiOnsiJGlkIjoiMTQxIiwiRm9udFNldHRpbmdzIjp7IiRpZCI6IjE0MiIsIkZvbnRTaXplIjoxMSwiRm9udE5hbWUiOiJDYWxpYnJpIiwiSXNCb2xkIjp0cnVlLCJJc0l0YWxpYyI6ZmFsc2UsIklzVW5kZXJsaW5lZCI6ZmFsc2UsIlBhcmVudFN0eWxlIjpudWxsfSwiQXV0b1NpemUiOjAsIkZvcmVncm91bmQiOnsiJGlkIjoiMTQzIiwiQ29sb3IiOnsiJHJlZiI6IjcwIn19LCJNYXhXaWR0aCI6MjAwLjAsIk1heEhlaWdodCI6IkluZmluaXR5IiwiU21hcnRGb3JlZ3JvdW5kSXNBY3RpdmUiOmZhbHNlLCJIb3Jpem9udGFsQWxpZ25tZW50IjowLCJWZXJ0aWNhbEFsaWdubWVudCI6MCwiU21hcnRGb3JlZ3JvdW5kIjpudWxsLCJCYWNrZ3JvdW5kRmlsbFR5cGUiOjAsIk1hcmdpbiI6eyIkaWQiOiIxNDQiLCJUb3AiOjAsIkxlZnQiOjAsIlJpZ2h0IjowLCJCb3R0b20iOjB9LCJQYWRkaW5nIjp7IiRpZCI6IjE0NSIsIlRvcCI6MCwiTGVmdCI6MCwiUmlnaHQiOjAsIkJvdHRvbSI6MH0sIkJhY2tncm91bmQiOnsiJHJlZiI6IjczIn0sIklzVmlzaWJsZSI6dHJ1ZSwiV2lkdGgiOjAuMCwiSGVpZ2h0IjowLjAsIkJvcmRlclN0eWxlIjp7IiRpZCI6IjE0NiIsIkxpbmVDb2xvciI6bnVsbCwiTGluZVdlaWdodCI6MC4wLCJMaW5lVHlwZSI6MCwiUGFyZW50U3R5bGUiOm51bGx9LCJQYXJlbnRTdHlsZSI6bnVsbH0sIkRhdGVTdHlsZSI6eyIkaWQiOiIxNDciLCJGb250U2V0dGluZ3MiOnsiJGlkIjoiMTQ4IiwiRm9udFNpemUiOjEwLCJGb250TmFtZSI6IkNhbGlicmkiLCJJc0JvbGQiOmZhbHNlLCJJc0l0YWxpYyI6ZmFsc2UsIklzVW5kZXJsaW5lZCI6ZmFsc2UsIlBhcmVudFN0eWxlIjpudWxsfSwiQXV0b1NpemUiOjAsIkZvcmVncm91bmQiOnsiJGlkIjoiMTQ5IiwiQ29sb3IiOnsiJHJlZiI6Ijc3In19LCJNYXhXaWR0aCI6MjAwLjAsIk1heEhlaWdodCI6IkluZmluaXR5IiwiU21hcnRGb3JlZ3JvdW5kSXNBY3RpdmUiOmZhbHNlLCJIb3Jpem9udGFsQWxpZ25tZW50IjowLCJWZXJ0aWNhbEFsaWdubWVudCI6MCwiU21hcnRGb3JlZ3JvdW5kIjpudWxsLCJCYWNrZ3JvdW5kRmlsbFR5cGUiOjAsIk1hcmdpbiI6eyIkaWQiOiIxNTAiLCJUb3AiOjAsIkxlZnQiOjAsIlJpZ2h0IjowLCJCb3R0b20iOjB9LCJQYWRkaW5nIjp7IiRpZCI6IjE1MSIsIlRvcCI6MCwiTGVmdCI6MCwiUmlnaHQiOjAsIkJvdHRvbSI6MH0sIkJhY2tncm91bmQiOnsiJHJlZiI6IjgwIn0sIklzVmlzaWJsZSI6dHJ1ZSwiV2lkdGgiOjAuMCwiSGVpZ2h0IjowLjAsIkJvcmRlclN0eWxlIjp7IiRpZCI6IjE1MiIsIkxpbmVDb2xvciI6bnVsbCwiTGluZVdlaWdodCI6MC4wLCJMaW5lVHlwZSI6MCwiUGFyZW50U3R5bGUiOm51bGx9LCJQYXJlbnRTdHlsZSI6bnVsbH0sIkRhdGVGb3JtYXQiOnsiJGlkIjoiMTUz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QsIlBlcmNlbnRhZ2VDb21wbGV0ZSI6bnVsbCwiUG9zaXRpb24iOnsiUmF0aW8iOjAuMCwiSXNDdXN0b20iOmZhbHNlfSwiRGF0ZUZvcm1hdCI6eyIkcmVmIjoiMTUzIn0sIklkIjoiNjBjMTBkNjItMzY1Mi00NTg2LWI3Y2ItMjliYWE0YWI3NjgzIiwiSW1wb3J0SWQiOm51bGwsIlRpdGxlIjoiVHJhbnNtaXNzaW9uIENvbnNlaWwgZCdFdGF0IiwiTm90ZSI6bnVsbCwiSHlwZXJsaW5rIjpudWxsLCJJc0NoYW5nZWQiOmZhbHNlLCJJc05ldyI6ZmFsc2V9LHsiJGlkIjoiMTU0IiwiRGF0ZSI6IjIwMjItMDEtMjhUMDA6MDA6MDBaIiwiU3R5bGUiOnsiJGlkIjoiMTU1IiwiU2hhcGUiOjIsIkNvbm5lY3Rvck1hcmdpbiI6eyIkcmVmIjoiNTQifSwiQ29ubmVjdG9yU3R5bGUiOnsiJGlkIjoiMTU2IiwiTGluZUNvbG9yIjp7IiRyZWYiOiI1NiJ9LCJMaW5lV2VpZ2h0IjoxLjAsIkxpbmVUeXBlIjowLCJQYXJlbnRTdHlsZSI6bnVsbH0sIklzQmVsb3dUaW1lYmFuZCI6ZmFsc2UsIkhpZGVEYXRlIjpmYWxzZSwiU2hhcGVTaXplIjoxLCJTcGFjaW5nIjoyLjAsIlBhZGRpbmciOnsiJHJlZiI6IjU4In0sIlNoYXBlU3R5bGUiOnsiJGlkIjoiMTU3IiwiTWFyZ2luIjp7IiRyZWYiOiI2MCJ9LCJQYWRkaW5nIjp7IiRyZWYiOiI2MSJ9LCJCYWNrZ3JvdW5kIjp7IiRpZCI6IjE1OCIsIkNvbG9yIjp7IiRpZCI6IjE1OSIsIkEiOjI1NSwiUiI6MjI1LCJHIjowLCJCIjoxNX19LCJJc1Zpc2libGUiOnRydWUsIldpZHRoIjoxOC4wLCJIZWlnaHQiOjIwLjAsIkJvcmRlclN0eWxlIjp7IiRpZCI6IjE2MCIsIkxpbmVDb2xvciI6eyIkcmVmIjoiNjUifSwiTGluZVdlaWdodCI6MC4wLCJMaW5lVHlwZSI6MCwiUGFyZW50U3R5bGUiOm51bGx9LCJQYXJlbnRTdHlsZSI6bnVsbH0sIlRpdGxlU3R5bGUiOnsiJGlkIjoiMTYxIiwiRm9udFNldHRpbmdzIjp7IiRpZCI6IjE2MiIsIkZvbnRTaXplIjoxMSwiRm9udE5hbWUiOiJDYWxpYnJpIiwiSXNCb2xkIjp0cnVlLCJJc0l0YWxpYyI6ZmFsc2UsIklzVW5kZXJsaW5lZCI6ZmFsc2UsIlBhcmVudFN0eWxlIjpudWxs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xNjMiLCJMaW5lQ29sb3IiOm51bGwsIkxpbmVXZWlnaHQiOjAuMCwiTGluZVR5cGUiOjAsIlBhcmVudFN0eWxlIjpudWxsfSwiUGFyZW50U3R5bGUiOm51bGx9LCJEYXRlU3R5bGUiOnsiJGlkIjoiMTY0IiwiRm9udFNldHRpbmdzIjp7IiRpZCI6IjE2N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Y2IiwiTGluZUNvbG9yIjpudWxsLCJMaW5lV2VpZ2h0IjowLjAsIkxpbmVUeXBlIjowLCJQYXJlbnRTdHlsZSI6bnVsbH0sIlBhcmVudFN0eWxlIjpudWxsfSwiRGF0ZUZvcm1hdCI6eyIkcmVmIjoiODEifSwiSXNWaXNpYmxlIjp0cnVlLCJQYXJlbnRTdHlsZSI6bnVsbH0sIkluZGV4Ijo3LCJQZXJjZW50YWdlQ29tcGxldGUiOm51bGwsIlBvc2l0aW9uIjp7IlJhdGlvIjowLjAsIklzQ3VzdG9tIjpmYWxzZX0sIkRhdGVGb3JtYXQiOnsiJHJlZiI6IjgxIn0sIklkIjoiNzlmY2Y2MmItYmRjOC00YzExLWJkYWUtNDVkMjU5ZjZkNTRiIiwiSW1wb3J0SWQiOm51bGwsIlRpdGxlIjoiRW50csOpZSBlbiB2aWd1ZXVyIHLDqGdsZW1lbnQgbsKwMjAxOS82IiwiTm90ZSI6bnVsbCwiSHlwZXJsaW5rIjpudWxsLCJJc0NoYW5nZWQiOmZhbHNlLCJJc05ldyI6ZmFsc2V9XSwiVGFza3MiOlt7IiRpZCI6IjE2NyIsIkdyb3VwTmFtZSI6bnVsbCwiU3RhcnREYXRlIjoiMjAyMC0wOS0wMVQwMDowMDowMFoiLCJFbmREYXRlIjoiMjAyMS0wNy0wMVQyMzo1OTowMFoiLCJQZXJjZW50YWdlQ29tcGxldGUiOm51bGwsIlN0eWxlIjp7IiRpZCI6IjE2OCIsIlNoYXBlIjowLCJTaGFwZVRoaWNrbmVzcyI6MSwiRHVyYXRpb25Gb3JtYXQiOjAsIkluY2x1ZGVOb25Xb3JraW5nRGF5c0luRHVyYXRpb24iOmZhbHNlLCJQZXJjZW50YWdlQ29tcGxldGVTdHlsZSI6eyIkaWQiOiIxNjkiLCJGb250U2V0dGluZ3MiOnsiJGlkIjoiMTcwIiwiRm9udFNpemUiOjEwLCJGb250TmFtZSI6IkNhbGlicmkiLCJJc0JvbGQiOmZhbHNlLCJJc0l0YWxpYyI6ZmFsc2UsIklzVW5kZXJsaW5lZCI6ZmFsc2UsIlBhcmVudFN0eWxlIjpudWxsfSwiQXV0b1NpemUiOjAsIkZvcmVncm91bmQiOnsiJGlkIjoiMTcxIiwiQ29sb3IiOnsiJHJlZiI6Ijg2In19LCJNYXhXaWR0aCI6MjAwLjAsIk1heEhlaWdodCI6IkluZmluaXR5IiwiU21hcnRGb3JlZ3JvdW5kSXNBY3RpdmUiOmZhbHNlLCJIb3Jpem9udGFsQWxpZ25tZW50IjowLCJWZXJ0aWNhbEFsaWdubWVudCI6MCwiU21hcnRGb3JlZ3JvdW5kIjpudWxsLCJCYWNrZ3JvdW5kRmlsbFR5cGUiOjAsIk1hcmdpbiI6eyIkaWQiOiIxNzIiLCJUb3AiOjAsIkxlZnQiOjAsIlJpZ2h0IjowLCJCb3R0b20iOjB9LCJQYWRkaW5nIjp7IiRpZCI6IjE3MyIsIlRvcCI6MCwiTGVmdCI6MCwiUmlnaHQiOjAsIkJvdHRvbSI6MH0sIkJhY2tncm91bmQiOnsiJHJlZiI6Ijg5In0sIklzVmlzaWJsZSI6dHJ1ZSwiV2lkdGgiOjAuMCwiSGVpZ2h0IjowLjAsIkJvcmRlclN0eWxlIjp7IiRpZCI6IjE3NCIsIkxpbmVDb2xvciI6bnVsbCwiTGluZVdlaWdodCI6MC4wLCJMaW5lVHlwZSI6MCwiUGFyZW50U3R5bGUiOm51bGx9LCJQYXJlbnRTdHlsZSI6bnVsbH0sIkR1cmF0aW9uU3R5bGUiOnsiJGlkIjoiMTc1IiwiRm9udFNldHRpbmdzIjp7IiRpZCI6IjE3NiIsIkZvbnRTaXplIjoxMCwiRm9udE5hbWUiOiJDYWxpYnJpIiwiSXNCb2xkIjpmYWxzZSwiSXNJdGFsaWMiOmZhbHNlLCJJc1VuZGVybGluZWQiOmZhbHNlLCJQYXJlbnRTdHlsZSI6bnVsbH0sIkF1dG9TaXplIjowLCJGb3JlZ3JvdW5kIjp7IiRpZCI6IjE3NyIsIkNvbG9yIjp7IiRyZWYiOiI5MyJ9fSwiTWF4V2lkdGgiOjIwMC4wLCJNYXhIZWlnaHQiOiJJbmZpbml0eSIsIlNtYXJ0Rm9yZWdyb3VuZElzQWN0aXZlIjpmYWxzZSwiSG9yaXpvbnRhbEFsaWdubWVudCI6MCwiVmVydGljYWxBbGlnbm1lbnQiOjAsIlNtYXJ0Rm9yZWdyb3VuZCI6bnVsbCwiQmFja2dyb3VuZEZpbGxUeXBlIjowLCJNYXJnaW4iOnsiJGlkIjoiMTc4IiwiVG9wIjowLCJMZWZ0IjowLCJSaWdodCI6MCwiQm90dG9tIjowfSwiUGFkZGluZyI6eyIkaWQiOiIxNzkiLCJUb3AiOjAsIkxlZnQiOjAsIlJpZ2h0IjowLCJCb3R0b20iOjB9LCJCYWNrZ3JvdW5kIjp7IiRyZWYiOiI5NiJ9LCJJc1Zpc2libGUiOnRydWUsIldpZHRoIjowLjAsIkhlaWdodCI6MC4wLCJCb3JkZXJTdHlsZSI6eyIkaWQiOiIxODAiLCJMaW5lQ29sb3IiOm51bGwsIkxpbmVXZWlnaHQiOjAuMCwiTGluZVR5cGUiOjAsIlBhcmVudFN0eWxlIjpudWxsfSwiUGFyZW50U3R5bGUiOm51bGx9LCJIb3Jpem9udGFsQ29ubmVjdG9yU3R5bGUiOnsiJGlkIjoiMTgxIiwiTGluZUNvbG9yIjp7IiRyZWYiOiI5OCJ9LCJMaW5lV2VpZ2h0IjoxLjAsIkxpbmVUeXBlIjowLCJQYXJlbnRTdHlsZSI6bnVsbH0sIlZlcnRpY2FsQ29ubmVjdG9yU3R5bGUiOnsiJGlkIjoiMTgyIiwiTGluZUNvbG9yIjp7IiRyZWYiOiIxMDEifSwiTGluZVdlaWdodCI6MS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mYWxzZSwiUGVyY2VudGFnZUNvbXBsZXRlU2hhcGVPcGFjaXR5IjozNSwiU2hhcGVTdHlsZSI6eyIkaWQiOiIxODMiLCJNYXJnaW4iOnsiJGlkIjoiMTg0IiwiVG9wIjowLCJMZWZ0Ijo0LCJSaWdodCI6NCwiQm90dG9tIjowfSwiUGFkZGluZyI6eyIkaWQiOiIxODUiLCJUb3AiOjAsIkxlZnQiOjAsIlJpZ2h0IjowLCJCb3R0b20iOjB9LCJCYWNrZ3JvdW5kIjp7IiRpZCI6IjE4NiIsIkNvbG9yIjp7IiRpZCI6IjE4NyIsIkEiOjI1NSwiUiI6MjU1LCJHIjoyMzIsIkIiOjB9fSwiSXNWaXNpYmxlIjp0cnVlLCJXaWR0aCI6MC4wLCJIZWlnaHQiOjE2LjAsIkJvcmRlclN0eWxlIjp7IiRpZCI6IjE4OCIsIkxpbmVDb2xvciI6eyIkcmVmIjoiMTA5In0sIkxpbmVXZWlnaHQiOjAuMCwiTGluZVR5cGUiOjAsIlBhcmVudFN0eWxlIjpudWxsfSwiUGFyZW50U3R5bGUiOm51bGx9LCJUaXRsZVN0eWxlIjp7IiRpZCI6IjE4OSIsIkZvbnRTZXR0aW5ncyI6eyIkaWQiOiIxOTAiLCJGb250U2l6ZSI6MTEsIkZvbnROYW1lIjoiQ2FsaWJyaSIsIklzQm9sZCI6dHJ1ZSwiSXNJdGFsaWMiOmZhbHNlLCJJc1VuZGVybGluZWQiOmZhbHNlLCJQYXJlbnRTdHlsZSI6bnVsbH0sIkF1dG9TaXplIjowLCJGb3JlZ3JvdW5kIjp7IiRpZCI6IjE5MSIsIkNvbG9yIjp7IiRyZWYiOiIxMTQifX0sIk1heFdpZHRoIjo5NjAuMCwiTWF4SGVpZ2h0IjoiSW5maW5pdHkiLCJTbWFydEZvcmVncm91bmRJc0FjdGl2ZSI6ZmFsc2UsIkhvcml6b250YWxBbGlnbm1lbnQiOjEsIlZlcnRpY2FsQWxpZ25tZW50IjowLCJTbWFydEZvcmVncm91bmQiOm51bGwsIkJhY2tncm91bmRGaWxsVHlwZSI6MCwiTWFyZ2luIjp7IiRpZCI6IjE5MiIsIlRvcCI6MCwiTGVmdCI6MCwiUmlnaHQiOjAsIkJvdHRvbSI6MH0sIlBhZGRpbmciOnsiJGlkIjoiMTkzIiwiVG9wIjowLCJMZWZ0IjowLCJSaWdodCI6MCwiQm90dG9tIjowfSwiQmFja2dyb3VuZCI6eyIkcmVmIjoiMTE3In0sIklzVmlzaWJsZSI6dHJ1ZSwiV2lkdGgiOjAuMCwiSGVpZ2h0IjowLjAsIkJvcmRlclN0eWxlIjp7IiRpZCI6IjE5NCIsIkxpbmVDb2xvciI6bnVsbCwiTGluZVdlaWdodCI6MC4wLCJMaW5lVHlwZSI6MCwiUGFyZW50U3R5bGUiOm51bGx9LCJQYXJlbnRTdHlsZSI6bnVsbH0sIkRhdGVTdHlsZSI6eyIkaWQiOiIxOTUiLCJGb250U2V0dGluZ3MiOnsiJGlkIjoiMTk2IiwiRm9udFNpemUiOjEwLCJGb250TmFtZSI6IkNhbGlicmkiLCJJc0JvbGQiOmZhbHNlLCJJc0l0YWxpYyI6ZmFsc2UsIklzVW5kZXJsaW5lZCI6ZmFsc2UsIlBhcmVudFN0eWxlIjpudWxsfSwiQXV0b1NpemUiOjAsIkZvcmVncm91bmQiOnsiJGlkIjoiMTk3IiwiQ29sb3IiOnsiJHJlZiI6IjEyMSJ9fSwiTWF4V2lkdGgiOjIwMC4wLCJNYXhIZWlnaHQiOiJJbmZpbml0eSIsIlNtYXJ0Rm9yZWdyb3VuZElzQWN0aXZlIjpmYWxzZSwiSG9yaXpvbnRhbEFsaWdubWVudCI6MCwiVmVydGljYWxBbGlnbm1lbnQiOjAsIlNtYXJ0Rm9yZWdyb3VuZCI6bnVsbCwiQmFja2dyb3VuZEZpbGxUeXBlIjowLCJNYXJnaW4iOnsiJGlkIjoiMTk4IiwiVG9wIjowLCJMZWZ0IjowLCJSaWdodCI6MCwiQm90dG9tIjowfSwiUGFkZGluZyI6eyIkaWQiOiIxOTkiLCJUb3AiOjAsIkxlZnQiOjAsIlJpZ2h0IjowLCJCb3R0b20iOjB9LCJCYWNrZ3JvdW5kIjp7IiRyZWYiOiIxMjQifSwiSXNWaXNpYmxlIjp0cnVlLCJXaWR0aCI6MC4wLCJIZWlnaHQiOjAuMCwiQm9yZGVyU3R5bGUiOnsiJGlkIjoiMjAwIiwiTGluZUNvbG9yIjpudWxsLCJMaW5lV2VpZ2h0IjowLjAsIkxpbmVUeXBlIjowLCJQYXJlbnRTdHlsZSI6bnVsbH0sIlBhcmVudFN0eWxlIjpudWxsfSwiRGF0ZUZvcm1hdCI6eyIkaWQiOiIyMDE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IwMSJ9LCJJZCI6IjMxMzE1NTA3LWU1OTYtNGU0ZS1hNmRkLWIyMDBjZmQyZjFiZCIsIkltcG9ydElkIjpudWxsLCJUaXRsZSI6IlRyYXZhdXggcHLDqXBhcmF0b2lyZXMiLCJOb3RlIjpudWxsLCJIeXBlcmxpbmsiOm51bGwsIklzQ2hhbmdlZCI6ZmFsc2UsIklzTmV3IjpmYWxzZX0seyIkaWQiOiIyMDIiLCJHcm91cE5hbWUiOm51bGwsIlN0YXJ0RGF0ZSI6IjIwMjEtMDQtMDFUMDA6MDA6MDBaIiwiRW5kRGF0ZSI6IjIwMjEtMDUtMTVUMjM6NTk6MDBaIiwiUGVyY2VudGFnZUNvbXBsZXRlIjpudWxsLCJTdHlsZSI6eyIkaWQiOiIyMDMiLCJTaGFwZSI6MCwiU2hhcGVUaGlja25lc3MiOjEsIkR1cmF0aW9uRm9ybWF0IjowLCJJbmNsdWRlTm9uV29ya2luZ0RheXNJbkR1cmF0aW9uIjpmYWxzZSwiUGVyY2VudGFnZUNvbXBsZXRlU3R5bGUiOnsiJGlkIjoiMjA0IiwiRm9udFNldHRpbmdzIjp7IiRpZCI6IjIwNSIsIkZvbnRTaXplIjoxMCwiRm9udE5hbWUiOiJDYWxpYnJpIiwiSXNCb2xkIjpmYWxzZSwiSXNJdGFsaWMiOmZhbHNlLCJJc1VuZGVybGluZWQiOmZhbHNlLCJQYXJlbnRTdHlsZSI6bnVsbH0sIkF1dG9TaXplIjowLCJGb3JlZ3JvdW5kIjp7IiRpZCI6IjIwNiIsIkNvbG9yIjp7IiRyZWYiOiI4NiJ9fSwiTWF4V2lkdGgiOjIwMC4wLCJNYXhIZWlnaHQiOiJJbmZpbml0eSIsIlNtYXJ0Rm9yZWdyb3VuZElzQWN0aXZlIjpmYWxzZSwiSG9yaXpvbnRhbEFsaWdubWVudCI6MCwiVmVydGljYWxBbGlnbm1lbnQiOjAsIlNtYXJ0Rm9yZWdyb3VuZCI6bnVsbCwiQmFja2dyb3VuZEZpbGxUeXBlIjowLCJNYXJnaW4iOnsiJGlkIjoiMjA3IiwiVG9wIjowLCJMZWZ0IjowLCJSaWdodCI6MCwiQm90dG9tIjowfSwiUGFkZGluZyI6eyIkaWQiOiIyMDgiLCJUb3AiOjAsIkxlZnQiOjAsIlJpZ2h0IjowLCJCb3R0b20iOjB9LCJCYWNrZ3JvdW5kIjp7IiRyZWYiOiI4OSJ9LCJJc1Zpc2libGUiOnRydWUsIldpZHRoIjowLjAsIkhlaWdodCI6MC4wLCJCb3JkZXJTdHlsZSI6eyIkaWQiOiIyMDkiLCJMaW5lQ29sb3IiOm51bGwsIkxpbmVXZWlnaHQiOjAuMCwiTGluZVR5cGUiOjAsIlBhcmVudFN0eWxlIjpudWxsfSwiUGFyZW50U3R5bGUiOm51bGx9LCJEdXJhdGlvblN0eWxlIjp7IiRpZCI6IjIxMCIsIkZvbnRTZXR0aW5ncyI6eyIkaWQiOiIyMTEiLCJGb250U2l6ZSI6MTAsIkZvbnROYW1lIjoiQ2FsaWJyaSIsIklzQm9sZCI6ZmFsc2UsIklzSXRhbGljIjpmYWxzZSwiSXNVbmRlcmxpbmVkIjpmYWxzZSwiUGFyZW50U3R5bGUiOm51bGx9LCJBdXRvU2l6ZSI6MCwiRm9yZWdyb3VuZCI6eyIkaWQiOiIyMTIiLCJDb2xvciI6eyIkcmVmIjoiOTMifX0sIk1heFdpZHRoIjoyMDAuMCwiTWF4SGVpZ2h0IjoiSW5maW5pdHkiLCJTbWFydEZvcmVncm91bmRJc0FjdGl2ZSI6ZmFsc2UsIkhvcml6b250YWxBbGlnbm1lbnQiOjAsIlZlcnRpY2FsQWxpZ25tZW50IjowLCJTbWFydEZvcmVncm91bmQiOm51bGwsIkJhY2tncm91bmRGaWxsVHlwZSI6MCwiTWFyZ2luIjp7IiRpZCI6IjIxMyIsIlRvcCI6MCwiTGVmdCI6MCwiUmlnaHQiOjAsIkJvdHRvbSI6MH0sIlBhZGRpbmciOnsiJGlkIjoiMjE0IiwiVG9wIjowLCJMZWZ0IjowLCJSaWdodCI6MCwiQm90dG9tIjowfSwiQmFja2dyb3VuZCI6eyIkcmVmIjoiOTYifSwiSXNWaXNpYmxlIjp0cnVlLCJXaWR0aCI6MC4wLCJIZWlnaHQiOjAuMCwiQm9yZGVyU3R5bGUiOnsiJGlkIjoiMjE1IiwiTGluZUNvbG9yIjpudWxsLCJMaW5lV2VpZ2h0IjowLjAsIkxpbmVUeXBlIjowLCJQYXJlbnRTdHlsZSI6bnVsbH0sIlBhcmVudFN0eWxlIjpudWxsfSwiSG9yaXpvbnRhbENvbm5lY3RvclN0eWxlIjp7IiRpZCI6IjIxNiIsIkxpbmVDb2xvciI6eyIkcmVmIjoiOTgifSwiTGluZVdlaWdodCI6MS4wLCJMaW5lVHlwZSI6MCwiUGFyZW50U3R5bGUiOm51bGx9LCJWZXJ0aWNhbENvbm5lY3RvclN0eWxlIjp7IiRpZCI6IjIxNyIsIkxpbmVDb2xvciI6eyIkcmVmIjoiMTAx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ZmFsc2UsIlBlcmNlbnRhZ2VDb21wbGV0ZVNoYXBlT3BhY2l0eSI6MzUsIlNoYXBlU3R5bGUiOnsiJGlkIjoiMjE4IiwiTWFyZ2luIjp7IiRpZCI6IjIxOSIsIlRvcCI6MCwiTGVmdCI6NCwiUmlnaHQiOjQsIkJvdHRvbSI6MH0sIlBhZGRpbmciOnsiJGlkIjoiMjIwIiwiVG9wIjowLCJMZWZ0IjowLCJSaWdodCI6MCwiQm90dG9tIjowfSwiQmFja2dyb3VuZCI6eyIkaWQiOiIyMjEiLCJDb2xvciI6eyIkaWQiOiIyMjIiLCJBIjoyNTUsIlIiOjg3LCJHIjoxMTIsIkIiOjE5MH19LCJJc1Zpc2libGUiOnRydWUsIldpZHRoIjowLjAsIkhlaWdodCI6MTYuMCwiQm9yZGVyU3R5bGUiOnsiJGlkIjoiMjIzIiwiTGluZUNvbG9yIjp7IiRyZWYiOiIxMDkifSwiTGluZVdlaWdodCI6MC4wLCJMaW5lVHlwZSI6MCwiUGFyZW50U3R5bGUiOm51bGx9LCJQYXJlbnRTdHlsZSI6bnVsbH0sIlRpdGxlU3R5bGUiOnsiJGlkIjoiMjI0IiwiRm9udFNldHRpbmdzIjp7IiRpZCI6IjIyNSIsIkZvbnRTaXplIjoxMSwiRm9udE5hbWUiOiJDYWxpYnJpIiwiSXNCb2xkIjp0cnVlLCJJc0l0YWxpYyI6ZmFsc2UsIklzVW5kZXJsaW5lZCI6ZmFsc2UsIlBhcmVudFN0eWxlIjpudWxsfSwiQXV0b1NpemUiOjAsIkZvcmVncm91bmQiOnsiJGlkIjoiMjI2IiwiQ29sb3IiOnsiJHJlZiI6IjExNCJ9fSwiTWF4V2lkdGgiOjk2MC4wLCJNYXhIZWlnaHQiOiJJbmZpbml0eSIsIlNtYXJ0Rm9yZWdyb3VuZElzQWN0aXZlIjpmYWxzZSwiSG9yaXpvbnRhbEFsaWdubWVudCI6MSwiVmVydGljYWxBbGlnbm1lbnQiOjAsIlNtYXJ0Rm9yZWdyb3VuZCI6bnVsbCwiQmFja2dyb3VuZEZpbGxUeXBlIjowLCJNYXJnaW4iOnsiJGlkIjoiMjI3IiwiVG9wIjowLCJMZWZ0IjowLCJSaWdodCI6MCwiQm90dG9tIjowfSwiUGFkZGluZyI6eyIkaWQiOiIyMjgiLCJUb3AiOjAsIkxlZnQiOjAsIlJpZ2h0IjowLCJCb3R0b20iOjB9LCJCYWNrZ3JvdW5kIjp7IiRyZWYiOiIxMTcifSwiSXNWaXNpYmxlIjp0cnVlLCJXaWR0aCI6MC4wLCJIZWlnaHQiOjAuMCwiQm9yZGVyU3R5bGUiOnsiJGlkIjoiMjI5IiwiTGluZUNvbG9yIjpudWxsLCJMaW5lV2VpZ2h0IjowLjAsIkxpbmVUeXBlIjowLCJQYXJlbnRTdHlsZSI6bnVsbH0sIlBhcmVudFN0eWxlIjpudWxsfSwiRGF0ZVN0eWxlIjp7IiRpZCI6IjIzMCIsIkZvbnRTZXR0aW5ncyI6eyIkaWQiOiIyMzEiLCJGb250U2l6ZSI6MTAsIkZvbnROYW1lIjoiQ2FsaWJyaSIsIklzQm9sZCI6ZmFsc2UsIklzSXRhbGljIjpmYWxzZSwiSXNVbmRlcmxpbmVkIjpmYWxzZSwiUGFyZW50U3R5bGUiOm51bGx9LCJBdXRvU2l6ZSI6MCwiRm9yZWdyb3VuZCI6eyIkaWQiOiIyMzIiLCJDb2xvciI6eyIkcmVmIjoiMTIxIn19LCJNYXhXaWR0aCI6MjAwLjAsIk1heEhlaWdodCI6IkluZmluaXR5IiwiU21hcnRGb3JlZ3JvdW5kSXNBY3RpdmUiOmZhbHNlLCJIb3Jpem9udGFsQWxpZ25tZW50IjowLCJWZXJ0aWNhbEFsaWdubWVudCI6MCwiU21hcnRGb3JlZ3JvdW5kIjpudWxsLCJCYWNrZ3JvdW5kRmlsbFR5cGUiOjAsIk1hcmdpbiI6eyIkaWQiOiIyMzMiLCJUb3AiOjAsIkxlZnQiOjAsIlJpZ2h0IjowLCJCb3R0b20iOjB9LCJQYWRkaW5nIjp7IiRpZCI6IjIzNCIsIlRvcCI6MCwiTGVmdCI6MCwiUmlnaHQiOjAsIkJvdHRvbSI6MH0sIkJhY2tncm91bmQiOnsiJHJlZiI6IjEyNCJ9LCJJc1Zpc2libGUiOnRydWUsIldpZHRoIjowLjAsIkhlaWdodCI6MC4wLCJCb3JkZXJTdHlsZSI6eyIkaWQiOiIyMzUiLCJMaW5lQ29sb3IiOm51bGwsIkxpbmVXZWlnaHQiOjAuMCwiTGluZVR5cGUiOjAsIlBhcmVudFN0eWxlIjpudWxsfSwiUGFyZW50U3R5bGUiOm51bGx9LCJEYXRlRm9ybWF0Ijp7IiRpZCI6IjIzNi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LCJTbWFydER1cmF0aW9uQWN0aXZhdGVkIjpmYWxzZSwiRGF0ZUZvcm1hdCI6eyIkcmVmIjoiMjM2In0sIklkIjoiN2RjZmIwZTgtMmY1OC00ODFkLWEzZmQtNjBkYzBmZWJmMjg4IiwiSW1wb3J0SWQiOm51bGwsIlRpdGxlIjoiQ29uc3VsdGF0aW9uIHBhcnRpZXMgcHJlbmFudGVzIiwiTm90ZSI6bnVsbCwiSHlwZXJsaW5rIjpudWxsLCJJc0NoYW5nZWQiOmZhbHNlLCJJc05ldyI6ZmFsc2V9LHsiJGlkIjoiMjM3IiwiR3JvdXBOYW1lIjpudWxsLCJTdGFydERhdGUiOiIyMDIxLTA2LTAxVDAwOjAwOjAwWiIsIkVuZERhdGUiOiIyMDIxLTA5LTE1VDIzOjU5OjAwWiIsIlBlcmNlbnRhZ2VDb21wbGV0ZSI6bnVsbCwiU3R5bGUiOnsiJGlkIjoiMjM4IiwiU2hhcGUiOjAsIlNoYXBlVGhpY2tuZXNzIjoxLCJEdXJhdGlvbkZvcm1hdCI6MCwiSW5jbHVkZU5vbldvcmtpbmdEYXlzSW5EdXJhdGlvbiI6ZmFsc2UsIlBlcmNlbnRhZ2VDb21wbGV0ZVN0eWxlIjp7IiRpZCI6IjIzOSIsIkZvbnRTZXR0aW5ncyI6eyIkaWQiOiIyNDAiLCJGb250U2l6ZSI6MTAsIkZvbnROYW1lIjoiQ2FsaWJyaSIsIklzQm9sZCI6ZmFsc2UsIklzSXRhbGljIjpmYWxzZSwiSXNVbmRlcmxpbmVkIjpmYWxzZSwiUGFyZW50U3R5bGUiOm51bGx9LCJBdXRvU2l6ZSI6MCwiRm9yZWdyb3VuZCI6eyIkaWQiOiIyNDEiLCJDb2xvciI6eyIkcmVmIjoiODYifX0sIk1heFdpZHRoIjoyMDAuMCwiTWF4SGVpZ2h0IjoiSW5maW5pdHkiLCJTbWFydEZvcmVncm91bmRJc0FjdGl2ZSI6ZmFsc2UsIkhvcml6b250YWxBbGlnbm1lbnQiOjAsIlZlcnRpY2FsQWxpZ25tZW50IjowLCJTbWFydEZvcmVncm91bmQiOm51bGwsIkJhY2tncm91bmRGaWxsVHlwZSI6MCwiTWFyZ2luIjp7IiRpZCI6IjI0MiIsIlRvcCI6MCwiTGVmdCI6MCwiUmlnaHQiOjAsIkJvdHRvbSI6MH0sIlBhZGRpbmciOnsiJGlkIjoiMjQzIiwiVG9wIjowLCJMZWZ0IjowLCJSaWdodCI6MCwiQm90dG9tIjowfSwiQmFja2dyb3VuZCI6eyIkcmVmIjoiODkifSwiSXNWaXNpYmxlIjp0cnVlLCJXaWR0aCI6MC4wLCJIZWlnaHQiOjAuMCwiQm9yZGVyU3R5bGUiOnsiJGlkIjoiMjQ0IiwiTGluZUNvbG9yIjpudWxsLCJMaW5lV2VpZ2h0IjowLjAsIkxpbmVUeXBlIjowLCJQYXJlbnRTdHlsZSI6bnVsbH0sIlBhcmVudFN0eWxlIjpudWxsfSwiRHVyYXRpb25TdHlsZSI6eyIkaWQiOiIyNDUiLCJGb250U2V0dGluZ3MiOnsiJGlkIjoiMjQ2IiwiRm9udFNpemUiOjEwLCJGb250TmFtZSI6IkNhbGlicmkiLCJJc0JvbGQiOmZhbHNlLCJJc0l0YWxpYyI6ZmFsc2UsIklzVW5kZXJsaW5lZCI6ZmFsc2UsIlBhcmVudFN0eWxlIjpudWxsfSwiQXV0b1NpemUiOjAsIkZvcmVncm91bmQiOnsiJGlkIjoiMjQ3IiwiQ29sb3IiOnsiJHJlZiI6IjkzIn19LCJNYXhXaWR0aCI6MjAwLjAsIk1heEhlaWdodCI6IkluZmluaXR5IiwiU21hcnRGb3JlZ3JvdW5kSXNBY3RpdmUiOmZhbHNlLCJIb3Jpem9udGFsQWxpZ25tZW50IjowLCJWZXJ0aWNhbEFsaWdubWVudCI6MCwiU21hcnRGb3JlZ3JvdW5kIjpudWxsLCJCYWNrZ3JvdW5kRmlsbFR5cGUiOjAsIk1hcmdpbiI6eyIkaWQiOiIyNDgiLCJUb3AiOjAsIkxlZnQiOjAsIlJpZ2h0IjowLCJCb3R0b20iOjB9LCJQYWRkaW5nIjp7IiRpZCI6IjI0OSIsIlRvcCI6MCwiTGVmdCI6MCwiUmlnaHQiOjAsIkJvdHRvbSI6MH0sIkJhY2tncm91bmQiOnsiJHJlZiI6Ijk2In0sIklzVmlzaWJsZSI6dHJ1ZSwiV2lkdGgiOjAuMCwiSGVpZ2h0IjowLjAsIkJvcmRlclN0eWxlIjp7IiRpZCI6IjI1MCIsIkxpbmVDb2xvciI6bnVsbCwiTGluZVdlaWdodCI6MC4wLCJMaW5lVHlwZSI6MCwiUGFyZW50U3R5bGUiOm51bGx9LCJQYXJlbnRTdHlsZSI6bnVsbH0sIkhvcml6b250YWxDb25uZWN0b3JTdHlsZSI6eyIkaWQiOiIyNTEiLCJMaW5lQ29sb3IiOnsiJHJlZiI6Ijk4In0sIkxpbmVXZWlnaHQiOjEuMCwiTGluZVR5cGUiOjAsIlBhcmVudFN0eWxlIjpudWxsfSwiVmVydGljYWxDb25uZWN0b3JTdHlsZSI6eyIkaWQiOiIyNTIiLCJMaW5lQ29sb3IiOnsiJHJlZiI6IjEwMSJ9LCJMaW5lV2VpZ2h0Ijox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mZhbHNlLCJQZXJjZW50YWdlQ29tcGxldGVTaGFwZU9wYWNpdHkiOjM1LCJTaGFwZVN0eWxlIjp7IiRpZCI6IjI1MyIsIk1hcmdpbiI6eyIkaWQiOiIyNTQiLCJUb3AiOjAsIkxlZnQiOjQsIlJpZ2h0Ijo0LCJCb3R0b20iOjB9LCJQYWRkaW5nIjp7IiRpZCI6IjI1NSIsIlRvcCI6MCwiTGVmdCI6MCwiUmlnaHQiOjAsIkJvdHRvbSI6MH0sIkJhY2tncm91bmQiOnsiJGlkIjoiMjU2IiwiQ29sb3IiOnsiJGlkIjoiMjU3IiwiQSI6MjU1LCJSIjoyNTUsIkciOjE1MywiQiI6NjR9fSwiSXNWaXNpYmxlIjp0cnVlLCJXaWR0aCI6MC4wLCJIZWlnaHQiOjE2LjAsIkJvcmRlclN0eWxlIjp7IiRpZCI6IjI1OCIsIkxpbmVDb2xvciI6eyIkcmVmIjoiMTA5In0sIkxpbmVXZWlnaHQiOjAuMCwiTGluZVR5cGUiOjAsIlBhcmVudFN0eWxlIjpudWxsfSwiUGFyZW50U3R5bGUiOm51bGx9LCJUaXRsZVN0eWxlIjp7IiRpZCI6IjI1OSIsIkZvbnRTZXR0aW5ncyI6eyIkaWQiOiIyNjAiLCJGb250U2l6ZSI6MTEsIkZvbnROYW1lIjoiQ2FsaWJyaSIsIklzQm9sZCI6dHJ1ZSwiSXNJdGFsaWMiOmZhbHNlLCJJc1VuZGVybGluZWQiOmZhbHNlLCJQYXJlbnRTdHlsZSI6bnVsbH0sIkF1dG9TaXplIjowLCJGb3JlZ3JvdW5kIjp7IiRpZCI6IjI2MSIsIkNvbG9yIjp7IiRyZWYiOiIxMTQifX0sIk1heFdpZHRoIjo5NjAuMCwiTWF4SGVpZ2h0IjoiSW5maW5pdHkiLCJTbWFydEZvcmVncm91bmRJc0FjdGl2ZSI6ZmFsc2UsIkhvcml6b250YWxBbGlnbm1lbnQiOjEsIlZlcnRpY2FsQWxpZ25tZW50IjowLCJTbWFydEZvcmVncm91bmQiOm51bGwsIkJhY2tncm91bmRGaWxsVHlwZSI6MCwiTWFyZ2luIjp7IiRpZCI6IjI2MiIsIlRvcCI6MCwiTGVmdCI6MCwiUmlnaHQiOjAsIkJvdHRvbSI6MH0sIlBhZGRpbmciOnsiJGlkIjoiMjYzIiwiVG9wIjowLCJMZWZ0IjowLCJSaWdodCI6MCwiQm90dG9tIjowfSwiQmFja2dyb3VuZCI6eyIkcmVmIjoiMTE3In0sIklzVmlzaWJsZSI6dHJ1ZSwiV2lkdGgiOjAuMCwiSGVpZ2h0IjowLjAsIkJvcmRlclN0eWxlIjp7IiRpZCI6IjI2NCIsIkxpbmVDb2xvciI6bnVsbCwiTGluZVdlaWdodCI6MC4wLCJMaW5lVHlwZSI6MCwiUGFyZW50U3R5bGUiOm51bGx9LCJQYXJlbnRTdHlsZSI6bnVsbH0sIkRhdGVTdHlsZSI6eyIkaWQiOiIyNjUiLCJGb250U2V0dGluZ3MiOnsiJGlkIjoiMjY2IiwiRm9udFNpemUiOjEwLCJGb250TmFtZSI6IkNhbGlicmkiLCJJc0JvbGQiOmZhbHNlLCJJc0l0YWxpYyI6ZmFsc2UsIklzVW5kZXJsaW5lZCI6ZmFsc2UsIlBhcmVudFN0eWxlIjpudWxsfSwiQXV0b1NpemUiOjAsIkZvcmVncm91bmQiOnsiJGlkIjoiMjY3IiwiQ29sb3IiOnsiJHJlZiI6IjEyMSJ9fSwiTWF4V2lkdGgiOjIwMC4wLCJNYXhIZWlnaHQiOiJJbmZpbml0eSIsIlNtYXJ0Rm9yZWdyb3VuZElzQWN0aXZlIjpmYWxzZSwiSG9yaXpvbnRhbEFsaWdubWVudCI6MCwiVmVydGljYWxBbGlnbm1lbnQiOjAsIlNtYXJ0Rm9yZWdyb3VuZCI6bnVsbCwiQmFja2dyb3VuZEZpbGxUeXBlIjowLCJNYXJnaW4iOnsiJGlkIjoiMjY4IiwiVG9wIjowLCJMZWZ0IjowLCJSaWdodCI6MCwiQm90dG9tIjowfSwiUGFkZGluZyI6eyIkaWQiOiIyNjkiLCJUb3AiOjAsIkxlZnQiOjAsIlJpZ2h0IjowLCJCb3R0b20iOjB9LCJCYWNrZ3JvdW5kIjp7IiRyZWYiOiIxMjQifSwiSXNWaXNpYmxlIjp0cnVlLCJXaWR0aCI6MC4wLCJIZWlnaHQiOjAuMCwiQm9yZGVyU3R5bGUiOnsiJGlkIjoiMjcwIiwiTGluZUNvbG9yIjpudWxsLCJMaW5lV2VpZ2h0IjowLjAsIkxpbmVUeXBlIjowLCJQYXJlbnRTdHlsZSI6bnVsbH0sIlBhcmVudFN0eWxlIjpudWxsfSwiRGF0ZUZvcm1hdCI6eyIkaWQiOiIyNzE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ywiU21hcnREdXJhdGlvbkFjdGl2YXRlZCI6ZmFsc2UsIkRhdGVGb3JtYXQiOnsiJHJlZiI6IjI3MSJ9LCJJZCI6IjYwNmViYjg4LTBjOWQtNDZiMS1hMDIzLWUzNmYyNzdjM2M2NiIsIkltcG9ydElkIjpudWxsLCJUaXRsZSI6IlJldnVlIHNlcnZpY2VzIGp1cmlkaXF1ZXMiLCJOb3RlIjpudWxsLCJIeXBlcmxpbmsiOm51bGwsIklzQ2hhbmdlZCI6ZmFsc2UsIklzTmV3IjpmYWxzZX0seyIkaWQiOiIyNzIiLCJHcm91cE5hbWUiOm51bGwsIlN0YXJ0RGF0ZSI6IjIwMjEtMTAtMDFUMjM6NTk6MDBaIiwiRW5kRGF0ZSI6IjIwMjEtMTEtMzBUMjM6NTk6MDBaIiwiUGVyY2VudGFnZUNvbXBsZXRlIjpudWxsLCJTdHlsZSI6eyIkaWQiOiIyNzMiLCJTaGFwZSI6MCwiU2hhcGVUaGlja25lc3MiOjEsIkR1cmF0aW9uRm9ybWF0IjowLCJJbmNsdWRlTm9uV29ya2luZ0RheXNJbkR1cmF0aW9uIjpmYWxzZSwiUGVyY2VudGFnZUNvbXBsZXRlU3R5bGUiOnsiJGlkIjoiMjc0IiwiRm9udFNldHRpbmdzIjp7IiRpZCI6IjI3NSIsIkZvbnRTaXplIjoxMCwiRm9udE5hbWUiOiJDYWxpYnJpIiwiSXNCb2xkIjpmYWxzZSwiSXNJdGFsaWMiOmZhbHNlLCJJc1VuZGVybGluZWQiOmZhbHNlLCJQYXJlbnRTdHlsZSI6bnVsbH0sIkF1dG9TaXplIjowLCJGb3JlZ3JvdW5kIjp7IiRpZCI6IjI3NiIsIkNvbG9yIjp7IiRyZWYiOiI4NiJ9fSwiTWF4V2lkdGgiOjIwMC4wLCJNYXhIZWlnaHQiOiJJbmZpbml0eSIsIlNtYXJ0Rm9yZWdyb3VuZElzQWN0aXZlIjpmYWxzZSwiSG9yaXpvbnRhbEFsaWdubWVudCI6MCwiVmVydGljYWxBbGlnbm1lbnQiOjAsIlNtYXJ0Rm9yZWdyb3VuZCI6bnVsbCwiQmFja2dyb3VuZEZpbGxUeXBlIjowLCJNYXJnaW4iOnsiJGlkIjoiMjc3IiwiVG9wIjowLCJMZWZ0IjowLCJSaWdodCI6MCwiQm90dG9tIjowfSwiUGFkZGluZyI6eyIkaWQiOiIyNzgiLCJUb3AiOjAsIkxlZnQiOjAsIlJpZ2h0IjowLCJCb3R0b20iOjB9LCJCYWNrZ3JvdW5kIjp7IiRyZWYiOiI4OSJ9LCJJc1Zpc2libGUiOnRydWUsIldpZHRoIjowLjAsIkhlaWdodCI6MC4wLCJCb3JkZXJTdHlsZSI6eyIkaWQiOiIyNzkiLCJMaW5lQ29sb3IiOm51bGwsIkxpbmVXZWlnaHQiOjAuMCwiTGluZVR5cGUiOjAsIlBhcmVudFN0eWxlIjpudWxsfSwiUGFyZW50U3R5bGUiOm51bGx9LCJEdXJhdGlvblN0eWxlIjp7IiRpZCI6IjI4MCIsIkZvbnRTZXR0aW5ncyI6eyIkaWQiOiIyODEiLCJGb250U2l6ZSI6MTAsIkZvbnROYW1lIjoiQ2FsaWJyaSIsIklzQm9sZCI6ZmFsc2UsIklzSXRhbGljIjpmYWxzZSwiSXNVbmRlcmxpbmVkIjpmYWxzZSwiUGFyZW50U3R5bGUiOm51bGx9LCJBdXRvU2l6ZSI6MCwiRm9yZWdyb3VuZCI6eyIkaWQiOiIyODIiLCJDb2xvciI6eyIkcmVmIjoiOTMifX0sIk1heFdpZHRoIjoyMDAuMCwiTWF4SGVpZ2h0IjoiSW5maW5pdHkiLCJTbWFydEZvcmVncm91bmRJc0FjdGl2ZSI6ZmFsc2UsIkhvcml6b250YWxBbGlnbm1lbnQiOjAsIlZlcnRpY2FsQWxpZ25tZW50IjowLCJTbWFydEZvcmVncm91bmQiOm51bGwsIkJhY2tncm91bmRGaWxsVHlwZSI6MCwiTWFyZ2luIjp7IiRpZCI6IjI4MyIsIlRvcCI6MCwiTGVmdCI6MCwiUmlnaHQiOjAsIkJvdHRvbSI6MH0sIlBhZGRpbmciOnsiJGlkIjoiMjg0IiwiVG9wIjowLCJMZWZ0IjowLCJSaWdodCI6MCwiQm90dG9tIjowfSwiQmFja2dyb3VuZCI6eyIkcmVmIjoiOTYifSwiSXNWaXNpYmxlIjp0cnVlLCJXaWR0aCI6MC4wLCJIZWlnaHQiOjAuMCwiQm9yZGVyU3R5bGUiOnsiJGlkIjoiMjg1IiwiTGluZUNvbG9yIjpudWxsLCJMaW5lV2VpZ2h0IjowLjAsIkxpbmVUeXBlIjowLCJQYXJlbnRTdHlsZSI6bnVsbH0sIlBhcmVudFN0eWxlIjpudWxsfSwiSG9yaXpvbnRhbENvbm5lY3RvclN0eWxlIjp7IiRpZCI6IjI4NiIsIkxpbmVDb2xvciI6eyIkcmVmIjoiOTgifSwiTGluZVdlaWdodCI6MS4wLCJMaW5lVHlwZSI6MCwiUGFyZW50U3R5bGUiOm51bGx9LCJWZXJ0aWNhbENvbm5lY3RvclN0eWxlIjp7IiRpZCI6IjI4NyIsIkxpbmVDb2xvciI6eyIkcmVmIjoiMTAx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ZmFsc2UsIlBlcmNlbnRhZ2VDb21wbGV0ZVNoYXBlT3BhY2l0eSI6MzUsIlNoYXBlU3R5bGUiOnsiJGlkIjoiMjg4IiwiTWFyZ2luIjp7IiRpZCI6IjI4OSIsIlRvcCI6MCwiTGVmdCI6NCwiUmlnaHQiOjQsIkJvdHRvbSI6MH0sIlBhZGRpbmciOnsiJGlkIjoiMjkwIiwiVG9wIjowLCJMZWZ0IjowLCJSaWdodCI6MCwiQm90dG9tIjowfSwiQmFja2dyb3VuZCI6eyIkaWQiOiIyOTEiLCJDb2xvciI6eyIkaWQiOiIyOTIiLCJBIjoyNTUsIlIiOjI1NSwiRyI6MTQxLCJCIjoxMjZ9fSwiSXNWaXNpYmxlIjp0cnVlLCJXaWR0aCI6MC4wLCJIZWlnaHQiOjE2LjAsIkJvcmRlclN0eWxlIjp7IiRpZCI6IjI5MyIsIkxpbmVDb2xvciI6eyIkcmVmIjoiMTA5In0sIkxpbmVXZWlnaHQiOjAuMCwiTGluZVR5cGUiOjAsIlBhcmVudFN0eWxlIjpudWxsfSwiUGFyZW50U3R5bGUiOm51bGx9LCJUaXRsZVN0eWxlIjp7IiRpZCI6IjI5NCIsIkZvbnRTZXR0aW5ncyI6eyIkaWQiOiIyOTUiLCJGb250U2l6ZSI6MTEsIkZvbnROYW1lIjoiQ2FsaWJyaSIsIklzQm9sZCI6dHJ1ZSwiSXNJdGFsaWMiOmZhbHNlLCJJc1VuZGVybGluZWQiOmZhbHNlLCJQYXJlbnRTdHlsZSI6bnVsbH0sIkF1dG9TaXplIjowLCJGb3JlZ3JvdW5kIjp7IiRpZCI6IjI5NiIsIkNvbG9yIjp7IiRyZWYiOiIxMTQifX0sIk1heFdpZHRoIjo5NjAuMCwiTWF4SGVpZ2h0IjoiSW5maW5pdHkiLCJTbWFydEZvcmVncm91bmRJc0FjdGl2ZSI6ZmFsc2UsIkhvcml6b250YWxBbGlnbm1lbnQiOjEsIlZlcnRpY2FsQWxpZ25tZW50IjowLCJTbWFydEZvcmVncm91bmQiOm51bGwsIkJhY2tncm91bmRGaWxsVHlwZSI6MCwiTWFyZ2luIjp7IiRpZCI6IjI5NyIsIlRvcCI6MCwiTGVmdCI6MCwiUmlnaHQiOjAsIkJvdHRvbSI6MH0sIlBhZGRpbmciOnsiJGlkIjoiMjk4IiwiVG9wIjowLCJMZWZ0IjowLCJSaWdodCI6MCwiQm90dG9tIjowfSwiQmFja2dyb3VuZCI6eyIkcmVmIjoiMTE3In0sIklzVmlzaWJsZSI6dHJ1ZSwiV2lkdGgiOjAuMCwiSGVpZ2h0IjowLjAsIkJvcmRlclN0eWxlIjp7IiRpZCI6IjI5OSIsIkxpbmVDb2xvciI6bnVsbCwiTGluZVdlaWdodCI6MC4wLCJMaW5lVHlwZSI6MCwiUGFyZW50U3R5bGUiOm51bGx9LCJQYXJlbnRTdHlsZSI6bnVsbH0sIkRhdGVTdHlsZSI6eyIkaWQiOiIzMDAiLCJGb250U2V0dGluZ3MiOnsiJGlkIjoiMzAxIiwiRm9udFNpemUiOjEwLCJGb250TmFtZSI6IkNhbGlicmkiLCJJc0JvbGQiOmZhbHNlLCJJc0l0YWxpYyI6ZmFsc2UsIklzVW5kZXJsaW5lZCI6ZmFsc2UsIlBhcmVudFN0eWxlIjpudWxsfSwiQXV0b1NpemUiOjAsIkZvcmVncm91bmQiOnsiJGlkIjoiMzAyIiwiQ29sb3IiOnsiJHJlZiI6IjEyMSJ9fSwiTWF4V2lkdGgiOjIwMC4wLCJNYXhIZWlnaHQiOiJJbmZpbml0eSIsIlNtYXJ0Rm9yZWdyb3VuZElzQWN0aXZlIjpmYWxzZSwiSG9yaXpvbnRhbEFsaWdubWVudCI6MCwiVmVydGljYWxBbGlnbm1lbnQiOjAsIlNtYXJ0Rm9yZWdyb3VuZCI6bnVsbCwiQmFja2dyb3VuZEZpbGxUeXBlIjowLCJNYXJnaW4iOnsiJGlkIjoiMzAzIiwiVG9wIjowLCJMZWZ0IjowLCJSaWdodCI6MCwiQm90dG9tIjowfSwiUGFkZGluZyI6eyIkaWQiOiIzMDQiLCJUb3AiOjAsIkxlZnQiOjAsIlJpZ2h0IjowLCJCb3R0b20iOjB9LCJCYWNrZ3JvdW5kIjp7IiRyZWYiOiIxMjQifSwiSXNWaXNpYmxlIjp0cnVlLCJXaWR0aCI6MC4wLCJIZWlnaHQiOjAuMCwiQm9yZGVyU3R5bGUiOnsiJGlkIjoiMzA1IiwiTGluZUNvbG9yIjpudWxsLCJMaW5lV2VpZ2h0IjowLjAsIkxpbmVUeXBlIjowLCJQYXJlbnRTdHlsZSI6bnVsbH0sIlBhcmVudFN0eWxlIjpudWxsfSwiRGF0ZUZvcm1hdCI6eyIkaWQiOiIzMDY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SwiU21hcnREdXJhdGlvbkFjdGl2YXRlZCI6ZmFsc2UsIkRhdGVGb3JtYXQiOnsiJHJlZiI6IjMwNiJ9LCJJZCI6IjlkZjVjOWZkLTE1ZWQtNGEwMy1hMzUzLTE4ZjU4MmQ1NDY2YiIsIkltcG9ydElkIjpudWxsLCJUaXRsZSI6IlRyYXZhdXggQ29uc2VpbCBkJ0V0YXQiLCJOb3RlIjpudWxsLCJIeXBlcmxpbmsiOm51bGwsIklzQ2hhbmdlZCI6ZmFsc2UsIklzTmV3IjpmYWxzZX0seyIkaWQiOiIzMDciLCJHcm91cE5hbWUiOm51bGwsIlN0YXJ0RGF0ZSI6IjIwMjEtMTItMTVUMDA6MDA6MDBaIiwiRW5kRGF0ZSI6IjIwMjItMDQtMDFUMjM6NTk6MDBaIiwiUGVyY2VudGFnZUNvbXBsZXRlIjpudWxsLCJTdHlsZSI6eyIkaWQiOiIzMDgiLCJTaGFwZSI6MCwiU2hhcGVUaGlja25lc3MiOjEsIkR1cmF0aW9uRm9ybWF0IjowLCJJbmNsdWRlTm9uV29ya2luZ0RheXNJbkR1cmF0aW9uIjpmYWxzZSwiUGVyY2VudGFnZUNvbXBsZXRlU3R5bGUiOnsiJGlkIjoiMzA5IiwiRm9udFNldHRpbmdzIjp7IiRpZCI6IjMxMCIsIkZvbnRTaXplIjoxMCwiRm9udE5hbWUiOiJDYWxpYnJpIiwiSXNCb2xkIjpmYWxzZSwiSXNJdGFsaWMiOmZhbHNlLCJJc1VuZGVybGluZWQiOmZhbHNlLCJQYXJlbnRTdHlsZSI6bnVsbH0sIkF1dG9TaXplIjowLCJGb3JlZ3JvdW5kIjp7IiRpZCI6IjMxMSIsIkNvbG9yIjp7IiRyZWYiOiI4NiJ9fSwiTWF4V2lkdGgiOjIwMC4wLCJNYXhIZWlnaHQiOiJJbmZpbml0eSIsIlNtYXJ0Rm9yZWdyb3VuZElzQWN0aXZlIjpmYWxzZSwiSG9yaXpvbnRhbEFsaWdubWVudCI6MCwiVmVydGljYWxBbGlnbm1lbnQiOjAsIlNtYXJ0Rm9yZWdyb3VuZCI6bnVsbCwiQmFja2dyb3VuZEZpbGxUeXBlIjowLCJNYXJnaW4iOnsiJGlkIjoiMzEyIiwiVG9wIjowLCJMZWZ0IjowLCJSaWdodCI6MCwiQm90dG9tIjowfSwiUGFkZGluZyI6eyIkaWQiOiIzMTMiLCJUb3AiOjAsIkxlZnQiOjAsIlJpZ2h0IjowLCJCb3R0b20iOjB9LCJCYWNrZ3JvdW5kIjp7IiRyZWYiOiI4OSJ9LCJJc1Zpc2libGUiOnRydWUsIldpZHRoIjowLjAsIkhlaWdodCI6MC4wLCJCb3JkZXJTdHlsZSI6eyIkaWQiOiIzMTQiLCJMaW5lQ29sb3IiOm51bGwsIkxpbmVXZWlnaHQiOjAuMCwiTGluZVR5cGUiOjAsIlBhcmVudFN0eWxlIjpudWxsfSwiUGFyZW50U3R5bGUiOm51bGx9LCJEdXJhdGlvblN0eWxlIjp7IiRpZCI6IjMxNSIsIkZvbnRTZXR0aW5ncyI6eyIkaWQiOiIzMTYiLCJGb250U2l6ZSI6MTAsIkZvbnROYW1lIjoiQ2FsaWJyaSIsIklzQm9sZCI6ZmFsc2UsIklzSXRhbGljIjpmYWxzZSwiSXNVbmRlcmxpbmVkIjpmYWxzZSwiUGFyZW50U3R5bGUiOm51bGx9LCJBdXRvU2l6ZSI6MCwiRm9yZWdyb3VuZCI6eyIkaWQiOiIzMTciLCJDb2xvciI6eyIkcmVmIjoiOTMifX0sIk1heFdpZHRoIjoyMDAuMCwiTWF4SGVpZ2h0IjoiSW5maW5pdHkiLCJTbWFydEZvcmVncm91bmRJc0FjdGl2ZSI6ZmFsc2UsIkhvcml6b250YWxBbGlnbm1lbnQiOjAsIlZlcnRpY2FsQWxpZ25tZW50IjowLCJTbWFydEZvcmVncm91bmQiOm51bGwsIkJhY2tncm91bmRGaWxsVHlwZSI6MCwiTWFyZ2luIjp7IiRpZCI6IjMxOCIsIlRvcCI6MCwiTGVmdCI6MCwiUmlnaHQiOjAsIkJvdHRvbSI6MH0sIlBhZGRpbmciOnsiJGlkIjoiMzE5IiwiVG9wIjowLCJMZWZ0IjowLCJSaWdodCI6MCwiQm90dG9tIjowfSwiQmFja2dyb3VuZCI6eyIkcmVmIjoiOTYifSwiSXNWaXNpYmxlIjp0cnVlLCJXaWR0aCI6MC4wLCJIZWlnaHQiOjAuMCwiQm9yZGVyU3R5bGUiOnsiJGlkIjoiMzIwIiwiTGluZUNvbG9yIjpudWxsLCJMaW5lV2VpZ2h0IjowLjAsIkxpbmVUeXBlIjowLCJQYXJlbnRTdHlsZSI6bnVsbH0sIlBhcmVudFN0eWxlIjpudWxsfSwiSG9yaXpvbnRhbENvbm5lY3RvclN0eWxlIjp7IiRpZCI6IjMyMSIsIkxpbmVDb2xvciI6eyIkcmVmIjoiOTgifSwiTGluZVdlaWdodCI6MS4wLCJMaW5lVHlwZSI6MCwiUGFyZW50U3R5bGUiOm51bGx9LCJWZXJ0aWNhbENvbm5lY3RvclN0eWxlIjp7IiRpZCI6IjMyMiIsIkxpbmVDb2xvciI6eyIkcmVmIjoiMTAx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ZmFsc2UsIlBlcmNlbnRhZ2VDb21wbGV0ZVNoYXBlT3BhY2l0eSI6MzUsIlNoYXBlU3R5bGUiOnsiJGlkIjoiMzIzIiwiTWFyZ2luIjp7IiRpZCI6IjMyNCIsIlRvcCI6MCwiTGVmdCI6NCwiUmlnaHQiOjQsIkJvdHRvbSI6MH0sIlBhZGRpbmciOnsiJGlkIjoiMzI1IiwiVG9wIjowLCJMZWZ0IjowLCJSaWdodCI6MCwiQm90dG9tIjowfSwiQmFja2dyb3VuZCI6eyIkaWQiOiIzMjYiLCJDb2xvciI6eyIkaWQiOiIzMjciLCJBIjoyNTUsIlIiOjExNSwiRyI6MTE1LCJCIjoxMTV9fSwiSXNWaXNpYmxlIjp0cnVlLCJXaWR0aCI6MC4wLCJIZWlnaHQiOjE2LjAsIkJvcmRlclN0eWxlIjp7IiRpZCI6IjMyOCIsIkxpbmVDb2xvciI6eyIkcmVmIjoiMTA5In0sIkxpbmVXZWlnaHQiOjAuMCwiTGluZVR5cGUiOjAsIlBhcmVudFN0eWxlIjpudWxsfSwiUGFyZW50U3R5bGUiOm51bGx9LCJUaXRsZVN0eWxlIjp7IiRpZCI6IjMyOSIsIkZvbnRTZXR0aW5ncyI6eyIkaWQiOiIzMzAiLCJGb250U2l6ZSI6MTEsIkZvbnROYW1lIjoiQ2FsaWJyaSIsIklzQm9sZCI6dHJ1ZSwiSXNJdGFsaWMiOmZhbHNlLCJJc1VuZGVybGluZWQiOmZhbHNlLCJQYXJlbnRTdHlsZSI6bnVsbH0sIkF1dG9TaXplIjowLCJGb3JlZ3JvdW5kIjp7IiRpZCI6IjMzMSIsIkNvbG9yIjp7IiRyZWYiOiIxMTQifX0sIk1heFdpZHRoIjo5NjAuMCwiTWF4SGVpZ2h0IjoiSW5maW5pdHkiLCJTbWFydEZvcmVncm91bmRJc0FjdGl2ZSI6ZmFsc2UsIkhvcml6b250YWxBbGlnbm1lbnQiOjEsIlZlcnRpY2FsQWxpZ25tZW50IjowLCJTbWFydEZvcmVncm91bmQiOm51bGwsIkJhY2tncm91bmRGaWxsVHlwZSI6MCwiTWFyZ2luIjp7IiRpZCI6IjMzMiIsIlRvcCI6MCwiTGVmdCI6MCwiUmlnaHQiOjAsIkJvdHRvbSI6MH0sIlBhZGRpbmciOnsiJGlkIjoiMzMzIiwiVG9wIjowLCJMZWZ0IjowLCJSaWdodCI6MCwiQm90dG9tIjowfSwiQmFja2dyb3VuZCI6eyIkcmVmIjoiMTE3In0sIklzVmlzaWJsZSI6dHJ1ZSwiV2lkdGgiOjAuMCwiSGVpZ2h0IjowLjAsIkJvcmRlclN0eWxlIjp7IiRpZCI6IjMzNCIsIkxpbmVDb2xvciI6bnVsbCwiTGluZVdlaWdodCI6MC4wLCJMaW5lVHlwZSI6MCwiUGFyZW50U3R5bGUiOm51bGx9LCJQYXJlbnRTdHlsZSI6bnVsbH0sIkRhdGVTdHlsZSI6eyIkaWQiOiIzMzUiLCJGb250U2V0dGluZ3MiOnsiJGlkIjoiMzM2IiwiRm9udFNpemUiOjEwLCJGb250TmFtZSI6IkNhbGlicmkiLCJJc0JvbGQiOmZhbHNlLCJJc0l0YWxpYyI6ZmFsc2UsIklzVW5kZXJsaW5lZCI6ZmFsc2UsIlBhcmVudFN0eWxlIjpudWxsfSwiQXV0b1NpemUiOjAsIkZvcmVncm91bmQiOnsiJGlkIjoiMzM3IiwiQ29sb3IiOnsiJHJlZiI6IjEyMSJ9fSwiTWF4V2lkdGgiOjIwMC4wLCJNYXhIZWlnaHQiOiJJbmZpbml0eSIsIlNtYXJ0Rm9yZWdyb3VuZElzQWN0aXZlIjpmYWxzZSwiSG9yaXpvbnRhbEFsaWdubWVudCI6MCwiVmVydGljYWxBbGlnbm1lbnQiOjAsIlNtYXJ0Rm9yZWdyb3VuZCI6bnVsbCwiQmFja2dyb3VuZEZpbGxUeXBlIjowLCJNYXJnaW4iOnsiJGlkIjoiMzM4IiwiVG9wIjowLCJMZWZ0IjowLCJSaWdodCI6MCwiQm90dG9tIjowfSwiUGFkZGluZyI6eyIkaWQiOiIzMzkiLCJUb3AiOjAsIkxlZnQiOjAsIlJpZ2h0IjowLCJCb3R0b20iOjB9LCJCYWNrZ3JvdW5kIjp7IiRyZWYiOiIxMjQifSwiSXNWaXNpYmxlIjp0cnVlLCJXaWR0aCI6MC4wLCJIZWlnaHQiOjAuMCwiQm9yZGVyU3R5bGUiOnsiJGlkIjoiMzQwIiwiTGluZUNvbG9yIjpudWxsLCJMaW5lV2VpZ2h0IjowLjAsIkxpbmVUeXBlIjowLCJQYXJlbnRTdHlsZSI6bnVsbH0sIlBhcmVudFN0eWxlIjpudWxsfSwiRGF0ZUZvcm1hdCI6eyIkaWQiOiIzNDE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iwiU21hcnREdXJhdGlvbkFjdGl2YXRlZCI6ZmFsc2UsIkRhdGVGb3JtYXQiOnsiJHJlZiI6IjM0MSJ9LCJJZCI6IjM4ZTcyYTA1LWZmYzItNDhmOC1iMGIxLTk1MDk1ZmRlM2RjYSIsIkltcG9ydElkIjpudWxsLCJUaXRsZSI6IkFkb3B0aW9uLCByYXRpZmljYXRpb24sIHB1YmxpY2F0aW9uIiwiTm90ZSI6bnVsbCwiSHlwZXJsaW5rIjpudWxsLCJJc0NoYW5nZWQiOmZhbHNlLCJJc05ldyI6ZmFsc2V9XSwiTXNQcm9qZWN0SXRlbXNUcmVlIjp7IiRpZCI6IjM0MiIsIlJvb3QiOnsiSW1wb3J0SWQiOm51bGwsIklzSW1wb3J0ZWQiOmZhbHNlLCJDaGlsZHJlbiI6W119fSwiTWV0YWRhdGEiOnsiJGlkIjoiMzQzIiwiUmVjZW50Q29sb3JzQ29sbGVjdGlvbiI6IltcIiNGRjAwQUM4Q1wiLFwiI0ZGN0Q0RTVCXCIsXCIjRkZGRjhEN0VcIixcIiNGRjU3NzBCRVwiLFwiI0ZGRTEwMDBGXCIsXCIjRkZGRjk5NDBcIixcIiNGRkZGRTgwMFwiLFwiI0ZGNzM3MzczXCJdIn0sIlNldHRpbmdzIjp7IiRpZCI6IjM0NCIsIkltcGFPcHRpb25zIjp7IiRpZCI6IjM0N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MzQ2IiwiVXNlVGltZSI6ZmFsc2UsIldvcmtEYXlTdGFydCI6IjAwOjAwOjAwIiwiV29ya0RheUVuZCI6IjIzOjU5OjAwIn0sIkxhc3RVc2VkVGVtcGxhdGVJZCI6Ijk1ZmJmMGY3LWNhNmMtNGJiOS1hZTc4LTFhYWYyY2E5NjBlYiJ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PÉRATEURS">
  <a:themeElements>
    <a:clrScheme name="ANSES">
      <a:dk1>
        <a:srgbClr val="000000"/>
      </a:dk1>
      <a:lt1>
        <a:srgbClr val="FFFFFF"/>
      </a:lt1>
      <a:dk2>
        <a:srgbClr val="FF9940"/>
      </a:dk2>
      <a:lt2>
        <a:srgbClr val="5770BE"/>
      </a:lt2>
      <a:accent1>
        <a:srgbClr val="FFE800"/>
      </a:accent1>
      <a:accent2>
        <a:srgbClr val="00AC8C"/>
      </a:accent2>
      <a:accent3>
        <a:srgbClr val="E1000F"/>
      </a:accent3>
      <a:accent4>
        <a:srgbClr val="FF9940"/>
      </a:accent4>
      <a:accent5>
        <a:srgbClr val="5770BE"/>
      </a:accent5>
      <a:accent6>
        <a:srgbClr val="FFE800"/>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ésentation institutionnelle avec Marianne 4.3" id="{63E0CFB7-C0DE-455F-95AB-866BD5603E84}" vid="{F7D6DF9C-7BD7-47F6-BC4F-9058F6F5A4B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48E343BDBA8E49AF030F4C2C238C12" ma:contentTypeVersion="3" ma:contentTypeDescription="Crée un document." ma:contentTypeScope="" ma:versionID="88014b7d150371a59f668342a24a831d">
  <xsd:schema xmlns:xsd="http://www.w3.org/2001/XMLSchema" xmlns:xs="http://www.w3.org/2001/XMLSchema" xmlns:p="http://schemas.microsoft.com/office/2006/metadata/properties" xmlns:ns1="http://schemas.microsoft.com/sharepoint/v3" xmlns:ns2="bbb10280-99bd-4da1-9c69-36ff33323477" targetNamespace="http://schemas.microsoft.com/office/2006/metadata/properties" ma:root="true" ma:fieldsID="f1402c37b36e2fc3155dc18a26449a78" ns1:_="" ns2:_="">
    <xsd:import namespace="http://schemas.microsoft.com/sharepoint/v3"/>
    <xsd:import namespace="bbb10280-99bd-4da1-9c69-36ff33323477"/>
    <xsd:element name="properties">
      <xsd:complexType>
        <xsd:sequence>
          <xsd:element name="documentManagement">
            <xsd:complexType>
              <xsd:all>
                <xsd:element ref="ns1:PublishingStartDate" minOccurs="0"/>
                <xsd:element ref="ns1:PublishingExpirationDate" minOccurs="0"/>
                <xsd:element ref="ns2:Rubriqu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internalName="PublishingStartDate">
      <xsd:simpleType>
        <xsd:restriction base="dms:Unknown"/>
      </xsd:simpleType>
    </xsd:element>
    <xsd:element name="PublishingExpirationDate" ma:index="9" nillable="true" ma:displayName="Date de fin de planifica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b10280-99bd-4da1-9c69-36ff33323477" elementFormDefault="qualified">
    <xsd:import namespace="http://schemas.microsoft.com/office/2006/documentManagement/types"/>
    <xsd:import namespace="http://schemas.microsoft.com/office/infopath/2007/PartnerControls"/>
    <xsd:element name="Rubrique" ma:index="11" nillable="true" ma:displayName="Rubrique" ma:internalName="Rubriqu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4BEA8-79FB-47CB-A63C-4DA993EB5B8B}">
  <ds:schemaRefs>
    <ds:schemaRef ds:uri="http://schemas.microsoft.com/sharepoint/v3/contenttype/forms"/>
  </ds:schemaRefs>
</ds:datastoreItem>
</file>

<file path=customXml/itemProps2.xml><?xml version="1.0" encoding="utf-8"?>
<ds:datastoreItem xmlns:ds="http://schemas.openxmlformats.org/officeDocument/2006/customXml" ds:itemID="{3305C4B0-6744-4C33-9A7D-B9953F8457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bb10280-99bd-4da1-9c69-36ff333234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Modèle PPT Anses</Template>
  <TotalTime>1817</TotalTime>
  <Words>1958</Words>
  <Application>Microsoft Office PowerPoint</Application>
  <PresentationFormat>Affichage à l'écran (4:3)</PresentationFormat>
  <Paragraphs>298</Paragraphs>
  <Slides>14</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Calibri</vt:lpstr>
      <vt:lpstr>Marianne</vt:lpstr>
      <vt:lpstr>Marianne ExtraBold</vt:lpstr>
      <vt:lpstr>Marianne Thin</vt:lpstr>
      <vt:lpstr>Wingdings</vt:lpstr>
      <vt:lpstr>OPÉRATEURS</vt:lpstr>
      <vt:lpstr>Gaps thérapeutiques et disponibilité</vt:lpstr>
      <vt:lpstr>Réseau Français de Santé Animale</vt:lpstr>
      <vt:lpstr>GT1 Disponibilité Réunions ANMV sur les Gaps thérapeutiques</vt:lpstr>
      <vt:lpstr>Gaps Thérapeutiques - Filière Porcs</vt:lpstr>
      <vt:lpstr>Gaps Thérapeutiques – Chiens/chats/NAC</vt:lpstr>
      <vt:lpstr>Gaps Thérapeutiques - Filière Volailles</vt:lpstr>
      <vt:lpstr>Perspectives</vt:lpstr>
      <vt:lpstr>Autosaisines médicaments à base de plantes  </vt:lpstr>
      <vt:lpstr>Présentation PowerPoint</vt:lpstr>
      <vt:lpstr>Ruptures</vt:lpstr>
      <vt:lpstr>Produits autorisés : Mise à jour des statuts</vt:lpstr>
      <vt:lpstr>Présentation PowerPoint</vt:lpstr>
      <vt:lpstr>Ordonnance</vt:lpstr>
      <vt:lpstr>Présentation PowerPoint</vt:lpstr>
    </vt:vector>
  </TitlesOfParts>
  <Company>ANSES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Paule CARNAT-GAUTIER</dc:creator>
  <cp:lastModifiedBy>Marie-Claire SANTAROSALIA</cp:lastModifiedBy>
  <cp:revision>42</cp:revision>
  <cp:lastPrinted>2010-06-12T16:41:23Z</cp:lastPrinted>
  <dcterms:created xsi:type="dcterms:W3CDTF">2021-02-01T16:58:40Z</dcterms:created>
  <dcterms:modified xsi:type="dcterms:W3CDTF">2021-03-05T12:40:20Z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0x010100B348E343BDBA8E49AF030F4C2C238C12</vt:lpwstr>
  </property>
  <property fmtid="{D5CDD505-2E9C-101B-9397-08002B2CF9AE}" pid="3" name="PublishingExpirationDate">
    <vt:lpwstr/>
  </property>
  <property fmtid="{D5CDD505-2E9C-101B-9397-08002B2CF9AE}" pid="4" name="PublishingStartDate">
    <vt:lpwstr/>
  </property>
  <property fmtid="{D5CDD505-2E9C-101B-9397-08002B2CF9AE}" pid="5" name="Rubrique">
    <vt:lpwstr/>
  </property>
</Properties>
</file>