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281" r:id="rId1"/>
  </p:sldMasterIdLst>
  <p:notesMasterIdLst>
    <p:notesMasterId r:id="rId9"/>
  </p:notesMasterIdLst>
  <p:handoutMasterIdLst>
    <p:handoutMasterId r:id="rId10"/>
  </p:handoutMasterIdLst>
  <p:sldIdLst>
    <p:sldId id="4842" r:id="rId2"/>
    <p:sldId id="1675" r:id="rId3"/>
    <p:sldId id="4840" r:id="rId4"/>
    <p:sldId id="4841" r:id="rId5"/>
    <p:sldId id="5005" r:id="rId6"/>
    <p:sldId id="5004" r:id="rId7"/>
    <p:sldId id="4962" r:id="rId8"/>
  </p:sldIdLst>
  <p:sldSz cx="12192000" cy="6858000"/>
  <p:notesSz cx="6805613" cy="9944100"/>
  <p:defaultTextStyle>
    <a:defPPr>
      <a:defRPr lang="en-US"/>
    </a:defPPr>
    <a:lvl1pPr marL="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9" userDrawn="1">
          <p15:clr>
            <a:srgbClr val="A4A3A4"/>
          </p15:clr>
        </p15:guide>
        <p15:guide id="2" pos="728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aphaël Guatteo" initials="RG" lastIdx="16" clrIdx="0"/>
  <p:cmAuthor id="1" name="Pantaloni, Pascale" initials="PP" lastIdx="4" clrIdx="1">
    <p:extLst>
      <p:ext uri="{19B8F6BF-5375-455C-9EA6-DF929625EA0E}">
        <p15:presenceInfo xmlns:p15="http://schemas.microsoft.com/office/powerpoint/2012/main" userId="S::pascale.pantaloni@yrbrands.com::2fd5ed6a-3046-4b37-aada-2675ded2044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CF49"/>
    <a:srgbClr val="0070C0"/>
    <a:srgbClr val="00B0F0"/>
    <a:srgbClr val="00B050"/>
    <a:srgbClr val="FFC630"/>
    <a:srgbClr val="FF9300"/>
    <a:srgbClr val="99CC00"/>
    <a:srgbClr val="4F256F"/>
    <a:srgbClr val="03A6CD"/>
    <a:srgbClr val="D0EB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26" autoAdjust="0"/>
    <p:restoredTop sz="96327" autoAdjust="0"/>
  </p:normalViewPr>
  <p:slideViewPr>
    <p:cSldViewPr snapToGrid="0" snapToObjects="1">
      <p:cViewPr varScale="1">
        <p:scale>
          <a:sx n="93" d="100"/>
          <a:sy n="93" d="100"/>
        </p:scale>
        <p:origin x="96" y="197"/>
      </p:cViewPr>
      <p:guideLst>
        <p:guide orient="horz" pos="2069"/>
        <p:guide pos="7287"/>
      </p:guideLst>
    </p:cSldViewPr>
  </p:slideViewPr>
  <p:outlineViewPr>
    <p:cViewPr>
      <p:scale>
        <a:sx n="33" d="100"/>
        <a:sy n="33" d="100"/>
      </p:scale>
      <p:origin x="0" y="-9329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Muli Regular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66CA51-F936-394B-9806-25184CB372C6}" type="datetimeFigureOut">
              <a:rPr lang="en-US" smtClean="0">
                <a:latin typeface="Muli Regular" charset="0"/>
              </a:rPr>
              <a:pPr/>
              <a:t>11/23/2020</a:t>
            </a:fld>
            <a:endParaRPr lang="en-US" dirty="0">
              <a:latin typeface="Muli Regular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Muli Regular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F3835D-1F67-8740-A6E3-E9CBFBC1AAFA}" type="slidenum">
              <a:rPr lang="en-US" smtClean="0">
                <a:latin typeface="Muli Regular" charset="0"/>
              </a:rPr>
              <a:pPr/>
              <a:t>‹N°›</a:t>
            </a:fld>
            <a:endParaRPr lang="en-US" dirty="0">
              <a:latin typeface="Muli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9674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Muli Regular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Muli Regular" charset="0"/>
              </a:defRPr>
            </a:lvl1pPr>
          </a:lstStyle>
          <a:p>
            <a:fld id="{D1379AAA-C0C0-CB49-8400-60D4C0C57CDC}" type="datetimeFigureOut">
              <a:rPr lang="en-US" smtClean="0"/>
              <a:pPr/>
              <a:t>11/23/2020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Muli Regular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Muli Regular" charset="0"/>
              </a:defRPr>
            </a:lvl1pPr>
          </a:lstStyle>
          <a:p>
            <a:fld id="{3C1A31D5-59AE-914B-B6B8-D3FB1071DEDB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017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4" rtl="0" eaLnBrk="1" latinLnBrk="0" hangingPunct="1">
      <a:defRPr sz="1200" b="0" i="0" kern="1200">
        <a:solidFill>
          <a:schemeClr val="tx1"/>
        </a:solidFill>
        <a:latin typeface="Muli Regular" charset="0"/>
        <a:ea typeface="+mn-ea"/>
        <a:cs typeface="+mn-cs"/>
      </a:defRPr>
    </a:lvl1pPr>
    <a:lvl2pPr marL="457178" algn="l" defTabSz="914354" rtl="0" eaLnBrk="1" latinLnBrk="0" hangingPunct="1">
      <a:defRPr sz="1200" b="0" i="0" kern="1200">
        <a:solidFill>
          <a:schemeClr val="tx1"/>
        </a:solidFill>
        <a:latin typeface="Muli Regular" charset="0"/>
        <a:ea typeface="+mn-ea"/>
        <a:cs typeface="+mn-cs"/>
      </a:defRPr>
    </a:lvl2pPr>
    <a:lvl3pPr marL="914354" algn="l" defTabSz="914354" rtl="0" eaLnBrk="1" latinLnBrk="0" hangingPunct="1">
      <a:defRPr sz="1200" b="0" i="0" kern="1200">
        <a:solidFill>
          <a:schemeClr val="tx1"/>
        </a:solidFill>
        <a:latin typeface="Muli Regular" charset="0"/>
        <a:ea typeface="+mn-ea"/>
        <a:cs typeface="+mn-cs"/>
      </a:defRPr>
    </a:lvl3pPr>
    <a:lvl4pPr marL="1371532" algn="l" defTabSz="914354" rtl="0" eaLnBrk="1" latinLnBrk="0" hangingPunct="1">
      <a:defRPr sz="1200" b="0" i="0" kern="1200">
        <a:solidFill>
          <a:schemeClr val="tx1"/>
        </a:solidFill>
        <a:latin typeface="Muli Regular" charset="0"/>
        <a:ea typeface="+mn-ea"/>
        <a:cs typeface="+mn-cs"/>
      </a:defRPr>
    </a:lvl4pPr>
    <a:lvl5pPr marL="1828709" algn="l" defTabSz="914354" rtl="0" eaLnBrk="1" latinLnBrk="0" hangingPunct="1">
      <a:defRPr sz="1200" b="0" i="0" kern="1200">
        <a:solidFill>
          <a:schemeClr val="tx1"/>
        </a:solidFill>
        <a:latin typeface="Muli Regular" charset="0"/>
        <a:ea typeface="+mn-ea"/>
        <a:cs typeface="+mn-cs"/>
      </a:defRPr>
    </a:lvl5pPr>
    <a:lvl6pPr marL="2285886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A31D5-59AE-914B-B6B8-D3FB1071DED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788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A31D5-59AE-914B-B6B8-D3FB1071DED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950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tiff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image" Target="../media/image3.png"/><Relationship Id="rId16" Type="http://schemas.openxmlformats.org/officeDocument/2006/relationships/image" Target="../media/image17.tiff"/><Relationship Id="rId20" Type="http://schemas.openxmlformats.org/officeDocument/2006/relationships/image" Target="../media/image21.tif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24" Type="http://schemas.openxmlformats.org/officeDocument/2006/relationships/image" Target="../media/image25.jpe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emf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1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BEC9A-7517-4263-8FA2-36D91A745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A0766A-0302-437E-A735-9F697DDEB56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555429"/>
            <a:ext cx="10512425" cy="460248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DD5ABB9-843D-4853-90C0-EA530D29D0D3}"/>
              </a:ext>
            </a:extLst>
          </p:cNvPr>
          <p:cNvCxnSpPr/>
          <p:nvPr userDrawn="1"/>
        </p:nvCxnSpPr>
        <p:spPr>
          <a:xfrm flipH="1">
            <a:off x="838199" y="1448497"/>
            <a:ext cx="360000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74997E-789F-DE48-8010-A5F4222085F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2890717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Histo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/>
          </p:cNvSpPr>
          <p:nvPr userDrawn="1"/>
        </p:nvSpPr>
        <p:spPr>
          <a:xfrm>
            <a:off x="2" y="3210472"/>
            <a:ext cx="6299398" cy="268415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b="0" i="0" dirty="0">
              <a:latin typeface="Muli Regular" charset="0"/>
            </a:endParaRPr>
          </a:p>
        </p:txBody>
      </p:sp>
      <p:sp>
        <p:nvSpPr>
          <p:cNvPr id="13" name="Rectangle 12"/>
          <p:cNvSpPr>
            <a:spLocks/>
          </p:cNvSpPr>
          <p:nvPr userDrawn="1"/>
        </p:nvSpPr>
        <p:spPr>
          <a:xfrm>
            <a:off x="11772900" y="3194954"/>
            <a:ext cx="419100" cy="268415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b="0" i="0" dirty="0">
              <a:latin typeface="Muli Regular" charset="0"/>
            </a:endParaRP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24" hasCustomPrompt="1"/>
          </p:nvPr>
        </p:nvSpPr>
        <p:spPr>
          <a:xfrm>
            <a:off x="838199" y="853717"/>
            <a:ext cx="5040000" cy="5040906"/>
          </a:xfrm>
          <a:solidFill>
            <a:schemeClr val="accent2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AB9D90-1E43-4019-9699-5075FBFE3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507" y="3429001"/>
            <a:ext cx="5133096" cy="102511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E2DB2C-729E-4235-825E-E4262879629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438192" y="4558747"/>
            <a:ext cx="5133096" cy="1319765"/>
          </a:xfrm>
        </p:spPr>
        <p:txBody>
          <a:bodyPr/>
          <a:lstStyle>
            <a:lvl1pPr>
              <a:defRPr sz="1400"/>
            </a:lvl1pPr>
            <a:lvl2pPr>
              <a:defRPr sz="1000"/>
            </a:lvl2pPr>
            <a:lvl3pPr>
              <a:defRPr sz="800"/>
            </a:lvl3pPr>
            <a:lvl4pPr>
              <a:defRPr sz="800"/>
            </a:lvl4pPr>
            <a:lvl5pPr>
              <a:defRPr sz="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E52B77-4581-D340-ACC5-258E736E54FF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 dirty="0"/>
              <a:t>Source: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64FBDDF-F004-B446-9B2C-CE427D200DEC}"/>
              </a:ext>
            </a:extLst>
          </p:cNvPr>
          <p:cNvCxnSpPr/>
          <p:nvPr userDrawn="1"/>
        </p:nvCxnSpPr>
        <p:spPr>
          <a:xfrm flipH="1">
            <a:off x="6438192" y="4454116"/>
            <a:ext cx="360000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8433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ny Histo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24" hasCustomPrompt="1"/>
          </p:nvPr>
        </p:nvSpPr>
        <p:spPr>
          <a:xfrm>
            <a:off x="6096002" y="0"/>
            <a:ext cx="4419602" cy="6858000"/>
          </a:xfrm>
          <a:solidFill>
            <a:schemeClr val="accent2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A98EA4-D201-EF4C-B8B7-9F7E8E6B6881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 dirty="0"/>
              <a:t>Source: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FB5247-E31B-5342-9F51-E0933553EB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522290"/>
            <a:ext cx="486507" cy="22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93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25" hasCustomPrompt="1"/>
          </p:nvPr>
        </p:nvSpPr>
        <p:spPr>
          <a:xfrm>
            <a:off x="8044070" y="4"/>
            <a:ext cx="4147930" cy="6857999"/>
          </a:xfrm>
          <a:solidFill>
            <a:schemeClr val="accent2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A652F5-7950-4E6F-A935-F971C49EF2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59026"/>
            <a:ext cx="6967329" cy="976404"/>
          </a:xfrm>
        </p:spPr>
        <p:txBody>
          <a:bodyPr anchor="b"/>
          <a:lstStyle>
            <a:lvl1pPr>
              <a:defRPr baseline="0"/>
            </a:lvl1pPr>
          </a:lstStyle>
          <a:p>
            <a:r>
              <a:rPr lang="en-US" dirty="0"/>
              <a:t>Employee Name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65AE08-EC81-4650-B2F9-8B43196A377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38200" y="1607120"/>
            <a:ext cx="6967330" cy="4753923"/>
          </a:xfrm>
        </p:spPr>
        <p:txBody>
          <a:bodyPr/>
          <a:lstStyle>
            <a:lvl1pPr>
              <a:defRPr sz="1400"/>
            </a:lvl1pPr>
            <a:lvl2pPr>
              <a:defRPr sz="1000"/>
            </a:lvl2pPr>
            <a:lvl3pPr>
              <a:defRPr sz="800"/>
            </a:lvl3pPr>
            <a:lvl4pPr>
              <a:defRPr sz="800"/>
            </a:lvl4pPr>
            <a:lvl5pPr>
              <a:defRPr sz="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7C2D38B-AF4C-4D26-A87F-ECBD18E4FC5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8200" y="1068037"/>
            <a:ext cx="6967330" cy="377510"/>
          </a:xfrm>
        </p:spPr>
        <p:txBody>
          <a:bodyPr/>
          <a:lstStyle>
            <a:lvl1pPr>
              <a:defRPr sz="1800" cap="none" spc="300" normalizeH="0" baseline="0">
                <a:latin typeface="+mj-lt"/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60D641E-009C-E54D-8A6F-A8B5D358A8EC}"/>
              </a:ext>
            </a:extLst>
          </p:cNvPr>
          <p:cNvCxnSpPr/>
          <p:nvPr userDrawn="1"/>
        </p:nvCxnSpPr>
        <p:spPr>
          <a:xfrm flipH="1">
            <a:off x="838199" y="1497328"/>
            <a:ext cx="360000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85257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6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7846671" y="1952954"/>
            <a:ext cx="3505200" cy="3300386"/>
          </a:xfrm>
          <a:solidFill>
            <a:schemeClr val="accent2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17" name="Picture Placeholder 6"/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4342435" y="1952954"/>
            <a:ext cx="3505200" cy="3300386"/>
          </a:xfrm>
          <a:solidFill>
            <a:schemeClr val="accent2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18" name="Picture Placeholder 6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838201" y="1952954"/>
            <a:ext cx="3505200" cy="3300386"/>
          </a:xfrm>
          <a:solidFill>
            <a:schemeClr val="accent2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4865644-4D8E-4E2F-B405-7CCBED71E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C57A3E-79E0-5C4B-A502-92AF1C9A0FC3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 dirty="0"/>
              <a:t>Source: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CEEE68C-3E5E-5B46-95A2-DCF6D925DE78}"/>
              </a:ext>
            </a:extLst>
          </p:cNvPr>
          <p:cNvCxnSpPr/>
          <p:nvPr userDrawn="1"/>
        </p:nvCxnSpPr>
        <p:spPr>
          <a:xfrm flipH="1">
            <a:off x="838199" y="1448497"/>
            <a:ext cx="360000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74900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529">
          <p15:clr>
            <a:srgbClr val="FBAE40"/>
          </p15:clr>
        </p15:guide>
        <p15:guide id="4" pos="715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838201" y="1861701"/>
            <a:ext cx="1905001" cy="3044222"/>
          </a:xfrm>
          <a:solidFill>
            <a:schemeClr val="accent2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37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2990370" y="1861701"/>
            <a:ext cx="1905001" cy="3044222"/>
          </a:xfrm>
          <a:solidFill>
            <a:schemeClr val="accent2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38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5142537" y="1861701"/>
            <a:ext cx="1905001" cy="3044222"/>
          </a:xfrm>
          <a:solidFill>
            <a:schemeClr val="accent2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39" name="Picture Placeholder 6"/>
          <p:cNvSpPr>
            <a:spLocks noGrp="1"/>
          </p:cNvSpPr>
          <p:nvPr>
            <p:ph type="pic" sz="quarter" idx="19" hasCustomPrompt="1"/>
          </p:nvPr>
        </p:nvSpPr>
        <p:spPr>
          <a:xfrm>
            <a:off x="7294706" y="1861701"/>
            <a:ext cx="1905001" cy="3044222"/>
          </a:xfrm>
          <a:solidFill>
            <a:schemeClr val="accent2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40" name="Picture Placeholder 6"/>
          <p:cNvSpPr>
            <a:spLocks noGrp="1"/>
          </p:cNvSpPr>
          <p:nvPr>
            <p:ph type="pic" sz="quarter" idx="20" hasCustomPrompt="1"/>
          </p:nvPr>
        </p:nvSpPr>
        <p:spPr>
          <a:xfrm>
            <a:off x="9446872" y="1861701"/>
            <a:ext cx="1905001" cy="3044222"/>
          </a:xfrm>
          <a:solidFill>
            <a:schemeClr val="accent2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0CEA9C1-9FD2-4227-8E89-7D7C40717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00C7E8-452D-6E49-AA21-8207B16CAA0B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Source: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78D21D9-3C7A-3244-9283-156F49DC7CD9}"/>
              </a:ext>
            </a:extLst>
          </p:cNvPr>
          <p:cNvCxnSpPr/>
          <p:nvPr userDrawn="1"/>
        </p:nvCxnSpPr>
        <p:spPr>
          <a:xfrm flipH="1">
            <a:off x="838199" y="1448497"/>
            <a:ext cx="360000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62048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  <a:solidFill>
            <a:schemeClr val="accent2"/>
          </a:solidFill>
          <a:ln>
            <a:noFill/>
          </a:ln>
        </p:spPr>
        <p:txBody>
          <a:bodyPr lIns="180000" tIns="180000" rIns="180000" bIns="180000">
            <a:normAutofit/>
          </a:bodyPr>
          <a:lstStyle>
            <a:lvl1pPr algn="l">
              <a:defRPr sz="1001" b="1" i="0" cap="none" spc="0" baseline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</p:spTree>
    <p:extLst>
      <p:ext uri="{BB962C8B-B14F-4D97-AF65-F5344CB8AC3E}">
        <p14:creationId xmlns:p14="http://schemas.microsoft.com/office/powerpoint/2010/main" val="18160587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C275E1B-F946-428E-80F3-8FDB33F3A1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6376" y="5729883"/>
            <a:ext cx="699248" cy="318546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E0ACC5BB-8652-4BDC-9812-1C882D962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069524"/>
            <a:ext cx="10515600" cy="718953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669940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Slide 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0ACC5BB-8652-4BDC-9812-1C882D962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069524"/>
            <a:ext cx="10515600" cy="718953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871452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2" y="1115789"/>
            <a:ext cx="3407590" cy="4626429"/>
          </a:xfrm>
          <a:solidFill>
            <a:schemeClr val="accent2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8784412" y="1115789"/>
            <a:ext cx="3407590" cy="4626429"/>
          </a:xfrm>
          <a:solidFill>
            <a:schemeClr val="accent2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3407595" y="1115789"/>
            <a:ext cx="5376815" cy="46264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b="0" i="0" dirty="0">
              <a:latin typeface="Muli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4584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9043" y="0"/>
            <a:ext cx="5327807" cy="6858000"/>
          </a:xfrm>
          <a:solidFill>
            <a:schemeClr val="accent2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</p:spTree>
    <p:extLst>
      <p:ext uri="{BB962C8B-B14F-4D97-AF65-F5344CB8AC3E}">
        <p14:creationId xmlns:p14="http://schemas.microsoft.com/office/powerpoint/2010/main" val="3266542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B8393EC-118F-4CF4-ACD4-C64B66A0D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0047B3F-25CF-4DD8-BBA9-E3FAFE2CE2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559169"/>
            <a:ext cx="10512425" cy="60300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hart Placeholder 15">
            <a:extLst>
              <a:ext uri="{FF2B5EF4-FFF2-40B4-BE49-F238E27FC236}">
                <a16:creationId xmlns:a16="http://schemas.microsoft.com/office/drawing/2014/main" id="{57C5047A-5A47-4823-B402-4B8D38E3AD6D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838200" y="2272846"/>
            <a:ext cx="10515600" cy="38848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8D1BC2-95D9-5B4C-B467-44FAA383F3B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Source: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0A9844E-2200-9445-82D2-5949A3B5004E}"/>
              </a:ext>
            </a:extLst>
          </p:cNvPr>
          <p:cNvCxnSpPr/>
          <p:nvPr userDrawn="1"/>
        </p:nvCxnSpPr>
        <p:spPr>
          <a:xfrm flipH="1">
            <a:off x="838199" y="1448497"/>
            <a:ext cx="360000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5151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3" y="0"/>
            <a:ext cx="12191999" cy="3322056"/>
          </a:xfrm>
          <a:solidFill>
            <a:schemeClr val="accent2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C75EE6-F876-6F4D-8CD8-6F96D86E14D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18432844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6368144" y="0"/>
            <a:ext cx="5823857" cy="6858000"/>
          </a:xfrm>
          <a:solidFill>
            <a:schemeClr val="accent2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330626-CEAB-4BD8-A94D-A53CF423E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2506431"/>
            <a:ext cx="2923094" cy="718953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467B3F1-B9A9-4121-9564-23EB25426B2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8200" y="3326295"/>
            <a:ext cx="2922588" cy="2084101"/>
          </a:xfrm>
        </p:spPr>
        <p:txBody>
          <a:bodyPr/>
          <a:lstStyle>
            <a:lvl1pPr algn="r">
              <a:defRPr sz="1400"/>
            </a:lvl1pPr>
            <a:lvl2pPr algn="r">
              <a:defRPr sz="1000"/>
            </a:lvl2pPr>
            <a:lvl3pPr algn="r">
              <a:defRPr sz="800"/>
            </a:lvl3pPr>
            <a:lvl4pPr algn="r">
              <a:defRPr sz="800"/>
            </a:lvl4pPr>
            <a:lvl5pPr algn="r">
              <a:defRPr sz="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D4D4A9-13BD-9549-BAB9-6E8B5646E5B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dirty="0"/>
              <a:t>Source: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AB9B2B5-CFF9-5247-AFA6-9FCDF9EB5ACA}"/>
              </a:ext>
            </a:extLst>
          </p:cNvPr>
          <p:cNvCxnSpPr/>
          <p:nvPr userDrawn="1"/>
        </p:nvCxnSpPr>
        <p:spPr>
          <a:xfrm flipH="1">
            <a:off x="3400788" y="3225384"/>
            <a:ext cx="360000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0994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838200" y="2838728"/>
            <a:ext cx="3237090" cy="1334936"/>
          </a:xfrm>
          <a:solidFill>
            <a:schemeClr val="accent2"/>
          </a:solidFill>
          <a:ln>
            <a:noFill/>
          </a:ln>
        </p:spPr>
        <p:txBody>
          <a:bodyPr lIns="180000" tIns="180000" rIns="180000" bIns="18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838201" y="4347468"/>
            <a:ext cx="10515600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 userDrawn="1"/>
        </p:nvCxnSpPr>
        <p:spPr>
          <a:xfrm flipV="1">
            <a:off x="4278489" y="2838733"/>
            <a:ext cx="0" cy="3001219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 userDrawn="1"/>
        </p:nvCxnSpPr>
        <p:spPr>
          <a:xfrm flipV="1">
            <a:off x="7924800" y="2838733"/>
            <a:ext cx="0" cy="3001219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0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838200" y="4505012"/>
            <a:ext cx="3237090" cy="1334936"/>
          </a:xfrm>
          <a:solidFill>
            <a:schemeClr val="accent2"/>
          </a:solidFill>
          <a:ln>
            <a:noFill/>
          </a:ln>
        </p:spPr>
        <p:txBody>
          <a:bodyPr lIns="180000" tIns="180000" rIns="180000" bIns="18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52" name="Picture Placeholder 6"/>
          <p:cNvSpPr>
            <a:spLocks noGrp="1"/>
          </p:cNvSpPr>
          <p:nvPr>
            <p:ph type="pic" sz="quarter" idx="19" hasCustomPrompt="1"/>
          </p:nvPr>
        </p:nvSpPr>
        <p:spPr>
          <a:xfrm>
            <a:off x="4507088" y="2838728"/>
            <a:ext cx="3237090" cy="1334936"/>
          </a:xfrm>
          <a:solidFill>
            <a:schemeClr val="accent2"/>
          </a:solidFill>
          <a:ln>
            <a:noFill/>
          </a:ln>
        </p:spPr>
        <p:txBody>
          <a:bodyPr lIns="180000" tIns="180000" rIns="180000" bIns="18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53" name="Picture Placeholder 6"/>
          <p:cNvSpPr>
            <a:spLocks noGrp="1"/>
          </p:cNvSpPr>
          <p:nvPr>
            <p:ph type="pic" sz="quarter" idx="20" hasCustomPrompt="1"/>
          </p:nvPr>
        </p:nvSpPr>
        <p:spPr>
          <a:xfrm>
            <a:off x="4507088" y="4505012"/>
            <a:ext cx="3237090" cy="1334936"/>
          </a:xfrm>
          <a:solidFill>
            <a:schemeClr val="accent2"/>
          </a:solidFill>
          <a:ln>
            <a:noFill/>
          </a:ln>
        </p:spPr>
        <p:txBody>
          <a:bodyPr lIns="180000" tIns="180000" rIns="180000" bIns="18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54" name="Picture Placeholder 6"/>
          <p:cNvSpPr>
            <a:spLocks noGrp="1"/>
          </p:cNvSpPr>
          <p:nvPr>
            <p:ph type="pic" sz="quarter" idx="21" hasCustomPrompt="1"/>
          </p:nvPr>
        </p:nvSpPr>
        <p:spPr>
          <a:xfrm>
            <a:off x="8116709" y="2838728"/>
            <a:ext cx="3237090" cy="1334936"/>
          </a:xfrm>
          <a:solidFill>
            <a:schemeClr val="accent2"/>
          </a:solidFill>
          <a:ln>
            <a:noFill/>
          </a:ln>
        </p:spPr>
        <p:txBody>
          <a:bodyPr lIns="180000" tIns="180000" rIns="180000" bIns="18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55" name="Picture Placeholder 6"/>
          <p:cNvSpPr>
            <a:spLocks noGrp="1"/>
          </p:cNvSpPr>
          <p:nvPr>
            <p:ph type="pic" sz="quarter" idx="22" hasCustomPrompt="1"/>
          </p:nvPr>
        </p:nvSpPr>
        <p:spPr>
          <a:xfrm>
            <a:off x="8116709" y="4505012"/>
            <a:ext cx="3237090" cy="1334936"/>
          </a:xfrm>
          <a:solidFill>
            <a:schemeClr val="accent2"/>
          </a:solidFill>
          <a:ln>
            <a:noFill/>
          </a:ln>
        </p:spPr>
        <p:txBody>
          <a:bodyPr lIns="180000" tIns="180000" rIns="180000" bIns="18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25AA49E-F21C-4673-8E30-B8E161968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CAB6CF-AA52-47E6-85F0-19CF4D8EFAC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38200" y="1601100"/>
            <a:ext cx="10515600" cy="919849"/>
          </a:xfrm>
        </p:spPr>
        <p:txBody>
          <a:bodyPr/>
          <a:lstStyle>
            <a:lvl1pPr>
              <a:defRPr sz="1400"/>
            </a:lvl1pPr>
            <a:lvl2pPr>
              <a:defRPr sz="1000"/>
            </a:lvl2pPr>
            <a:lvl3pPr>
              <a:defRPr sz="800"/>
            </a:lvl3pPr>
            <a:lvl4pPr>
              <a:defRPr sz="800"/>
            </a:lvl4pPr>
            <a:lvl5pPr>
              <a:defRPr sz="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547E2B-F0CE-0B4C-A4ED-90BAE9B4B2FC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 dirty="0"/>
              <a:t>Source: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CC11446-4241-1649-B480-9FAC7E077FB7}"/>
              </a:ext>
            </a:extLst>
          </p:cNvPr>
          <p:cNvCxnSpPr/>
          <p:nvPr userDrawn="1"/>
        </p:nvCxnSpPr>
        <p:spPr>
          <a:xfrm flipH="1">
            <a:off x="838199" y="1448497"/>
            <a:ext cx="360000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12022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traight Connector 39"/>
          <p:cNvCxnSpPr>
            <a:cxnSpLocks/>
          </p:cNvCxnSpPr>
          <p:nvPr userDrawn="1"/>
        </p:nvCxnSpPr>
        <p:spPr>
          <a:xfrm flipV="1">
            <a:off x="4174772" y="389714"/>
            <a:ext cx="0" cy="5768014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Picture Placeholder 6"/>
          <p:cNvSpPr>
            <a:spLocks noGrp="1"/>
          </p:cNvSpPr>
          <p:nvPr>
            <p:ph type="pic" sz="quarter" idx="22" hasCustomPrompt="1"/>
          </p:nvPr>
        </p:nvSpPr>
        <p:spPr>
          <a:xfrm>
            <a:off x="838200" y="389714"/>
            <a:ext cx="3237090" cy="1797999"/>
          </a:xfrm>
          <a:solidFill>
            <a:schemeClr val="accent2"/>
          </a:solidFill>
          <a:ln>
            <a:noFill/>
          </a:ln>
        </p:spPr>
        <p:txBody>
          <a:bodyPr lIns="180000" tIns="180000" rIns="180000" bIns="18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cxnSp>
        <p:nvCxnSpPr>
          <p:cNvPr id="23" name="Straight Connector 22"/>
          <p:cNvCxnSpPr>
            <a:cxnSpLocks/>
          </p:cNvCxnSpPr>
          <p:nvPr userDrawn="1"/>
        </p:nvCxnSpPr>
        <p:spPr>
          <a:xfrm flipH="1">
            <a:off x="838200" y="2281217"/>
            <a:ext cx="6673143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Picture Placeholder 6"/>
          <p:cNvSpPr>
            <a:spLocks noGrp="1"/>
          </p:cNvSpPr>
          <p:nvPr>
            <p:ph type="pic" sz="quarter" idx="24" hasCustomPrompt="1"/>
          </p:nvPr>
        </p:nvSpPr>
        <p:spPr>
          <a:xfrm>
            <a:off x="838200" y="2374721"/>
            <a:ext cx="3237090" cy="1797999"/>
          </a:xfrm>
          <a:solidFill>
            <a:schemeClr val="accent2"/>
          </a:solidFill>
          <a:ln>
            <a:noFill/>
          </a:ln>
        </p:spPr>
        <p:txBody>
          <a:bodyPr lIns="180000" tIns="180000" rIns="180000" bIns="18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41" name="Picture Placeholder 6"/>
          <p:cNvSpPr>
            <a:spLocks noGrp="1"/>
          </p:cNvSpPr>
          <p:nvPr>
            <p:ph type="pic" sz="quarter" idx="26" hasCustomPrompt="1"/>
          </p:nvPr>
        </p:nvSpPr>
        <p:spPr>
          <a:xfrm>
            <a:off x="838200" y="4359728"/>
            <a:ext cx="3237090" cy="1797999"/>
          </a:xfrm>
          <a:solidFill>
            <a:schemeClr val="accent2"/>
          </a:solidFill>
          <a:ln>
            <a:noFill/>
          </a:ln>
        </p:spPr>
        <p:txBody>
          <a:bodyPr lIns="180000" tIns="180000" rIns="180000" bIns="18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25790B9-157D-4F00-BABF-F4D7A683D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3507" y="2710047"/>
            <a:ext cx="3440293" cy="71895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7260C9-1142-4606-9534-7E5798D15DF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913688" y="3528646"/>
            <a:ext cx="3440112" cy="262908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D3979A35-032E-674C-90D2-CED6C16FEFA8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274253" y="389714"/>
            <a:ext cx="3237090" cy="1797999"/>
          </a:xfrm>
          <a:solidFill>
            <a:schemeClr val="accent2"/>
          </a:solidFill>
          <a:ln>
            <a:noFill/>
          </a:ln>
        </p:spPr>
        <p:txBody>
          <a:bodyPr lIns="180000" tIns="180000" rIns="180000" bIns="18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E3EF7DA6-BDEB-0E43-99E7-73AE998E7385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4274253" y="2374721"/>
            <a:ext cx="3237090" cy="1797999"/>
          </a:xfrm>
          <a:solidFill>
            <a:schemeClr val="accent2"/>
          </a:solidFill>
          <a:ln>
            <a:noFill/>
          </a:ln>
        </p:spPr>
        <p:txBody>
          <a:bodyPr lIns="180000" tIns="180000" rIns="180000" bIns="18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5385D01F-F29E-A242-9EFC-C82519ACEF20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4274253" y="4359728"/>
            <a:ext cx="3237090" cy="1797999"/>
          </a:xfrm>
          <a:solidFill>
            <a:schemeClr val="accent2"/>
          </a:solidFill>
          <a:ln>
            <a:noFill/>
          </a:ln>
        </p:spPr>
        <p:txBody>
          <a:bodyPr lIns="180000" tIns="180000" rIns="180000" bIns="18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FAEB84C-36D2-6C44-90DC-C9EC6D45C923}"/>
              </a:ext>
            </a:extLst>
          </p:cNvPr>
          <p:cNvCxnSpPr>
            <a:cxnSpLocks/>
          </p:cNvCxnSpPr>
          <p:nvPr userDrawn="1"/>
        </p:nvCxnSpPr>
        <p:spPr>
          <a:xfrm flipH="1">
            <a:off x="838200" y="4266224"/>
            <a:ext cx="6673143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6DE35AD-ED70-234C-9551-621E0E5EBDA6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r>
              <a:rPr lang="en-US" dirty="0"/>
              <a:t>Source: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F39F35C-5496-EE44-A7EC-4AEB079FF6C6}"/>
              </a:ext>
            </a:extLst>
          </p:cNvPr>
          <p:cNvCxnSpPr/>
          <p:nvPr userDrawn="1"/>
        </p:nvCxnSpPr>
        <p:spPr>
          <a:xfrm flipH="1">
            <a:off x="7913507" y="3429000"/>
            <a:ext cx="360000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41769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 userDrawn="1"/>
        </p:nvSpPr>
        <p:spPr>
          <a:xfrm>
            <a:off x="8147378" y="1670194"/>
            <a:ext cx="1211484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9600" b="1" i="0" dirty="0">
                <a:solidFill>
                  <a:schemeClr val="bg2"/>
                </a:solidFill>
                <a:latin typeface="+mn-lt"/>
                <a:ea typeface="Muli Black" charset="0"/>
                <a:cs typeface="Arial" panose="020B0604020202020204" pitchFamily="34" charset="0"/>
              </a:rPr>
              <a:t>“</a:t>
            </a:r>
            <a:endParaRPr lang="en-US" sz="9600" b="0" i="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43" name="Rectangle 42"/>
          <p:cNvSpPr/>
          <p:nvPr userDrawn="1"/>
        </p:nvSpPr>
        <p:spPr>
          <a:xfrm>
            <a:off x="2861358" y="1670194"/>
            <a:ext cx="1211484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9600" b="1" i="0" dirty="0">
                <a:solidFill>
                  <a:schemeClr val="bg2"/>
                </a:solidFill>
                <a:latin typeface="+mn-lt"/>
                <a:ea typeface="Muli Black" charset="0"/>
                <a:cs typeface="Arial" panose="020B0604020202020204" pitchFamily="34" charset="0"/>
              </a:rPr>
              <a:t>“</a:t>
            </a:r>
            <a:endParaRPr lang="en-US" sz="9600" b="0" i="0" dirty="0">
              <a:solidFill>
                <a:schemeClr val="bg2"/>
              </a:solidFill>
              <a:latin typeface="+mn-lt"/>
            </a:endParaRPr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838202" y="4165601"/>
            <a:ext cx="10515599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 userDrawn="1"/>
        </p:nvCxnSpPr>
        <p:spPr>
          <a:xfrm flipV="1">
            <a:off x="6096000" y="4165601"/>
            <a:ext cx="0" cy="180300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Picture Placeholder 6"/>
          <p:cNvSpPr>
            <a:spLocks noGrp="1"/>
          </p:cNvSpPr>
          <p:nvPr>
            <p:ph type="pic" sz="quarter" idx="22" hasCustomPrompt="1"/>
          </p:nvPr>
        </p:nvSpPr>
        <p:spPr>
          <a:xfrm>
            <a:off x="2587978" y="2595165"/>
            <a:ext cx="1758244" cy="1758244"/>
          </a:xfrm>
          <a:solidFill>
            <a:schemeClr val="accent2"/>
          </a:solidFill>
          <a:ln>
            <a:noFill/>
          </a:ln>
        </p:spPr>
        <p:txBody>
          <a:bodyPr lIns="108000" tIns="108000" rIns="108000" bIns="108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35" name="Picture Placeholder 6"/>
          <p:cNvSpPr>
            <a:spLocks noGrp="1"/>
          </p:cNvSpPr>
          <p:nvPr>
            <p:ph type="pic" sz="quarter" idx="23" hasCustomPrompt="1"/>
          </p:nvPr>
        </p:nvSpPr>
        <p:spPr>
          <a:xfrm>
            <a:off x="7873998" y="2595165"/>
            <a:ext cx="1758244" cy="1758244"/>
          </a:xfrm>
          <a:solidFill>
            <a:schemeClr val="accent2"/>
          </a:solidFill>
          <a:ln>
            <a:noFill/>
          </a:ln>
        </p:spPr>
        <p:txBody>
          <a:bodyPr lIns="108000" tIns="108000" rIns="108000" bIns="108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C866A8-3824-8443-AD6D-D0FC8BD163D4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 dirty="0"/>
              <a:t>Source: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0A141DA-627D-7E4F-BED9-69C6867A9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067B0E7-5A96-DB4D-9BF3-A83E6B0A4DE6}"/>
              </a:ext>
            </a:extLst>
          </p:cNvPr>
          <p:cNvCxnSpPr/>
          <p:nvPr userDrawn="1"/>
        </p:nvCxnSpPr>
        <p:spPr>
          <a:xfrm flipH="1">
            <a:off x="838199" y="1448497"/>
            <a:ext cx="360000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42415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Connector 37"/>
          <p:cNvCxnSpPr/>
          <p:nvPr userDrawn="1"/>
        </p:nvCxnSpPr>
        <p:spPr>
          <a:xfrm flipH="1">
            <a:off x="5678289" y="4395985"/>
            <a:ext cx="5675513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 userDrawn="1"/>
        </p:nvCxnSpPr>
        <p:spPr>
          <a:xfrm flipV="1">
            <a:off x="5678287" y="892381"/>
            <a:ext cx="0" cy="5115884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Picture Placeholder 6"/>
          <p:cNvSpPr>
            <a:spLocks noGrp="1"/>
          </p:cNvSpPr>
          <p:nvPr>
            <p:ph type="pic" sz="quarter" idx="22" hasCustomPrompt="1"/>
          </p:nvPr>
        </p:nvSpPr>
        <p:spPr>
          <a:xfrm>
            <a:off x="6095583" y="892381"/>
            <a:ext cx="1333230" cy="1333230"/>
          </a:xfrm>
          <a:solidFill>
            <a:schemeClr val="accent2"/>
          </a:solidFill>
          <a:ln>
            <a:noFill/>
          </a:ln>
        </p:spPr>
        <p:txBody>
          <a:bodyPr lIns="108000" tIns="108000" rIns="108000" bIns="108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23" hasCustomPrompt="1"/>
          </p:nvPr>
        </p:nvSpPr>
        <p:spPr>
          <a:xfrm>
            <a:off x="6095583" y="4675034"/>
            <a:ext cx="1333230" cy="1333230"/>
          </a:xfrm>
          <a:solidFill>
            <a:schemeClr val="accent2"/>
          </a:solidFill>
          <a:ln>
            <a:noFill/>
          </a:ln>
        </p:spPr>
        <p:txBody>
          <a:bodyPr lIns="108000" tIns="108000" rIns="108000" bIns="108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41" name="Picture Placeholder 6"/>
          <p:cNvSpPr>
            <a:spLocks noGrp="1"/>
          </p:cNvSpPr>
          <p:nvPr>
            <p:ph type="pic" sz="quarter" idx="24" hasCustomPrompt="1"/>
          </p:nvPr>
        </p:nvSpPr>
        <p:spPr>
          <a:xfrm>
            <a:off x="6095583" y="2774728"/>
            <a:ext cx="1333230" cy="1333230"/>
          </a:xfrm>
          <a:solidFill>
            <a:schemeClr val="accent2"/>
          </a:solidFill>
          <a:ln>
            <a:noFill/>
          </a:ln>
        </p:spPr>
        <p:txBody>
          <a:bodyPr lIns="108000" tIns="108000" rIns="108000" bIns="108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cxnSp>
        <p:nvCxnSpPr>
          <p:cNvPr id="46" name="Straight Connector 45"/>
          <p:cNvCxnSpPr/>
          <p:nvPr userDrawn="1"/>
        </p:nvCxnSpPr>
        <p:spPr>
          <a:xfrm flipH="1">
            <a:off x="5678289" y="2504659"/>
            <a:ext cx="5675513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 flipH="1">
            <a:off x="838199" y="5334218"/>
            <a:ext cx="360000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 userDrawn="1"/>
        </p:nvSpPr>
        <p:spPr>
          <a:xfrm>
            <a:off x="615037" y="867999"/>
            <a:ext cx="1211484" cy="240065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sz="15001" b="1" i="0" dirty="0">
                <a:solidFill>
                  <a:schemeClr val="bg2"/>
                </a:solidFill>
                <a:latin typeface="+mn-lt"/>
                <a:ea typeface="Muli Black" charset="0"/>
                <a:cs typeface="Arial" panose="020B0604020202020204" pitchFamily="34" charset="0"/>
              </a:rPr>
              <a:t>“</a:t>
            </a:r>
            <a:endParaRPr lang="en-US" sz="15001" b="0" i="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49E88-EDB1-4BB3-B285-D477471F2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622696"/>
            <a:ext cx="4289980" cy="718953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7D2DCA-0800-5B4D-8C98-46B7C04BA4F0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8702441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s / Numbers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 userDrawn="1"/>
        </p:nvCxnSpPr>
        <p:spPr>
          <a:xfrm flipV="1">
            <a:off x="5461001" y="0"/>
            <a:ext cx="0" cy="685800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 flipV="1">
            <a:off x="8807924" y="0"/>
            <a:ext cx="0" cy="685800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 flipH="1" flipV="1">
            <a:off x="5461001" y="3403387"/>
            <a:ext cx="6731000" cy="51513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 userDrawn="1"/>
        </p:nvCxnSpPr>
        <p:spPr>
          <a:xfrm flipH="1">
            <a:off x="838199" y="2844337"/>
            <a:ext cx="360000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6A717D6-2E82-424A-A605-53A67C8D6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025" y="2103051"/>
            <a:ext cx="4029200" cy="7189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6C9217-35AD-40BB-AD24-CD11AE6BF8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5025" y="2960688"/>
            <a:ext cx="4029075" cy="321176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9EFDF7-13C8-4347-8075-7B741EC97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Source: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C57327B-92CC-1649-9EA4-054A1CC99C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522290"/>
            <a:ext cx="486507" cy="22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8711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ien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 userDrawn="1"/>
        </p:nvCxnSpPr>
        <p:spPr>
          <a:xfrm flipV="1">
            <a:off x="5461001" y="0"/>
            <a:ext cx="0" cy="685800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 flipV="1">
            <a:off x="6807201" y="0"/>
            <a:ext cx="0" cy="685800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 userDrawn="1"/>
        </p:nvCxnSpPr>
        <p:spPr>
          <a:xfrm flipH="1">
            <a:off x="838199" y="2844337"/>
            <a:ext cx="360000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6A717D6-2E82-424A-A605-53A67C8D6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025" y="2103051"/>
            <a:ext cx="4029200" cy="7189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6C9217-35AD-40BB-AD24-CD11AE6BF8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5025" y="2960688"/>
            <a:ext cx="4029075" cy="34305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56B4620-FA5B-46EB-AD20-6ACA73A89DFA}"/>
              </a:ext>
            </a:extLst>
          </p:cNvPr>
          <p:cNvCxnSpPr/>
          <p:nvPr userDrawn="1"/>
        </p:nvCxnSpPr>
        <p:spPr>
          <a:xfrm flipV="1">
            <a:off x="8153401" y="0"/>
            <a:ext cx="0" cy="685800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36F3B51-9671-469C-B24D-AAADBB4D433A}"/>
              </a:ext>
            </a:extLst>
          </p:cNvPr>
          <p:cNvCxnSpPr/>
          <p:nvPr userDrawn="1"/>
        </p:nvCxnSpPr>
        <p:spPr>
          <a:xfrm flipV="1">
            <a:off x="9499601" y="0"/>
            <a:ext cx="0" cy="685800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69C9470-0606-48A6-A8D0-8D3893246662}"/>
              </a:ext>
            </a:extLst>
          </p:cNvPr>
          <p:cNvCxnSpPr/>
          <p:nvPr userDrawn="1"/>
        </p:nvCxnSpPr>
        <p:spPr>
          <a:xfrm flipV="1">
            <a:off x="10845801" y="0"/>
            <a:ext cx="0" cy="685800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D8A7D4D-0ACE-4C87-9963-B77E5E368C0F}"/>
              </a:ext>
            </a:extLst>
          </p:cNvPr>
          <p:cNvCxnSpPr/>
          <p:nvPr userDrawn="1"/>
        </p:nvCxnSpPr>
        <p:spPr>
          <a:xfrm flipH="1" flipV="1">
            <a:off x="5461001" y="1361297"/>
            <a:ext cx="6731000" cy="51513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B6C005-3114-40A0-93C1-1D570C010A7C}"/>
              </a:ext>
            </a:extLst>
          </p:cNvPr>
          <p:cNvCxnSpPr/>
          <p:nvPr userDrawn="1"/>
        </p:nvCxnSpPr>
        <p:spPr>
          <a:xfrm flipH="1" flipV="1">
            <a:off x="5461001" y="2722594"/>
            <a:ext cx="6731000" cy="51513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74146F-3994-4374-ADC9-E3451B269576}"/>
              </a:ext>
            </a:extLst>
          </p:cNvPr>
          <p:cNvCxnSpPr/>
          <p:nvPr userDrawn="1"/>
        </p:nvCxnSpPr>
        <p:spPr>
          <a:xfrm flipH="1" flipV="1">
            <a:off x="5461001" y="4083891"/>
            <a:ext cx="6731000" cy="51513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ECD0CB6-8B9A-4F0A-81F7-0B4C017AE466}"/>
              </a:ext>
            </a:extLst>
          </p:cNvPr>
          <p:cNvCxnSpPr/>
          <p:nvPr userDrawn="1"/>
        </p:nvCxnSpPr>
        <p:spPr>
          <a:xfrm flipH="1" flipV="1">
            <a:off x="5461001" y="5445188"/>
            <a:ext cx="6731000" cy="51513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90DB70D7-64F3-49B5-8F1E-EECCF6653A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9128" y="417487"/>
            <a:ext cx="765221" cy="61217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95A1E8B-D56B-4DDB-8D0C-9A5500ECFA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7248" y="565400"/>
            <a:ext cx="1147443" cy="3163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AB07752-97CD-4241-B626-0747854ECDB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7751" y="394827"/>
            <a:ext cx="657499" cy="65749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8D1E0DE-9E44-44BB-AB07-B18C0043A0A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6259" y="569349"/>
            <a:ext cx="932884" cy="30845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8863A66-D493-4428-87C0-53F0531D1EE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0838" y="530085"/>
            <a:ext cx="919567" cy="38698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D926F43-4E20-49B4-A698-4585EB1C63B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5419" y="1837851"/>
            <a:ext cx="1017365" cy="46721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288A9B0-D5EB-4939-8A45-995C8C95554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2782" y="1931408"/>
            <a:ext cx="1107114" cy="2801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26DD9DF-E924-49A8-97CB-4371406B6788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2623" y="1890016"/>
            <a:ext cx="1060737" cy="36288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EFF4DB0-4CFA-4686-A8DF-CCFC16112D9D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1486" y="1967384"/>
            <a:ext cx="1105523" cy="20814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494861A-549E-4C09-8ED6-63A4C8DC013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0838" y="1886197"/>
            <a:ext cx="959113" cy="37052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6D6F45C-1C11-4593-BC9F-FB9E30F095D6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6604" y="3332967"/>
            <a:ext cx="1140535" cy="20814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7D1AE2B-D9A5-4D36-8245-5B923E4694B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7648" y="3169221"/>
            <a:ext cx="817924" cy="53564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B7A5E94-F9B4-4359-A818-C4C083A7319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6990" y="3151758"/>
            <a:ext cx="568860" cy="57056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5CAF020-A072-4C81-8F84-2736C5BE704D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4759" y="3275352"/>
            <a:ext cx="909553" cy="32337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24919B8-0A2C-4932-97DD-17D4DCD05D95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7394" y="3099735"/>
            <a:ext cx="884569" cy="67461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4A63DE1-EB58-423E-9E66-A842024F920A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6232" y="4352632"/>
            <a:ext cx="775739" cy="79684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D95CA32-07E3-4E46-95DC-21F20DBC5C7D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5994" y="4550355"/>
            <a:ext cx="1026181" cy="49349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6718ADA0-B958-4B05-829D-618515BCB1E6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5465" y="4692367"/>
            <a:ext cx="1132252" cy="20946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0103B685-F601-4850-A4EF-F4A594EC98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27463" y="4543611"/>
            <a:ext cx="1054119" cy="50697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4221291C-8EFD-42F4-910B-97AE007CB739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3071" y="4661747"/>
            <a:ext cx="1255278" cy="270706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950F35C3-43E5-4452-AFBA-28D557B00E3B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2193" y="5876772"/>
            <a:ext cx="883817" cy="503072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E3051B9B-08AE-457F-8C3B-CA1D0F81C938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9086" y="5806658"/>
            <a:ext cx="1143306" cy="643301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6046B2CB-73C8-4C58-B9D5-324E4FE81F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53618" y="5862651"/>
            <a:ext cx="1133068" cy="531315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1980BF9C-AF4E-4D21-9E48-F07CF46239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88346" y="5787300"/>
            <a:ext cx="1093236" cy="682016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4DA4C4CB-16AD-4B56-B46A-53CAC07DB13C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1306" y="5815187"/>
            <a:ext cx="626243" cy="626243"/>
          </a:xfrm>
          <a:prstGeom prst="rect">
            <a:avLst/>
          </a:prstGeom>
        </p:spPr>
      </p:pic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DF513472-AF0F-274F-970A-9F0D239BF53C}"/>
              </a:ext>
            </a:extLst>
          </p:cNvPr>
          <p:cNvCxnSpPr/>
          <p:nvPr userDrawn="1"/>
        </p:nvCxnSpPr>
        <p:spPr>
          <a:xfrm flipV="1">
            <a:off x="12192000" y="0"/>
            <a:ext cx="0" cy="685800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F2387500-9804-154C-BD31-0778ABAF7BCF}"/>
              </a:ext>
            </a:extLst>
          </p:cNvPr>
          <p:cNvCxnSpPr/>
          <p:nvPr userDrawn="1"/>
        </p:nvCxnSpPr>
        <p:spPr>
          <a:xfrm flipH="1" flipV="1">
            <a:off x="5461001" y="6806487"/>
            <a:ext cx="6731000" cy="51513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BFF7DAD7-79FD-974E-B3E9-5A9B740FF6F9}"/>
              </a:ext>
            </a:extLst>
          </p:cNvPr>
          <p:cNvCxnSpPr/>
          <p:nvPr userDrawn="1"/>
        </p:nvCxnSpPr>
        <p:spPr>
          <a:xfrm flipH="1" flipV="1">
            <a:off x="5461001" y="0"/>
            <a:ext cx="6731000" cy="51513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8" name="Picture 47">
            <a:extLst>
              <a:ext uri="{FF2B5EF4-FFF2-40B4-BE49-F238E27FC236}">
                <a16:creationId xmlns:a16="http://schemas.microsoft.com/office/drawing/2014/main" id="{952743EE-8950-BA4C-8FE5-F4A59C02A837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522290"/>
            <a:ext cx="486507" cy="22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8868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et Victo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8888A63-A844-E74B-9398-80CB0F652D09}"/>
              </a:ext>
            </a:extLst>
          </p:cNvPr>
          <p:cNvSpPr/>
          <p:nvPr userDrawn="1"/>
        </p:nvSpPr>
        <p:spPr>
          <a:xfrm>
            <a:off x="4935174" y="0"/>
            <a:ext cx="725682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37" name="Straight Connector 36"/>
          <p:cNvCxnSpPr/>
          <p:nvPr userDrawn="1"/>
        </p:nvCxnSpPr>
        <p:spPr>
          <a:xfrm flipH="1">
            <a:off x="838199" y="2484860"/>
            <a:ext cx="360000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6A717D6-2E82-424A-A605-53A67C8D6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025" y="1232586"/>
            <a:ext cx="3826622" cy="7189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6C9217-35AD-40BB-AD24-CD11AE6BF8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5025" y="2601873"/>
            <a:ext cx="3826503" cy="38014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48C4D9B-7F97-40C0-BEFE-268305333B9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5025" y="1951923"/>
            <a:ext cx="3825875" cy="415925"/>
          </a:xfrm>
        </p:spPr>
        <p:txBody>
          <a:bodyPr/>
          <a:lstStyle>
            <a:lvl1pPr>
              <a:defRPr sz="1200" cap="all" spc="300" baseline="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F97ADA8-D414-4644-A810-1BF25C9765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4587" y="0"/>
            <a:ext cx="6858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FC1DB23-7C29-234A-A54E-7E35073B79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522290"/>
            <a:ext cx="486507" cy="22163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36E80B6-009F-A64F-A44D-84D3767B44F3}"/>
              </a:ext>
            </a:extLst>
          </p:cNvPr>
          <p:cNvSpPr/>
          <p:nvPr userDrawn="1"/>
        </p:nvSpPr>
        <p:spPr>
          <a:xfrm>
            <a:off x="9838481" y="3102015"/>
            <a:ext cx="567160" cy="35881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35E174-BF0F-9546-8BF1-F0666DC8B574}"/>
              </a:ext>
            </a:extLst>
          </p:cNvPr>
          <p:cNvSpPr txBox="1"/>
          <p:nvPr userDrawn="1"/>
        </p:nvSpPr>
        <p:spPr>
          <a:xfrm>
            <a:off x="9826906" y="3113590"/>
            <a:ext cx="1088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SM</a:t>
            </a:r>
          </a:p>
        </p:txBody>
      </p:sp>
    </p:spTree>
    <p:extLst>
      <p:ext uri="{BB962C8B-B14F-4D97-AF65-F5344CB8AC3E}">
        <p14:creationId xmlns:p14="http://schemas.microsoft.com/office/powerpoint/2010/main" val="24422442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CW Off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6" descr="Image result for world map png">
            <a:extLst>
              <a:ext uri="{FF2B5EF4-FFF2-40B4-BE49-F238E27FC236}">
                <a16:creationId xmlns:a16="http://schemas.microsoft.com/office/drawing/2014/main" id="{9D6FE763-AE52-46E1-9F1E-E0DBC89A961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184" b="9596"/>
          <a:stretch/>
        </p:blipFill>
        <p:spPr bwMode="auto">
          <a:xfrm>
            <a:off x="0" y="1844563"/>
            <a:ext cx="12192000" cy="501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780888CC-952E-4F1C-9D4E-05848504BC76}"/>
              </a:ext>
            </a:extLst>
          </p:cNvPr>
          <p:cNvSpPr/>
          <p:nvPr userDrawn="1"/>
        </p:nvSpPr>
        <p:spPr>
          <a:xfrm>
            <a:off x="0" y="1"/>
            <a:ext cx="12192000" cy="18445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E8CE26E-7156-42CD-B341-F12F55B88AE3}"/>
              </a:ext>
            </a:extLst>
          </p:cNvPr>
          <p:cNvSpPr txBox="1"/>
          <p:nvPr userDrawn="1"/>
        </p:nvSpPr>
        <p:spPr>
          <a:xfrm>
            <a:off x="838201" y="3479202"/>
            <a:ext cx="681565" cy="113431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800"/>
              </a:lnSpc>
            </a:pPr>
            <a:r>
              <a:rPr lang="en-US" sz="733" dirty="0">
                <a:latin typeface="Georgia" panose="02040502050405020303" pitchFamily="18" charset="0"/>
                <a:ea typeface="Georgia" charset="0"/>
                <a:cs typeface="Georgia" charset="0"/>
              </a:rPr>
              <a:t>Atlanta </a:t>
            </a:r>
            <a:br>
              <a:rPr lang="en-US" sz="733" dirty="0">
                <a:latin typeface="Georgia" panose="02040502050405020303" pitchFamily="18" charset="0"/>
                <a:ea typeface="Georgia" charset="0"/>
                <a:cs typeface="Georgia" charset="0"/>
              </a:rPr>
            </a:br>
            <a:r>
              <a:rPr lang="en-US" sz="733" dirty="0">
                <a:latin typeface="Georgia" panose="02040502050405020303" pitchFamily="18" charset="0"/>
                <a:ea typeface="Georgia" charset="0"/>
                <a:cs typeface="Georgia" charset="0"/>
              </a:rPr>
              <a:t>Austin </a:t>
            </a:r>
            <a:br>
              <a:rPr lang="en-US" sz="733" dirty="0">
                <a:latin typeface="Georgia" panose="02040502050405020303" pitchFamily="18" charset="0"/>
                <a:ea typeface="Georgia" charset="0"/>
                <a:cs typeface="Georgia" charset="0"/>
              </a:rPr>
            </a:br>
            <a:r>
              <a:rPr lang="en-US" sz="733" dirty="0">
                <a:latin typeface="Georgia" panose="02040502050405020303" pitchFamily="18" charset="0"/>
                <a:ea typeface="Georgia" charset="0"/>
                <a:cs typeface="Georgia" charset="0"/>
              </a:rPr>
              <a:t>Boston </a:t>
            </a:r>
            <a:br>
              <a:rPr lang="en-US" sz="733" dirty="0">
                <a:latin typeface="Georgia" panose="02040502050405020303" pitchFamily="18" charset="0"/>
                <a:ea typeface="Georgia" charset="0"/>
                <a:cs typeface="Georgia" charset="0"/>
              </a:rPr>
            </a:br>
            <a:r>
              <a:rPr lang="en-US" sz="733" dirty="0">
                <a:latin typeface="Georgia" panose="02040502050405020303" pitchFamily="18" charset="0"/>
                <a:ea typeface="Georgia" charset="0"/>
                <a:cs typeface="Georgia" charset="0"/>
              </a:rPr>
              <a:t>Chicago </a:t>
            </a:r>
            <a:br>
              <a:rPr lang="en-US" sz="733" dirty="0">
                <a:latin typeface="Georgia" panose="02040502050405020303" pitchFamily="18" charset="0"/>
                <a:ea typeface="Georgia" charset="0"/>
                <a:cs typeface="Georgia" charset="0"/>
              </a:rPr>
            </a:br>
            <a:r>
              <a:rPr lang="en-US" sz="733" dirty="0">
                <a:latin typeface="Georgia" panose="02040502050405020303" pitchFamily="18" charset="0"/>
                <a:ea typeface="Georgia" charset="0"/>
                <a:cs typeface="Georgia" charset="0"/>
              </a:rPr>
              <a:t>Dallas </a:t>
            </a:r>
            <a:br>
              <a:rPr lang="en-US" sz="733" dirty="0">
                <a:latin typeface="Georgia" panose="02040502050405020303" pitchFamily="18" charset="0"/>
                <a:ea typeface="Georgia" charset="0"/>
                <a:cs typeface="Georgia" charset="0"/>
              </a:rPr>
            </a:br>
            <a:r>
              <a:rPr lang="en-US" sz="733" dirty="0">
                <a:latin typeface="Georgia" panose="02040502050405020303" pitchFamily="18" charset="0"/>
                <a:ea typeface="Georgia" charset="0"/>
                <a:cs typeface="Georgia" charset="0"/>
              </a:rPr>
              <a:t>Los Angeles </a:t>
            </a:r>
            <a:br>
              <a:rPr lang="en-US" sz="733" dirty="0">
                <a:latin typeface="Georgia" panose="02040502050405020303" pitchFamily="18" charset="0"/>
                <a:ea typeface="Georgia" charset="0"/>
                <a:cs typeface="Georgia" charset="0"/>
              </a:rPr>
            </a:br>
            <a:r>
              <a:rPr lang="en-US" sz="733" dirty="0">
                <a:latin typeface="Georgia" panose="02040502050405020303" pitchFamily="18" charset="0"/>
                <a:ea typeface="Georgia" charset="0"/>
                <a:cs typeface="Georgia" charset="0"/>
              </a:rPr>
              <a:t>Memphis </a:t>
            </a:r>
          </a:p>
          <a:p>
            <a:pPr>
              <a:lnSpc>
                <a:spcPts val="800"/>
              </a:lnSpc>
            </a:pPr>
            <a:r>
              <a:rPr lang="en-US" sz="733" dirty="0">
                <a:latin typeface="Georgia" panose="02040502050405020303" pitchFamily="18" charset="0"/>
                <a:ea typeface="Georgia" charset="0"/>
                <a:cs typeface="Georgia" charset="0"/>
              </a:rPr>
              <a:t>Miami</a:t>
            </a:r>
            <a:br>
              <a:rPr lang="en-US" sz="733" dirty="0">
                <a:latin typeface="Georgia" panose="02040502050405020303" pitchFamily="18" charset="0"/>
                <a:ea typeface="Georgia" charset="0"/>
                <a:cs typeface="Georgia" charset="0"/>
              </a:rPr>
            </a:br>
            <a:r>
              <a:rPr lang="en-US" sz="733" dirty="0">
                <a:latin typeface="Georgia" panose="02040502050405020303" pitchFamily="18" charset="0"/>
                <a:ea typeface="Georgia" charset="0"/>
                <a:cs typeface="Georgia" charset="0"/>
              </a:rPr>
              <a:t>New York </a:t>
            </a:r>
            <a:br>
              <a:rPr lang="en-US" sz="733" dirty="0">
                <a:latin typeface="Georgia" panose="02040502050405020303" pitchFamily="18" charset="0"/>
                <a:ea typeface="Georgia" charset="0"/>
                <a:cs typeface="Georgia" charset="0"/>
              </a:rPr>
            </a:br>
            <a:r>
              <a:rPr lang="en-US" sz="733" dirty="0">
                <a:latin typeface="Georgia" panose="02040502050405020303" pitchFamily="18" charset="0"/>
                <a:ea typeface="Georgia" charset="0"/>
                <a:cs typeface="Georgia" charset="0"/>
              </a:rPr>
              <a:t>Pittsburgh </a:t>
            </a:r>
            <a:br>
              <a:rPr lang="en-US" sz="733" dirty="0">
                <a:latin typeface="Georgia" panose="02040502050405020303" pitchFamily="18" charset="0"/>
                <a:ea typeface="Georgia" charset="0"/>
                <a:cs typeface="Georgia" charset="0"/>
              </a:rPr>
            </a:br>
            <a:r>
              <a:rPr lang="en-US" sz="733" dirty="0">
                <a:latin typeface="Georgia" panose="02040502050405020303" pitchFamily="18" charset="0"/>
                <a:ea typeface="Georgia" charset="0"/>
                <a:cs typeface="Georgia" charset="0"/>
              </a:rPr>
              <a:t>San Francisco </a:t>
            </a:r>
            <a:br>
              <a:rPr lang="en-US" sz="733" dirty="0">
                <a:latin typeface="Georgia" panose="02040502050405020303" pitchFamily="18" charset="0"/>
                <a:ea typeface="Georgia" charset="0"/>
                <a:cs typeface="Georgia" charset="0"/>
              </a:rPr>
            </a:br>
            <a:r>
              <a:rPr lang="en-US" sz="733" dirty="0">
                <a:latin typeface="Georgia" panose="02040502050405020303" pitchFamily="18" charset="0"/>
                <a:ea typeface="Georgia" charset="0"/>
                <a:cs typeface="Georgia" charset="0"/>
              </a:rPr>
              <a:t>Washington DC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77441AB-B9FA-4848-BE77-35F1CEE2A380}"/>
              </a:ext>
            </a:extLst>
          </p:cNvPr>
          <p:cNvSpPr txBox="1"/>
          <p:nvPr userDrawn="1"/>
        </p:nvSpPr>
        <p:spPr>
          <a:xfrm>
            <a:off x="838201" y="3208458"/>
            <a:ext cx="170120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77">
              <a:defRPr/>
            </a:pPr>
            <a:r>
              <a:rPr lang="en-US" sz="1400" b="1" dirty="0">
                <a:solidFill>
                  <a:schemeClr val="bg2"/>
                </a:solidFill>
                <a:latin typeface="+mj-lt"/>
              </a:rPr>
              <a:t>NORTH AMERICA</a:t>
            </a:r>
            <a:endParaRPr lang="en-US" sz="3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20A829C-C3B3-481E-A50D-550B3695B728}"/>
              </a:ext>
            </a:extLst>
          </p:cNvPr>
          <p:cNvSpPr txBox="1"/>
          <p:nvPr userDrawn="1"/>
        </p:nvSpPr>
        <p:spPr>
          <a:xfrm>
            <a:off x="1601458" y="5173306"/>
            <a:ext cx="681565" cy="113431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rtl="0" eaLnBrk="1" fontAlgn="b" latinLnBrk="0" hangingPunct="1"/>
            <a:r>
              <a:rPr lang="en-US" sz="733" dirty="0">
                <a:latin typeface="Georgia" panose="02040502050405020303" pitchFamily="18" charset="0"/>
                <a:ea typeface="Georgia" charset="0"/>
                <a:cs typeface="Georgia" charset="0"/>
              </a:rPr>
              <a:t>Bogota</a:t>
            </a:r>
          </a:p>
          <a:p>
            <a:pPr rtl="0" eaLnBrk="1" fontAlgn="b" latinLnBrk="0" hangingPunct="1"/>
            <a:r>
              <a:rPr lang="en-US" sz="733" dirty="0">
                <a:latin typeface="Georgia" panose="02040502050405020303" pitchFamily="18" charset="0"/>
                <a:ea typeface="Georgia" charset="0"/>
                <a:cs typeface="Georgia" charset="0"/>
              </a:rPr>
              <a:t>Brasilia</a:t>
            </a:r>
          </a:p>
          <a:p>
            <a:pPr rtl="0" eaLnBrk="1" fontAlgn="b" latinLnBrk="0" hangingPunct="1"/>
            <a:r>
              <a:rPr lang="en-US" sz="733" dirty="0">
                <a:latin typeface="Georgia" panose="02040502050405020303" pitchFamily="18" charset="0"/>
                <a:ea typeface="Georgia" charset="0"/>
                <a:cs typeface="Georgia" charset="0"/>
              </a:rPr>
              <a:t>Buenos Aires</a:t>
            </a:r>
          </a:p>
          <a:p>
            <a:pPr rtl="0" eaLnBrk="1" fontAlgn="b" latinLnBrk="0" hangingPunct="1"/>
            <a:r>
              <a:rPr lang="en-US" sz="733" dirty="0">
                <a:latin typeface="Georgia" panose="02040502050405020303" pitchFamily="18" charset="0"/>
                <a:ea typeface="Georgia" charset="0"/>
                <a:cs typeface="Georgia" charset="0"/>
              </a:rPr>
              <a:t>Lima</a:t>
            </a:r>
          </a:p>
          <a:p>
            <a:pPr rtl="0" eaLnBrk="1" fontAlgn="b" latinLnBrk="0" hangingPunct="1"/>
            <a:r>
              <a:rPr lang="en-US" sz="733" dirty="0">
                <a:latin typeface="Georgia" panose="02040502050405020303" pitchFamily="18" charset="0"/>
                <a:ea typeface="Georgia" charset="0"/>
                <a:cs typeface="Georgia" charset="0"/>
              </a:rPr>
              <a:t>Medellin</a:t>
            </a:r>
          </a:p>
          <a:p>
            <a:pPr rtl="0" eaLnBrk="1" fontAlgn="b" latinLnBrk="0" hangingPunct="1"/>
            <a:r>
              <a:rPr lang="en-US" sz="733" dirty="0">
                <a:latin typeface="Georgia" panose="02040502050405020303" pitchFamily="18" charset="0"/>
                <a:ea typeface="Georgia" charset="0"/>
                <a:cs typeface="Georgia" charset="0"/>
              </a:rPr>
              <a:t>Mexico City</a:t>
            </a:r>
          </a:p>
          <a:p>
            <a:pPr rtl="0" eaLnBrk="1" fontAlgn="b" latinLnBrk="0" hangingPunct="1"/>
            <a:r>
              <a:rPr lang="en-US" sz="733" dirty="0">
                <a:latin typeface="Georgia" panose="02040502050405020303" pitchFamily="18" charset="0"/>
                <a:ea typeface="Georgia" charset="0"/>
                <a:cs typeface="Georgia" charset="0"/>
              </a:rPr>
              <a:t>Montevideo</a:t>
            </a:r>
          </a:p>
          <a:p>
            <a:pPr rtl="0" eaLnBrk="1" fontAlgn="b" latinLnBrk="0" hangingPunct="1"/>
            <a:r>
              <a:rPr lang="en-US" sz="733" dirty="0">
                <a:latin typeface="Georgia" panose="02040502050405020303" pitchFamily="18" charset="0"/>
                <a:ea typeface="Georgia" charset="0"/>
                <a:cs typeface="Georgia" charset="0"/>
              </a:rPr>
              <a:t>Rio de Janeiro</a:t>
            </a:r>
          </a:p>
          <a:p>
            <a:pPr rtl="0" eaLnBrk="1" fontAlgn="b" latinLnBrk="0" hangingPunct="1"/>
            <a:r>
              <a:rPr lang="en-US" sz="733" dirty="0">
                <a:latin typeface="Georgia" panose="02040502050405020303" pitchFamily="18" charset="0"/>
                <a:ea typeface="Georgia" charset="0"/>
                <a:cs typeface="Georgia" charset="0"/>
              </a:rPr>
              <a:t>San Juan</a:t>
            </a:r>
          </a:p>
          <a:p>
            <a:pPr rtl="0" eaLnBrk="1" fontAlgn="b" latinLnBrk="0" hangingPunct="1"/>
            <a:r>
              <a:rPr lang="en-US" sz="733" dirty="0">
                <a:latin typeface="Georgia" panose="02040502050405020303" pitchFamily="18" charset="0"/>
                <a:ea typeface="Georgia" charset="0"/>
                <a:cs typeface="Georgia" charset="0"/>
              </a:rPr>
              <a:t>Santiago</a:t>
            </a:r>
          </a:p>
          <a:p>
            <a:pPr rtl="0" eaLnBrk="1" fontAlgn="b" latinLnBrk="0" hangingPunct="1"/>
            <a:r>
              <a:rPr lang="en-US" sz="733" dirty="0">
                <a:latin typeface="Georgia" panose="02040502050405020303" pitchFamily="18" charset="0"/>
                <a:ea typeface="Georgia" charset="0"/>
                <a:cs typeface="Georgia" charset="0"/>
              </a:rPr>
              <a:t>Sao Paulo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A713A90-7785-46CC-9600-31ED57C3B72B}"/>
              </a:ext>
            </a:extLst>
          </p:cNvPr>
          <p:cNvSpPr txBox="1"/>
          <p:nvPr userDrawn="1"/>
        </p:nvSpPr>
        <p:spPr>
          <a:xfrm>
            <a:off x="1601458" y="4902562"/>
            <a:ext cx="170120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77">
              <a:defRPr/>
            </a:pPr>
            <a:r>
              <a:rPr lang="en-US" sz="1400" b="1" dirty="0">
                <a:solidFill>
                  <a:schemeClr val="bg2"/>
                </a:solidFill>
                <a:latin typeface="+mj-lt"/>
              </a:rPr>
              <a:t>LATIN AMERICA</a:t>
            </a:r>
            <a:endParaRPr lang="en-US" sz="3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D423C2F-320E-4EC9-A7CD-9354F2A30193}"/>
              </a:ext>
            </a:extLst>
          </p:cNvPr>
          <p:cNvSpPr txBox="1"/>
          <p:nvPr userDrawn="1"/>
        </p:nvSpPr>
        <p:spPr>
          <a:xfrm>
            <a:off x="4394790" y="3161715"/>
            <a:ext cx="1402385" cy="1134317"/>
          </a:xfrm>
          <a:prstGeom prst="rect">
            <a:avLst/>
          </a:prstGeom>
          <a:noFill/>
        </p:spPr>
        <p:txBody>
          <a:bodyPr wrap="none" lIns="0" tIns="0" rIns="0" bIns="0" numCol="2" rtlCol="0">
            <a:noAutofit/>
          </a:bodyPr>
          <a:lstStyle/>
          <a:p>
            <a:pPr rtl="0" eaLnBrk="1" fontAlgn="b" latinLnBrk="0" hangingPunct="1"/>
            <a:r>
              <a:rPr lang="en-US" sz="733" dirty="0">
                <a:latin typeface="Georgia" panose="02040502050405020303" pitchFamily="18" charset="0"/>
                <a:ea typeface="Georgia" charset="0"/>
                <a:cs typeface="Georgia" charset="0"/>
              </a:rPr>
              <a:t>Amsterdam</a:t>
            </a:r>
          </a:p>
          <a:p>
            <a:pPr rtl="0" eaLnBrk="1" fontAlgn="b" latinLnBrk="0" hangingPunct="1"/>
            <a:r>
              <a:rPr lang="en-US" sz="733" dirty="0">
                <a:latin typeface="Georgia" panose="02040502050405020303" pitchFamily="18" charset="0"/>
                <a:ea typeface="Georgia" charset="0"/>
                <a:cs typeface="Georgia" charset="0"/>
              </a:rPr>
              <a:t>Barcelona</a:t>
            </a:r>
          </a:p>
          <a:p>
            <a:pPr rtl="0" eaLnBrk="1" fontAlgn="b" latinLnBrk="0" hangingPunct="1"/>
            <a:r>
              <a:rPr lang="en-US" sz="733" dirty="0">
                <a:latin typeface="Georgia" panose="02040502050405020303" pitchFamily="18" charset="0"/>
                <a:ea typeface="Georgia" charset="0"/>
                <a:cs typeface="Georgia" charset="0"/>
              </a:rPr>
              <a:t>Berlin</a:t>
            </a:r>
          </a:p>
          <a:p>
            <a:pPr rtl="0" eaLnBrk="1" fontAlgn="b" latinLnBrk="0" hangingPunct="1"/>
            <a:r>
              <a:rPr lang="en-US" sz="733" dirty="0">
                <a:latin typeface="Georgia" panose="02040502050405020303" pitchFamily="18" charset="0"/>
                <a:ea typeface="Georgia" charset="0"/>
                <a:cs typeface="Georgia" charset="0"/>
              </a:rPr>
              <a:t>Berne</a:t>
            </a:r>
          </a:p>
          <a:p>
            <a:pPr rtl="0" eaLnBrk="1" fontAlgn="b" latinLnBrk="0" hangingPunct="1"/>
            <a:r>
              <a:rPr lang="en-US" sz="733" dirty="0">
                <a:latin typeface="Georgia" panose="02040502050405020303" pitchFamily="18" charset="0"/>
                <a:ea typeface="Georgia" charset="0"/>
                <a:cs typeface="Georgia" charset="0"/>
              </a:rPr>
              <a:t>Brussels</a:t>
            </a:r>
          </a:p>
          <a:p>
            <a:pPr rtl="0" eaLnBrk="1" fontAlgn="b" latinLnBrk="0" hangingPunct="1"/>
            <a:r>
              <a:rPr lang="en-US" sz="733" dirty="0">
                <a:latin typeface="Georgia" panose="02040502050405020303" pitchFamily="18" charset="0"/>
                <a:ea typeface="Georgia" charset="0"/>
                <a:cs typeface="Georgia" charset="0"/>
              </a:rPr>
              <a:t>Copenhagen</a:t>
            </a:r>
          </a:p>
          <a:p>
            <a:pPr rtl="0" eaLnBrk="1" fontAlgn="b" latinLnBrk="0" hangingPunct="1"/>
            <a:r>
              <a:rPr lang="en-US" sz="733" dirty="0">
                <a:latin typeface="Georgia" panose="02040502050405020303" pitchFamily="18" charset="0"/>
                <a:ea typeface="Georgia" charset="0"/>
                <a:cs typeface="Georgia" charset="0"/>
              </a:rPr>
              <a:t>Frankfurt</a:t>
            </a:r>
          </a:p>
          <a:p>
            <a:pPr rtl="0" eaLnBrk="1" fontAlgn="b" latinLnBrk="0" hangingPunct="1"/>
            <a:r>
              <a:rPr lang="en-US" sz="733" dirty="0">
                <a:latin typeface="Georgia" panose="02040502050405020303" pitchFamily="18" charset="0"/>
                <a:ea typeface="Georgia" charset="0"/>
                <a:cs typeface="Georgia" charset="0"/>
              </a:rPr>
              <a:t>Geneva</a:t>
            </a:r>
          </a:p>
          <a:p>
            <a:pPr rtl="0" eaLnBrk="1" fontAlgn="b" latinLnBrk="0" hangingPunct="1"/>
            <a:r>
              <a:rPr lang="en-US" sz="733" dirty="0">
                <a:latin typeface="Georgia" panose="02040502050405020303" pitchFamily="18" charset="0"/>
                <a:ea typeface="Georgia" charset="0"/>
                <a:cs typeface="Georgia" charset="0"/>
              </a:rPr>
              <a:t>Hamburg</a:t>
            </a:r>
          </a:p>
          <a:p>
            <a:pPr rtl="0" eaLnBrk="1" fontAlgn="b" latinLnBrk="0" hangingPunct="1"/>
            <a:r>
              <a:rPr lang="en-US" sz="733" dirty="0">
                <a:latin typeface="Georgia" panose="02040502050405020303" pitchFamily="18" charset="0"/>
                <a:ea typeface="Georgia" charset="0"/>
                <a:cs typeface="Georgia" charset="0"/>
              </a:rPr>
              <a:t>Helsinki</a:t>
            </a:r>
          </a:p>
          <a:p>
            <a:pPr rtl="0" eaLnBrk="1" fontAlgn="b" latinLnBrk="0" hangingPunct="1"/>
            <a:r>
              <a:rPr lang="en-US" sz="733" dirty="0">
                <a:latin typeface="Georgia" panose="02040502050405020303" pitchFamily="18" charset="0"/>
                <a:ea typeface="Georgia" charset="0"/>
                <a:cs typeface="Georgia" charset="0"/>
              </a:rPr>
              <a:t>Istanbul</a:t>
            </a:r>
          </a:p>
          <a:p>
            <a:pPr rtl="0" eaLnBrk="1" fontAlgn="b" latinLnBrk="0" hangingPunct="1"/>
            <a:r>
              <a:rPr lang="en-US" sz="733" dirty="0">
                <a:latin typeface="Georgia" panose="02040502050405020303" pitchFamily="18" charset="0"/>
                <a:ea typeface="Georgia" charset="0"/>
                <a:cs typeface="Georgia" charset="0"/>
              </a:rPr>
              <a:t>Lausanne</a:t>
            </a:r>
          </a:p>
          <a:p>
            <a:pPr rtl="0" eaLnBrk="1" fontAlgn="b" latinLnBrk="0" hangingPunct="1"/>
            <a:r>
              <a:rPr lang="en-US" sz="733" dirty="0">
                <a:latin typeface="Georgia" panose="02040502050405020303" pitchFamily="18" charset="0"/>
                <a:ea typeface="Georgia" charset="0"/>
                <a:cs typeface="Georgia" charset="0"/>
              </a:rPr>
              <a:t>London</a:t>
            </a:r>
          </a:p>
          <a:p>
            <a:pPr rtl="0" eaLnBrk="1" fontAlgn="b" latinLnBrk="0" hangingPunct="1"/>
            <a:r>
              <a:rPr lang="en-US" sz="733" dirty="0">
                <a:latin typeface="Georgia" panose="02040502050405020303" pitchFamily="18" charset="0"/>
                <a:ea typeface="Georgia" charset="0"/>
                <a:cs typeface="Georgia" charset="0"/>
              </a:rPr>
              <a:t>Madrid</a:t>
            </a:r>
          </a:p>
          <a:p>
            <a:pPr rtl="0" eaLnBrk="1" fontAlgn="b" latinLnBrk="0" hangingPunct="1"/>
            <a:r>
              <a:rPr lang="en-US" sz="733" dirty="0">
                <a:latin typeface="Georgia" panose="02040502050405020303" pitchFamily="18" charset="0"/>
                <a:ea typeface="Georgia" charset="0"/>
                <a:cs typeface="Georgia" charset="0"/>
              </a:rPr>
              <a:t>Milan</a:t>
            </a:r>
          </a:p>
          <a:p>
            <a:pPr rtl="0" eaLnBrk="1" fontAlgn="b" latinLnBrk="0" hangingPunct="1"/>
            <a:r>
              <a:rPr lang="en-US" sz="733" dirty="0">
                <a:latin typeface="Georgia" panose="02040502050405020303" pitchFamily="18" charset="0"/>
                <a:ea typeface="Georgia" charset="0"/>
                <a:cs typeface="Georgia" charset="0"/>
              </a:rPr>
              <a:t>Munich</a:t>
            </a:r>
          </a:p>
          <a:p>
            <a:pPr rtl="0" eaLnBrk="1" fontAlgn="b" latinLnBrk="0" hangingPunct="1"/>
            <a:r>
              <a:rPr lang="en-US" sz="733" dirty="0">
                <a:latin typeface="Georgia" panose="02040502050405020303" pitchFamily="18" charset="0"/>
                <a:ea typeface="Georgia" charset="0"/>
                <a:cs typeface="Georgia" charset="0"/>
              </a:rPr>
              <a:t>Oslo</a:t>
            </a:r>
          </a:p>
          <a:p>
            <a:pPr rtl="0" eaLnBrk="1" fontAlgn="b" latinLnBrk="0" hangingPunct="1"/>
            <a:r>
              <a:rPr lang="en-US" sz="733" dirty="0">
                <a:latin typeface="Georgia" panose="02040502050405020303" pitchFamily="18" charset="0"/>
                <a:ea typeface="Georgia" charset="0"/>
                <a:cs typeface="Georgia" charset="0"/>
              </a:rPr>
              <a:t>Paris</a:t>
            </a:r>
          </a:p>
          <a:p>
            <a:pPr rtl="0" eaLnBrk="1" fontAlgn="b" latinLnBrk="0" hangingPunct="1"/>
            <a:r>
              <a:rPr lang="en-US" sz="733" dirty="0">
                <a:latin typeface="Georgia" panose="02040502050405020303" pitchFamily="18" charset="0"/>
                <a:ea typeface="Georgia" charset="0"/>
                <a:cs typeface="Georgia" charset="0"/>
              </a:rPr>
              <a:t>Rome</a:t>
            </a:r>
          </a:p>
          <a:p>
            <a:pPr rtl="0" eaLnBrk="1" fontAlgn="b" latinLnBrk="0" hangingPunct="1"/>
            <a:r>
              <a:rPr lang="en-US" sz="733" dirty="0">
                <a:latin typeface="Georgia" panose="02040502050405020303" pitchFamily="18" charset="0"/>
                <a:ea typeface="Georgia" charset="0"/>
                <a:cs typeface="Georgia" charset="0"/>
              </a:rPr>
              <a:t>Stockholm</a:t>
            </a:r>
          </a:p>
          <a:p>
            <a:pPr rtl="0" eaLnBrk="1" fontAlgn="b" latinLnBrk="0" hangingPunct="1"/>
            <a:r>
              <a:rPr lang="en-US" sz="733" dirty="0">
                <a:latin typeface="Georgia" panose="02040502050405020303" pitchFamily="18" charset="0"/>
                <a:ea typeface="Georgia" charset="0"/>
                <a:cs typeface="Georgia" charset="0"/>
              </a:rPr>
              <a:t>The Hague</a:t>
            </a:r>
          </a:p>
          <a:p>
            <a:pPr rtl="0" eaLnBrk="1" fontAlgn="b" latinLnBrk="0" hangingPunct="1"/>
            <a:r>
              <a:rPr lang="en-US" sz="733" dirty="0">
                <a:latin typeface="Georgia" panose="02040502050405020303" pitchFamily="18" charset="0"/>
                <a:ea typeface="Georgia" charset="0"/>
                <a:cs typeface="Georgia" charset="0"/>
              </a:rPr>
              <a:t>Zurich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3C0433F-801E-4921-A875-06922F7C61CA}"/>
              </a:ext>
            </a:extLst>
          </p:cNvPr>
          <p:cNvSpPr txBox="1"/>
          <p:nvPr userDrawn="1"/>
        </p:nvSpPr>
        <p:spPr>
          <a:xfrm>
            <a:off x="4394791" y="2890971"/>
            <a:ext cx="95013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77">
              <a:defRPr/>
            </a:pPr>
            <a:r>
              <a:rPr lang="en-US" sz="1400" b="1" dirty="0">
                <a:solidFill>
                  <a:schemeClr val="bg2"/>
                </a:solidFill>
                <a:latin typeface="+mj-lt"/>
              </a:rPr>
              <a:t>EUROPE</a:t>
            </a:r>
            <a:endParaRPr lang="en-US" sz="3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18F7329-14E2-4FCC-9028-E891A62B8DF7}"/>
              </a:ext>
            </a:extLst>
          </p:cNvPr>
          <p:cNvSpPr txBox="1"/>
          <p:nvPr userDrawn="1"/>
        </p:nvSpPr>
        <p:spPr>
          <a:xfrm>
            <a:off x="7277100" y="4410817"/>
            <a:ext cx="1535256" cy="718236"/>
          </a:xfrm>
          <a:prstGeom prst="rect">
            <a:avLst/>
          </a:prstGeom>
          <a:noFill/>
        </p:spPr>
        <p:txBody>
          <a:bodyPr wrap="none" lIns="0" tIns="0" rIns="0" bIns="0" numCol="2" rtlCol="0">
            <a:noAutofit/>
          </a:bodyPr>
          <a:lstStyle/>
          <a:p>
            <a:pPr algn="r" rtl="0" eaLnBrk="1" fontAlgn="b" latinLnBrk="0" hangingPunct="1"/>
            <a:r>
              <a:rPr lang="en-US" sz="733" dirty="0">
                <a:latin typeface="Georgia" panose="02040502050405020303" pitchFamily="18" charset="0"/>
                <a:ea typeface="Georgia" charset="0"/>
                <a:cs typeface="Georgia" charset="0"/>
              </a:rPr>
              <a:t>Abu Dhabi</a:t>
            </a:r>
          </a:p>
          <a:p>
            <a:pPr algn="r" rtl="0" eaLnBrk="1" fontAlgn="b" latinLnBrk="0" hangingPunct="1"/>
            <a:r>
              <a:rPr lang="en-US" sz="733" dirty="0">
                <a:latin typeface="Georgia" panose="02040502050405020303" pitchFamily="18" charset="0"/>
                <a:ea typeface="Georgia" charset="0"/>
                <a:cs typeface="Georgia" charset="0"/>
              </a:rPr>
              <a:t>Amman</a:t>
            </a:r>
          </a:p>
          <a:p>
            <a:pPr algn="r" defTabSz="914377" fontAlgn="b">
              <a:defRPr/>
            </a:pPr>
            <a:r>
              <a:rPr lang="en-US" sz="733" dirty="0">
                <a:latin typeface="Georgia" panose="02040502050405020303" pitchFamily="18" charset="0"/>
                <a:ea typeface="Georgia" charset="0"/>
                <a:cs typeface="Georgia" charset="0"/>
              </a:rPr>
              <a:t>Cairo</a:t>
            </a:r>
            <a:br>
              <a:rPr lang="en-US" sz="733" dirty="0">
                <a:latin typeface="Georgia" panose="02040502050405020303" pitchFamily="18" charset="0"/>
                <a:ea typeface="Georgia" charset="0"/>
                <a:cs typeface="Georgia" charset="0"/>
              </a:rPr>
            </a:br>
            <a:r>
              <a:rPr lang="en-US" sz="733" dirty="0">
                <a:latin typeface="Georgia" panose="02040502050405020303" pitchFamily="18" charset="0"/>
                <a:ea typeface="Georgia" charset="0"/>
                <a:cs typeface="Georgia" charset="0"/>
              </a:rPr>
              <a:t>Doha</a:t>
            </a:r>
          </a:p>
          <a:p>
            <a:pPr algn="r" rtl="0" eaLnBrk="1" fontAlgn="b" latinLnBrk="0" hangingPunct="1"/>
            <a:r>
              <a:rPr lang="en-US" sz="733" dirty="0">
                <a:latin typeface="Georgia" panose="02040502050405020303" pitchFamily="18" charset="0"/>
                <a:ea typeface="Georgia" charset="0"/>
                <a:cs typeface="Georgia" charset="0"/>
              </a:rPr>
              <a:t>Dubai</a:t>
            </a:r>
          </a:p>
          <a:p>
            <a:pPr algn="r" rtl="0" eaLnBrk="1" fontAlgn="b" latinLnBrk="0" hangingPunct="1"/>
            <a:r>
              <a:rPr lang="en-US" sz="733" dirty="0">
                <a:latin typeface="Georgia" panose="02040502050405020303" pitchFamily="18" charset="0"/>
                <a:ea typeface="Georgia" charset="0"/>
                <a:cs typeface="Georgia" charset="0"/>
              </a:rPr>
              <a:t>Jeddah</a:t>
            </a:r>
          </a:p>
          <a:p>
            <a:pPr algn="r" rtl="0" eaLnBrk="1" fontAlgn="b" latinLnBrk="0" hangingPunct="1"/>
            <a:r>
              <a:rPr lang="en-US" sz="733" dirty="0">
                <a:latin typeface="Georgia" panose="02040502050405020303" pitchFamily="18" charset="0"/>
                <a:ea typeface="Georgia" charset="0"/>
                <a:cs typeface="Georgia" charset="0"/>
              </a:rPr>
              <a:t>Johannesburg</a:t>
            </a:r>
          </a:p>
          <a:p>
            <a:pPr algn="r" rtl="0" eaLnBrk="1" fontAlgn="b" latinLnBrk="0" hangingPunct="1"/>
            <a:r>
              <a:rPr lang="en-US" sz="733" dirty="0">
                <a:latin typeface="Georgia" panose="02040502050405020303" pitchFamily="18" charset="0"/>
                <a:ea typeface="Georgia" charset="0"/>
                <a:cs typeface="Georgia" charset="0"/>
              </a:rPr>
              <a:t>Kuwait City</a:t>
            </a:r>
          </a:p>
          <a:p>
            <a:pPr algn="r" rtl="0" eaLnBrk="1" fontAlgn="b" latinLnBrk="0" hangingPunct="1"/>
            <a:r>
              <a:rPr lang="en-US" sz="733" dirty="0">
                <a:latin typeface="Georgia" panose="02040502050405020303" pitchFamily="18" charset="0"/>
                <a:ea typeface="Georgia" charset="0"/>
                <a:cs typeface="Georgia" charset="0"/>
              </a:rPr>
              <a:t>Manama</a:t>
            </a:r>
          </a:p>
          <a:p>
            <a:pPr algn="r" rtl="0" eaLnBrk="1" fontAlgn="b" latinLnBrk="0" hangingPunct="1"/>
            <a:r>
              <a:rPr lang="en-US" sz="733" dirty="0">
                <a:latin typeface="Georgia" panose="02040502050405020303" pitchFamily="18" charset="0"/>
                <a:ea typeface="Georgia" charset="0"/>
                <a:cs typeface="Georgia" charset="0"/>
              </a:rPr>
              <a:t>Muscat</a:t>
            </a:r>
          </a:p>
          <a:p>
            <a:pPr algn="r" rtl="0" eaLnBrk="1" fontAlgn="b" latinLnBrk="0" hangingPunct="1"/>
            <a:r>
              <a:rPr lang="en-US" sz="733" dirty="0">
                <a:latin typeface="Georgia" panose="02040502050405020303" pitchFamily="18" charset="0"/>
                <a:ea typeface="Georgia" charset="0"/>
                <a:cs typeface="Georgia" charset="0"/>
              </a:rPr>
              <a:t>Nairobi</a:t>
            </a:r>
          </a:p>
          <a:p>
            <a:pPr algn="r" rtl="0" eaLnBrk="1" fontAlgn="b" latinLnBrk="0" hangingPunct="1"/>
            <a:r>
              <a:rPr lang="en-US" sz="733" dirty="0">
                <a:latin typeface="Georgia" panose="02040502050405020303" pitchFamily="18" charset="0"/>
                <a:ea typeface="Georgia" charset="0"/>
                <a:cs typeface="Georgia" charset="0"/>
              </a:rPr>
              <a:t>Riyadh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F1785D8-5090-4B46-AC19-3F4B972E460F}"/>
              </a:ext>
            </a:extLst>
          </p:cNvPr>
          <p:cNvSpPr txBox="1"/>
          <p:nvPr userDrawn="1"/>
        </p:nvSpPr>
        <p:spPr>
          <a:xfrm>
            <a:off x="6731000" y="4160060"/>
            <a:ext cx="208135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377">
              <a:defRPr/>
            </a:pPr>
            <a:r>
              <a:rPr lang="en-US" sz="1400" b="1" dirty="0">
                <a:solidFill>
                  <a:schemeClr val="bg2"/>
                </a:solidFill>
                <a:latin typeface="+mj-lt"/>
              </a:rPr>
              <a:t>MIDDLE EAST + AFRICA</a:t>
            </a:r>
            <a:endParaRPr lang="en-US" sz="3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EF14378-3AEE-4910-871E-749EBF00813E}"/>
              </a:ext>
            </a:extLst>
          </p:cNvPr>
          <p:cNvSpPr txBox="1"/>
          <p:nvPr userDrawn="1"/>
        </p:nvSpPr>
        <p:spPr>
          <a:xfrm>
            <a:off x="9993619" y="2946101"/>
            <a:ext cx="130519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377">
              <a:defRPr/>
            </a:pPr>
            <a:r>
              <a:rPr lang="en-US" sz="1400" b="1" dirty="0">
                <a:solidFill>
                  <a:schemeClr val="bg2"/>
                </a:solidFill>
                <a:latin typeface="+mj-lt"/>
              </a:rPr>
              <a:t>ASIA PACIFIC</a:t>
            </a:r>
            <a:endParaRPr lang="en-US" sz="3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1916126-2AE0-48DA-80C5-D0523DAB548A}"/>
              </a:ext>
            </a:extLst>
          </p:cNvPr>
          <p:cNvSpPr txBox="1"/>
          <p:nvPr userDrawn="1"/>
        </p:nvSpPr>
        <p:spPr>
          <a:xfrm>
            <a:off x="10535020" y="3185331"/>
            <a:ext cx="681565" cy="113431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rtl="0" eaLnBrk="1" fontAlgn="b" latinLnBrk="0" hangingPunct="1"/>
            <a:r>
              <a:rPr lang="en-US" sz="733" dirty="0">
                <a:latin typeface="Georgia" panose="02040502050405020303" pitchFamily="18" charset="0"/>
                <a:ea typeface="Georgia" charset="0"/>
                <a:cs typeface="Georgia" charset="0"/>
              </a:rPr>
              <a:t>Bangalore</a:t>
            </a:r>
          </a:p>
          <a:p>
            <a:pPr algn="r" rtl="0" eaLnBrk="1" fontAlgn="b" latinLnBrk="0" hangingPunct="1"/>
            <a:r>
              <a:rPr lang="en-US" sz="733" dirty="0">
                <a:latin typeface="Georgia" panose="02040502050405020303" pitchFamily="18" charset="0"/>
                <a:ea typeface="Georgia" charset="0"/>
                <a:cs typeface="Georgia" charset="0"/>
              </a:rPr>
              <a:t>Beijing</a:t>
            </a:r>
          </a:p>
          <a:p>
            <a:pPr algn="r" rtl="0" eaLnBrk="1" fontAlgn="b" latinLnBrk="0" hangingPunct="1"/>
            <a:r>
              <a:rPr lang="en-US" sz="733" dirty="0">
                <a:latin typeface="Georgia" panose="02040502050405020303" pitchFamily="18" charset="0"/>
                <a:ea typeface="Georgia" charset="0"/>
                <a:cs typeface="Georgia" charset="0"/>
              </a:rPr>
              <a:t>Chengdu</a:t>
            </a:r>
          </a:p>
          <a:p>
            <a:pPr algn="r" rtl="0" eaLnBrk="1" fontAlgn="b" latinLnBrk="0" hangingPunct="1"/>
            <a:r>
              <a:rPr lang="en-US" sz="733" dirty="0">
                <a:latin typeface="Georgia" panose="02040502050405020303" pitchFamily="18" charset="0"/>
                <a:ea typeface="Georgia" charset="0"/>
                <a:cs typeface="Georgia" charset="0"/>
              </a:rPr>
              <a:t>Chennai</a:t>
            </a:r>
          </a:p>
          <a:p>
            <a:pPr algn="r" rtl="0" eaLnBrk="1" fontAlgn="b" latinLnBrk="0" hangingPunct="1"/>
            <a:r>
              <a:rPr lang="en-US" sz="733" dirty="0">
                <a:latin typeface="Georgia" panose="02040502050405020303" pitchFamily="18" charset="0"/>
                <a:ea typeface="Georgia" charset="0"/>
                <a:cs typeface="Georgia" charset="0"/>
              </a:rPr>
              <a:t>Delhi</a:t>
            </a:r>
          </a:p>
          <a:p>
            <a:pPr algn="r" rtl="0" eaLnBrk="1" fontAlgn="b" latinLnBrk="0" hangingPunct="1"/>
            <a:r>
              <a:rPr lang="en-US" sz="733" dirty="0">
                <a:latin typeface="Georgia" panose="02040502050405020303" pitchFamily="18" charset="0"/>
                <a:ea typeface="Georgia" charset="0"/>
                <a:cs typeface="Georgia" charset="0"/>
              </a:rPr>
              <a:t>Guangzhou</a:t>
            </a:r>
          </a:p>
          <a:p>
            <a:pPr algn="r" rtl="0" eaLnBrk="1" fontAlgn="b" latinLnBrk="0" hangingPunct="1"/>
            <a:r>
              <a:rPr lang="en-US" sz="733" dirty="0">
                <a:latin typeface="Georgia" panose="02040502050405020303" pitchFamily="18" charset="0"/>
                <a:ea typeface="Georgia" charset="0"/>
                <a:cs typeface="Georgia" charset="0"/>
              </a:rPr>
              <a:t>Hong Kong</a:t>
            </a:r>
          </a:p>
          <a:p>
            <a:pPr algn="r" rtl="0" eaLnBrk="1" fontAlgn="b" latinLnBrk="0" hangingPunct="1"/>
            <a:r>
              <a:rPr lang="en-US" sz="733" dirty="0">
                <a:latin typeface="Georgia" panose="02040502050405020303" pitchFamily="18" charset="0"/>
                <a:ea typeface="Georgia" charset="0"/>
                <a:cs typeface="Georgia" charset="0"/>
              </a:rPr>
              <a:t>Jakarta</a:t>
            </a:r>
          </a:p>
          <a:p>
            <a:pPr algn="r" rtl="0" eaLnBrk="1" fontAlgn="b" latinLnBrk="0" hangingPunct="1"/>
            <a:r>
              <a:rPr lang="en-US" sz="733" dirty="0">
                <a:latin typeface="Georgia" panose="02040502050405020303" pitchFamily="18" charset="0"/>
                <a:ea typeface="Georgia" charset="0"/>
                <a:cs typeface="Georgia" charset="0"/>
              </a:rPr>
              <a:t>Kolkata</a:t>
            </a:r>
          </a:p>
          <a:p>
            <a:pPr algn="r" rtl="0" eaLnBrk="1" fontAlgn="b" latinLnBrk="0" hangingPunct="1"/>
            <a:r>
              <a:rPr lang="en-US" sz="733" dirty="0">
                <a:latin typeface="Georgia" panose="02040502050405020303" pitchFamily="18" charset="0"/>
                <a:ea typeface="Georgia" charset="0"/>
                <a:cs typeface="Georgia" charset="0"/>
              </a:rPr>
              <a:t>Kuala Lumpur</a:t>
            </a:r>
          </a:p>
          <a:p>
            <a:pPr algn="r" rtl="0" eaLnBrk="1" fontAlgn="b" latinLnBrk="0" hangingPunct="1"/>
            <a:r>
              <a:rPr lang="en-US" sz="733" dirty="0">
                <a:latin typeface="Georgia" panose="02040502050405020303" pitchFamily="18" charset="0"/>
                <a:ea typeface="Georgia" charset="0"/>
                <a:cs typeface="Georgia" charset="0"/>
              </a:rPr>
              <a:t>Mumbai</a:t>
            </a:r>
          </a:p>
          <a:p>
            <a:pPr algn="r" rtl="0" eaLnBrk="1" fontAlgn="b" latinLnBrk="0" hangingPunct="1"/>
            <a:r>
              <a:rPr lang="en-US" sz="733" dirty="0">
                <a:latin typeface="Georgia" panose="02040502050405020303" pitchFamily="18" charset="0"/>
                <a:ea typeface="Georgia" charset="0"/>
                <a:cs typeface="Georgia" charset="0"/>
              </a:rPr>
              <a:t>Seoul</a:t>
            </a:r>
          </a:p>
          <a:p>
            <a:pPr algn="r" rtl="0" eaLnBrk="1" fontAlgn="b" latinLnBrk="0" hangingPunct="1"/>
            <a:r>
              <a:rPr lang="en-US" sz="733" dirty="0">
                <a:latin typeface="Georgia" panose="02040502050405020303" pitchFamily="18" charset="0"/>
                <a:ea typeface="Georgia" charset="0"/>
                <a:cs typeface="Georgia" charset="0"/>
              </a:rPr>
              <a:t>Shanghai</a:t>
            </a:r>
          </a:p>
          <a:p>
            <a:pPr algn="r" rtl="0" eaLnBrk="1" fontAlgn="b" latinLnBrk="0" hangingPunct="1"/>
            <a:r>
              <a:rPr lang="en-US" sz="733" dirty="0">
                <a:latin typeface="Georgia" panose="02040502050405020303" pitchFamily="18" charset="0"/>
                <a:ea typeface="Georgia" charset="0"/>
                <a:cs typeface="Georgia" charset="0"/>
              </a:rPr>
              <a:t>Shenzhen</a:t>
            </a:r>
          </a:p>
          <a:p>
            <a:pPr algn="r" rtl="0" eaLnBrk="1" fontAlgn="b" latinLnBrk="0" hangingPunct="1"/>
            <a:r>
              <a:rPr lang="en-US" sz="733" dirty="0">
                <a:latin typeface="Georgia" panose="02040502050405020303" pitchFamily="18" charset="0"/>
                <a:ea typeface="Georgia" charset="0"/>
                <a:cs typeface="Georgia" charset="0"/>
              </a:rPr>
              <a:t>Singapore</a:t>
            </a:r>
            <a:br>
              <a:rPr lang="en-US" sz="733" dirty="0">
                <a:latin typeface="Georgia" panose="02040502050405020303" pitchFamily="18" charset="0"/>
                <a:ea typeface="Georgia" charset="0"/>
                <a:cs typeface="Georgia" charset="0"/>
              </a:rPr>
            </a:br>
            <a:r>
              <a:rPr lang="en-US" sz="733" dirty="0">
                <a:latin typeface="Georgia" panose="02040502050405020303" pitchFamily="18" charset="0"/>
                <a:ea typeface="Georgia" charset="0"/>
                <a:cs typeface="Georgia" charset="0"/>
              </a:rPr>
              <a:t>Sydney</a:t>
            </a:r>
          </a:p>
          <a:p>
            <a:pPr algn="r" rtl="0" eaLnBrk="1" fontAlgn="b" latinLnBrk="0" hangingPunct="1"/>
            <a:r>
              <a:rPr lang="en-US" sz="733" dirty="0">
                <a:latin typeface="Georgia" panose="02040502050405020303" pitchFamily="18" charset="0"/>
                <a:ea typeface="Georgia" charset="0"/>
                <a:cs typeface="Georgia" charset="0"/>
              </a:rPr>
              <a:t>Tokyo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7E302D0-43AE-486C-ADE5-7DE769ED29C8}"/>
              </a:ext>
            </a:extLst>
          </p:cNvPr>
          <p:cNvCxnSpPr/>
          <p:nvPr userDrawn="1"/>
        </p:nvCxnSpPr>
        <p:spPr>
          <a:xfrm>
            <a:off x="838202" y="3426408"/>
            <a:ext cx="1701209" cy="0"/>
          </a:xfrm>
          <a:prstGeom prst="straightConnector1">
            <a:avLst/>
          </a:prstGeom>
          <a:ln w="12700" cap="sq">
            <a:solidFill>
              <a:schemeClr val="tx1"/>
            </a:solidFill>
            <a:bevel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7E737BE-0197-4064-A67C-E617881DA072}"/>
              </a:ext>
            </a:extLst>
          </p:cNvPr>
          <p:cNvCxnSpPr/>
          <p:nvPr userDrawn="1"/>
        </p:nvCxnSpPr>
        <p:spPr>
          <a:xfrm>
            <a:off x="1601458" y="5129052"/>
            <a:ext cx="1946371" cy="0"/>
          </a:xfrm>
          <a:prstGeom prst="straightConnector1">
            <a:avLst/>
          </a:prstGeom>
          <a:ln w="12700" cap="sq">
            <a:solidFill>
              <a:schemeClr val="tx1"/>
            </a:solidFill>
            <a:bevel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FC731626-EE63-44C7-901B-C6F9CE42AA5A}"/>
              </a:ext>
            </a:extLst>
          </p:cNvPr>
          <p:cNvCxnSpPr/>
          <p:nvPr userDrawn="1"/>
        </p:nvCxnSpPr>
        <p:spPr>
          <a:xfrm>
            <a:off x="6563277" y="4362251"/>
            <a:ext cx="2249079" cy="0"/>
          </a:xfrm>
          <a:prstGeom prst="straightConnector1">
            <a:avLst/>
          </a:prstGeom>
          <a:ln w="12700" cap="sq">
            <a:solidFill>
              <a:schemeClr val="tx1"/>
            </a:solidFill>
            <a:bevel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78D2414-284D-4493-8D2D-48756B6137AB}"/>
              </a:ext>
            </a:extLst>
          </p:cNvPr>
          <p:cNvCxnSpPr/>
          <p:nvPr userDrawn="1"/>
        </p:nvCxnSpPr>
        <p:spPr>
          <a:xfrm>
            <a:off x="9171624" y="3139524"/>
            <a:ext cx="2127192" cy="0"/>
          </a:xfrm>
          <a:prstGeom prst="straightConnector1">
            <a:avLst/>
          </a:prstGeom>
          <a:ln w="12700" cap="sq">
            <a:solidFill>
              <a:schemeClr val="tx1"/>
            </a:solidFill>
            <a:bevel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523D2A6-2138-4F39-95DD-349F7D6ACEB0}"/>
              </a:ext>
            </a:extLst>
          </p:cNvPr>
          <p:cNvCxnSpPr/>
          <p:nvPr userDrawn="1"/>
        </p:nvCxnSpPr>
        <p:spPr>
          <a:xfrm>
            <a:off x="4394792" y="3108921"/>
            <a:ext cx="1701209" cy="0"/>
          </a:xfrm>
          <a:prstGeom prst="straightConnector1">
            <a:avLst/>
          </a:prstGeom>
          <a:ln w="12700" cap="sq">
            <a:solidFill>
              <a:schemeClr val="tx1"/>
            </a:solidFill>
            <a:bevel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2E26E0F6-5F43-4B2D-A7B9-E5438623A9D3}"/>
              </a:ext>
            </a:extLst>
          </p:cNvPr>
          <p:cNvSpPr/>
          <p:nvPr userDrawn="1"/>
        </p:nvSpPr>
        <p:spPr>
          <a:xfrm>
            <a:off x="8556795" y="5563942"/>
            <a:ext cx="828649" cy="82864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80000"/>
              </a:lnSpc>
            </a:pPr>
            <a:r>
              <a:rPr lang="en-US" sz="2667" b="1" dirty="0">
                <a:solidFill>
                  <a:schemeClr val="bg1"/>
                </a:solidFill>
                <a:latin typeface="+mj-lt"/>
              </a:rPr>
              <a:t>78</a:t>
            </a:r>
          </a:p>
          <a:p>
            <a:pPr algn="ctr">
              <a:lnSpc>
                <a:spcPct val="80000"/>
              </a:lnSpc>
            </a:pPr>
            <a:r>
              <a:rPr lang="en-US" sz="1067" dirty="0">
                <a:solidFill>
                  <a:schemeClr val="bg1"/>
                </a:solidFill>
                <a:latin typeface="+mj-lt"/>
              </a:rPr>
              <a:t>offices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39351451-B3BF-447D-983B-65E427C9BB8D}"/>
              </a:ext>
            </a:extLst>
          </p:cNvPr>
          <p:cNvSpPr/>
          <p:nvPr userDrawn="1"/>
        </p:nvSpPr>
        <p:spPr>
          <a:xfrm>
            <a:off x="9532736" y="5563942"/>
            <a:ext cx="828649" cy="82864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80000"/>
              </a:lnSpc>
            </a:pPr>
            <a:r>
              <a:rPr lang="en-US" sz="2667" b="1" dirty="0">
                <a:solidFill>
                  <a:schemeClr val="bg1"/>
                </a:solidFill>
                <a:latin typeface="+mj-lt"/>
              </a:rPr>
              <a:t>40</a:t>
            </a:r>
          </a:p>
          <a:p>
            <a:pPr algn="ctr">
              <a:lnSpc>
                <a:spcPct val="80000"/>
              </a:lnSpc>
            </a:pPr>
            <a:r>
              <a:rPr lang="en-US" sz="1067" dirty="0">
                <a:solidFill>
                  <a:schemeClr val="bg1"/>
                </a:solidFill>
                <a:latin typeface="+mj-lt"/>
              </a:rPr>
              <a:t>countries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AB9DC929-0E03-4FE7-9F27-51BDEE023DD9}"/>
              </a:ext>
            </a:extLst>
          </p:cNvPr>
          <p:cNvSpPr/>
          <p:nvPr userDrawn="1"/>
        </p:nvSpPr>
        <p:spPr>
          <a:xfrm>
            <a:off x="10508677" y="5563942"/>
            <a:ext cx="828649" cy="82864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80000"/>
              </a:lnSpc>
            </a:pPr>
            <a:r>
              <a:rPr lang="en-US" sz="2667" b="1" dirty="0">
                <a:solidFill>
                  <a:schemeClr val="bg1"/>
                </a:solidFill>
                <a:latin typeface="+mj-lt"/>
              </a:rPr>
              <a:t>4K</a:t>
            </a:r>
          </a:p>
          <a:p>
            <a:pPr algn="ctr">
              <a:lnSpc>
                <a:spcPct val="80000"/>
              </a:lnSpc>
            </a:pPr>
            <a:r>
              <a:rPr lang="en-US" sz="1067" dirty="0">
                <a:solidFill>
                  <a:schemeClr val="bg1"/>
                </a:solidFill>
                <a:latin typeface="+mj-lt"/>
              </a:rPr>
              <a:t>people</a:t>
            </a:r>
          </a:p>
        </p:txBody>
      </p:sp>
      <p:sp>
        <p:nvSpPr>
          <p:cNvPr id="47" name="Title 46">
            <a:extLst>
              <a:ext uri="{FF2B5EF4-FFF2-40B4-BE49-F238E27FC236}">
                <a16:creationId xmlns:a16="http://schemas.microsoft.com/office/drawing/2014/main" id="{FCF71C24-F0EB-46D9-9A15-AE8A4F47B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EA202BF-C632-0F49-ADB4-640C6E022339}"/>
              </a:ext>
            </a:extLst>
          </p:cNvPr>
          <p:cNvCxnSpPr/>
          <p:nvPr userDrawn="1"/>
        </p:nvCxnSpPr>
        <p:spPr>
          <a:xfrm flipH="1">
            <a:off x="838199" y="1448497"/>
            <a:ext cx="360000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9517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BEC9A-7517-4263-8FA2-36D91A745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558B184-333F-4662-A0DE-559FBA334797}"/>
              </a:ext>
            </a:extLst>
          </p:cNvPr>
          <p:cNvCxnSpPr/>
          <p:nvPr userDrawn="1"/>
        </p:nvCxnSpPr>
        <p:spPr>
          <a:xfrm flipH="1">
            <a:off x="838199" y="1448497"/>
            <a:ext cx="360000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313163-FC95-0D4E-ADDB-AF82B3917E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37213096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CW Office &amp; Affilia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6" descr="Image result for world map png">
            <a:extLst>
              <a:ext uri="{FF2B5EF4-FFF2-40B4-BE49-F238E27FC236}">
                <a16:creationId xmlns:a16="http://schemas.microsoft.com/office/drawing/2014/main" id="{9D6FE763-AE52-46E1-9F1E-E0DBC89A961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184" b="9596"/>
          <a:stretch/>
        </p:blipFill>
        <p:spPr bwMode="auto">
          <a:xfrm>
            <a:off x="0" y="1844563"/>
            <a:ext cx="12192000" cy="501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780888CC-952E-4F1C-9D4E-05848504BC76}"/>
              </a:ext>
            </a:extLst>
          </p:cNvPr>
          <p:cNvSpPr/>
          <p:nvPr userDrawn="1"/>
        </p:nvSpPr>
        <p:spPr>
          <a:xfrm>
            <a:off x="0" y="1"/>
            <a:ext cx="12192000" cy="18445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E8CE26E-7156-42CD-B341-F12F55B88AE3}"/>
              </a:ext>
            </a:extLst>
          </p:cNvPr>
          <p:cNvSpPr txBox="1"/>
          <p:nvPr userDrawn="1"/>
        </p:nvSpPr>
        <p:spPr>
          <a:xfrm>
            <a:off x="838201" y="3479202"/>
            <a:ext cx="1701208" cy="1134317"/>
          </a:xfrm>
          <a:prstGeom prst="rect">
            <a:avLst/>
          </a:prstGeom>
          <a:noFill/>
        </p:spPr>
        <p:txBody>
          <a:bodyPr wrap="none" lIns="0" tIns="0" rIns="0" bIns="0" numCol="2" rtlCol="0">
            <a:noAutofit/>
          </a:bodyPr>
          <a:lstStyle/>
          <a:p>
            <a:pPr rtl="0" eaLnBrk="1" fontAlgn="b" latinLnBrk="0" hangingPunct="1"/>
            <a:r>
              <a:rPr lang="en-US" sz="700" b="0" i="0" u="none" strike="noStrike" kern="1200" dirty="0">
                <a:solidFill>
                  <a:schemeClr val="tx1"/>
                </a:solidFill>
                <a:effectLst/>
                <a:latin typeface="Georgia" charset="0"/>
                <a:ea typeface="Georgia" charset="0"/>
                <a:cs typeface="Georgia" charset="0"/>
              </a:rPr>
              <a:t>Atlanta</a:t>
            </a:r>
          </a:p>
          <a:p>
            <a:pPr rtl="0" eaLnBrk="1" fontAlgn="b" latinLnBrk="0" hangingPunct="1"/>
            <a:r>
              <a:rPr lang="en-US" sz="700" b="0" i="0" u="none" strike="noStrike" kern="1200" dirty="0">
                <a:solidFill>
                  <a:schemeClr val="tx1"/>
                </a:solidFill>
                <a:effectLst/>
                <a:latin typeface="Georgia" charset="0"/>
                <a:ea typeface="Georgia" charset="0"/>
                <a:cs typeface="Georgia" charset="0"/>
              </a:rPr>
              <a:t>Austin</a:t>
            </a:r>
          </a:p>
          <a:p>
            <a:pPr rtl="0" eaLnBrk="1" fontAlgn="b" latinLnBrk="0" hangingPunct="1"/>
            <a:r>
              <a:rPr lang="en-US" sz="700" b="0" i="0" u="none" strike="noStrike" kern="1200" dirty="0">
                <a:solidFill>
                  <a:schemeClr val="tx1"/>
                </a:solidFill>
                <a:effectLst/>
                <a:latin typeface="Georgia" charset="0"/>
                <a:ea typeface="Georgia" charset="0"/>
                <a:cs typeface="Georgia" charset="0"/>
              </a:rPr>
              <a:t>Boston</a:t>
            </a:r>
          </a:p>
          <a:p>
            <a:pPr rtl="0" eaLnBrk="1" fontAlgn="b" latinLnBrk="0" hangingPunct="1"/>
            <a:r>
              <a:rPr lang="en-US" sz="700" b="0" i="0" u="none" strike="noStrike" kern="1200" dirty="0">
                <a:solidFill>
                  <a:schemeClr val="tx1"/>
                </a:solidFill>
                <a:effectLst/>
                <a:latin typeface="Georgia" charset="0"/>
                <a:ea typeface="Georgia" charset="0"/>
                <a:cs typeface="Georgia" charset="0"/>
              </a:rPr>
              <a:t>Calgary</a:t>
            </a:r>
          </a:p>
          <a:p>
            <a:pPr rtl="0" eaLnBrk="1" fontAlgn="b" latinLnBrk="0" hangingPunct="1"/>
            <a:r>
              <a:rPr lang="en-US" sz="700" b="0" i="0" u="none" strike="noStrike" kern="1200" dirty="0">
                <a:solidFill>
                  <a:schemeClr val="tx1"/>
                </a:solidFill>
                <a:effectLst/>
                <a:latin typeface="Georgia" charset="0"/>
                <a:ea typeface="Georgia" charset="0"/>
                <a:cs typeface="Georgia" charset="0"/>
              </a:rPr>
              <a:t>Chicago</a:t>
            </a:r>
          </a:p>
          <a:p>
            <a:pPr rtl="0" eaLnBrk="1" fontAlgn="b" latinLnBrk="0" hangingPunct="1"/>
            <a:r>
              <a:rPr lang="en-US" sz="700" b="0" i="0" u="none" strike="noStrike" kern="1200" dirty="0">
                <a:solidFill>
                  <a:schemeClr val="tx1"/>
                </a:solidFill>
                <a:effectLst/>
                <a:latin typeface="Georgia" charset="0"/>
                <a:ea typeface="Georgia" charset="0"/>
                <a:cs typeface="Georgia" charset="0"/>
              </a:rPr>
              <a:t>Dallas</a:t>
            </a:r>
          </a:p>
          <a:p>
            <a:pPr rtl="0" eaLnBrk="1" fontAlgn="b" latinLnBrk="0" hangingPunct="1"/>
            <a:r>
              <a:rPr lang="en-US" sz="700" b="0" i="0" u="none" strike="noStrike" kern="1200" dirty="0">
                <a:solidFill>
                  <a:schemeClr val="tx1"/>
                </a:solidFill>
                <a:effectLst/>
                <a:latin typeface="Georgia" charset="0"/>
                <a:ea typeface="Georgia" charset="0"/>
                <a:cs typeface="Georgia" charset="0"/>
              </a:rPr>
              <a:t>Halifax</a:t>
            </a:r>
          </a:p>
          <a:p>
            <a:pPr rtl="0" eaLnBrk="1" fontAlgn="b" latinLnBrk="0" hangingPunct="1"/>
            <a:r>
              <a:rPr lang="en-US" sz="700" b="0" i="0" u="none" strike="noStrike" kern="1200" dirty="0">
                <a:solidFill>
                  <a:schemeClr val="tx1"/>
                </a:solidFill>
                <a:effectLst/>
                <a:latin typeface="Georgia" charset="0"/>
                <a:ea typeface="Georgia" charset="0"/>
                <a:cs typeface="Georgia" charset="0"/>
              </a:rPr>
              <a:t>Los Angeles</a:t>
            </a:r>
          </a:p>
          <a:p>
            <a:pPr rtl="0" eaLnBrk="1" fontAlgn="b" latinLnBrk="0" hangingPunct="1"/>
            <a:r>
              <a:rPr lang="en-US" sz="700" b="0" i="0" u="none" strike="noStrike" kern="1200" dirty="0">
                <a:solidFill>
                  <a:schemeClr val="tx1"/>
                </a:solidFill>
                <a:effectLst/>
                <a:latin typeface="Georgia" charset="0"/>
                <a:ea typeface="Georgia" charset="0"/>
                <a:cs typeface="Georgia" charset="0"/>
              </a:rPr>
              <a:t>Memphis</a:t>
            </a:r>
          </a:p>
          <a:p>
            <a:pPr rtl="0" eaLnBrk="1" fontAlgn="b" latinLnBrk="0" hangingPunct="1"/>
            <a:r>
              <a:rPr lang="en-US" sz="700" b="0" i="0" u="none" strike="noStrike" kern="1200" dirty="0">
                <a:solidFill>
                  <a:schemeClr val="tx1"/>
                </a:solidFill>
                <a:effectLst/>
                <a:latin typeface="Georgia" charset="0"/>
                <a:ea typeface="Georgia" charset="0"/>
                <a:cs typeface="Georgia" charset="0"/>
              </a:rPr>
              <a:t>Miami</a:t>
            </a:r>
          </a:p>
          <a:p>
            <a:pPr rtl="0" eaLnBrk="1" fontAlgn="b" latinLnBrk="0" hangingPunct="1"/>
            <a:r>
              <a:rPr lang="en-US" sz="700" b="0" i="0" u="none" strike="noStrike" kern="1200" dirty="0">
                <a:solidFill>
                  <a:schemeClr val="tx1"/>
                </a:solidFill>
                <a:effectLst/>
                <a:latin typeface="Georgia" charset="0"/>
                <a:ea typeface="Georgia" charset="0"/>
                <a:cs typeface="Georgia" charset="0"/>
              </a:rPr>
              <a:t>Montreal</a:t>
            </a:r>
          </a:p>
          <a:p>
            <a:pPr rtl="0" eaLnBrk="1" fontAlgn="b" latinLnBrk="0" hangingPunct="1"/>
            <a:r>
              <a:rPr lang="en-US" sz="700" b="0" i="0" u="none" strike="noStrike" kern="1200" dirty="0">
                <a:solidFill>
                  <a:schemeClr val="tx1"/>
                </a:solidFill>
                <a:effectLst/>
                <a:latin typeface="Georgia" charset="0"/>
                <a:ea typeface="Georgia" charset="0"/>
                <a:cs typeface="Georgia" charset="0"/>
              </a:rPr>
              <a:t>New York</a:t>
            </a:r>
          </a:p>
          <a:p>
            <a:pPr rtl="0" eaLnBrk="1" fontAlgn="b" latinLnBrk="0" hangingPunct="1"/>
            <a:r>
              <a:rPr lang="en-US" sz="700" b="0" i="0" u="none" strike="noStrike" kern="1200" dirty="0">
                <a:solidFill>
                  <a:schemeClr val="tx1"/>
                </a:solidFill>
                <a:effectLst/>
                <a:latin typeface="Georgia" charset="0"/>
                <a:ea typeface="Georgia" charset="0"/>
                <a:cs typeface="Georgia" charset="0"/>
              </a:rPr>
              <a:t>Ottawa</a:t>
            </a:r>
          </a:p>
          <a:p>
            <a:pPr rtl="0" eaLnBrk="1" fontAlgn="b" latinLnBrk="0" hangingPunct="1"/>
            <a:r>
              <a:rPr lang="en-US" sz="700" b="0" i="0" u="none" strike="noStrike" kern="1200" dirty="0">
                <a:solidFill>
                  <a:schemeClr val="tx1"/>
                </a:solidFill>
                <a:effectLst/>
                <a:latin typeface="Georgia" charset="0"/>
                <a:ea typeface="Georgia" charset="0"/>
                <a:cs typeface="Georgia" charset="0"/>
              </a:rPr>
              <a:t>Pittsburgh</a:t>
            </a:r>
          </a:p>
          <a:p>
            <a:pPr rtl="0" eaLnBrk="1" fontAlgn="b" latinLnBrk="0" hangingPunct="1"/>
            <a:r>
              <a:rPr lang="en-US" sz="700" b="0" i="0" u="none" strike="noStrike" kern="1200" dirty="0">
                <a:solidFill>
                  <a:schemeClr val="tx1"/>
                </a:solidFill>
                <a:effectLst/>
                <a:latin typeface="Georgia" charset="0"/>
                <a:ea typeface="Georgia" charset="0"/>
                <a:cs typeface="Georgia" charset="0"/>
              </a:rPr>
              <a:t>Quebec City</a:t>
            </a:r>
          </a:p>
          <a:p>
            <a:pPr rtl="0" eaLnBrk="1" fontAlgn="b" latinLnBrk="0" hangingPunct="1"/>
            <a:r>
              <a:rPr lang="en-US" sz="700" b="0" i="0" u="none" strike="noStrike" kern="1200" dirty="0">
                <a:solidFill>
                  <a:schemeClr val="tx1"/>
                </a:solidFill>
                <a:effectLst/>
                <a:latin typeface="Georgia" charset="0"/>
                <a:ea typeface="Georgia" charset="0"/>
                <a:cs typeface="Georgia" charset="0"/>
              </a:rPr>
              <a:t>Saint John</a:t>
            </a:r>
          </a:p>
          <a:p>
            <a:pPr rtl="0" eaLnBrk="1" fontAlgn="b" latinLnBrk="0" hangingPunct="1"/>
            <a:r>
              <a:rPr lang="en-US" sz="700" b="0" i="0" u="none" strike="noStrike" kern="1200" dirty="0">
                <a:solidFill>
                  <a:schemeClr val="tx1"/>
                </a:solidFill>
                <a:effectLst/>
                <a:latin typeface="Georgia" charset="0"/>
                <a:ea typeface="Georgia" charset="0"/>
                <a:cs typeface="Georgia" charset="0"/>
              </a:rPr>
              <a:t>San Francisco</a:t>
            </a:r>
          </a:p>
          <a:p>
            <a:pPr rtl="0" eaLnBrk="1" fontAlgn="b" latinLnBrk="0" hangingPunct="1"/>
            <a:r>
              <a:rPr lang="en-US" sz="700" b="0" i="0" u="none" strike="noStrike" kern="1200" dirty="0">
                <a:solidFill>
                  <a:schemeClr val="tx1"/>
                </a:solidFill>
                <a:effectLst/>
                <a:latin typeface="Georgia" charset="0"/>
                <a:ea typeface="Georgia" charset="0"/>
                <a:cs typeface="Georgia" charset="0"/>
              </a:rPr>
              <a:t>St. John's</a:t>
            </a:r>
          </a:p>
          <a:p>
            <a:pPr rtl="0" eaLnBrk="1" fontAlgn="b" latinLnBrk="0" hangingPunct="1"/>
            <a:r>
              <a:rPr lang="en-US" sz="700" b="0" i="0" u="none" strike="noStrike" kern="1200" dirty="0">
                <a:solidFill>
                  <a:schemeClr val="tx1"/>
                </a:solidFill>
                <a:effectLst/>
                <a:latin typeface="Georgia" charset="0"/>
                <a:ea typeface="Georgia" charset="0"/>
                <a:cs typeface="Georgia" charset="0"/>
              </a:rPr>
              <a:t>Toronto</a:t>
            </a:r>
          </a:p>
          <a:p>
            <a:pPr rtl="0" eaLnBrk="1" fontAlgn="b" latinLnBrk="0" hangingPunct="1"/>
            <a:r>
              <a:rPr lang="en-US" sz="700" b="0" i="0" u="none" strike="noStrike" kern="1200" dirty="0">
                <a:solidFill>
                  <a:schemeClr val="tx1"/>
                </a:solidFill>
                <a:effectLst/>
                <a:latin typeface="Georgia" charset="0"/>
                <a:ea typeface="Georgia" charset="0"/>
                <a:cs typeface="Georgia" charset="0"/>
              </a:rPr>
              <a:t>Vancouver</a:t>
            </a:r>
          </a:p>
          <a:p>
            <a:pPr rtl="0" eaLnBrk="1" fontAlgn="b" latinLnBrk="0" hangingPunct="1"/>
            <a:r>
              <a:rPr lang="en-US" sz="700" b="0" i="0" u="none" strike="noStrike" kern="1200" dirty="0">
                <a:solidFill>
                  <a:schemeClr val="tx1"/>
                </a:solidFill>
                <a:effectLst/>
                <a:latin typeface="Georgia" charset="0"/>
                <a:ea typeface="Georgia" charset="0"/>
                <a:cs typeface="Georgia" charset="0"/>
              </a:rPr>
              <a:t>Victoria</a:t>
            </a:r>
          </a:p>
          <a:p>
            <a:pPr rtl="0" eaLnBrk="1" fontAlgn="b" latinLnBrk="0" hangingPunct="1"/>
            <a:r>
              <a:rPr lang="en-US" sz="700" b="0" i="0" u="none" strike="noStrike" kern="1200" dirty="0">
                <a:solidFill>
                  <a:schemeClr val="tx1"/>
                </a:solidFill>
                <a:effectLst/>
                <a:latin typeface="Georgia" charset="0"/>
                <a:ea typeface="Georgia" charset="0"/>
                <a:cs typeface="Georgia" charset="0"/>
              </a:rPr>
              <a:t>Washington DC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77441AB-B9FA-4848-BE77-35F1CEE2A380}"/>
              </a:ext>
            </a:extLst>
          </p:cNvPr>
          <p:cNvSpPr txBox="1"/>
          <p:nvPr userDrawn="1"/>
        </p:nvSpPr>
        <p:spPr>
          <a:xfrm>
            <a:off x="838201" y="3208458"/>
            <a:ext cx="170120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77">
              <a:defRPr/>
            </a:pPr>
            <a:r>
              <a:rPr lang="en-US" sz="1400" b="1" dirty="0">
                <a:solidFill>
                  <a:schemeClr val="bg2"/>
                </a:solidFill>
                <a:latin typeface="+mj-lt"/>
              </a:rPr>
              <a:t>NORTH AMERICA</a:t>
            </a:r>
            <a:endParaRPr lang="en-US" sz="3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20A829C-C3B3-481E-A50D-550B3695B728}"/>
              </a:ext>
            </a:extLst>
          </p:cNvPr>
          <p:cNvSpPr txBox="1"/>
          <p:nvPr userDrawn="1"/>
        </p:nvSpPr>
        <p:spPr>
          <a:xfrm>
            <a:off x="1601458" y="5173306"/>
            <a:ext cx="1946371" cy="1134317"/>
          </a:xfrm>
          <a:prstGeom prst="rect">
            <a:avLst/>
          </a:prstGeom>
          <a:noFill/>
        </p:spPr>
        <p:txBody>
          <a:bodyPr wrap="none" lIns="0" tIns="0" rIns="0" bIns="0" numCol="2" rtlCol="0">
            <a:noAutofit/>
          </a:bodyPr>
          <a:lstStyle/>
          <a:p>
            <a:pPr rtl="0" eaLnBrk="1" fontAlgn="b" latinLnBrk="0" hangingPunct="1"/>
            <a:r>
              <a:rPr lang="en-US" sz="700" b="0" i="0" u="none" strike="noStrike" kern="1200" dirty="0">
                <a:solidFill>
                  <a:schemeClr val="tx1"/>
                </a:solidFill>
                <a:effectLst/>
                <a:latin typeface="Georgia" charset="0"/>
                <a:ea typeface="Georgia" charset="0"/>
                <a:cs typeface="Georgia" charset="0"/>
              </a:rPr>
              <a:t>Bogota</a:t>
            </a:r>
          </a:p>
          <a:p>
            <a:pPr rtl="0" eaLnBrk="1" fontAlgn="b" latinLnBrk="0" hangingPunct="1"/>
            <a:r>
              <a:rPr lang="en-US" sz="700" b="0" i="0" u="none" strike="noStrike" kern="1200" dirty="0">
                <a:solidFill>
                  <a:schemeClr val="tx1"/>
                </a:solidFill>
                <a:effectLst/>
                <a:latin typeface="Georgia" charset="0"/>
                <a:ea typeface="Georgia" charset="0"/>
                <a:cs typeface="Georgia" charset="0"/>
              </a:rPr>
              <a:t>Brasilia</a:t>
            </a:r>
          </a:p>
          <a:p>
            <a:pPr rtl="0" eaLnBrk="1" fontAlgn="b" latinLnBrk="0" hangingPunct="1"/>
            <a:r>
              <a:rPr lang="en-US" sz="700" b="0" i="0" u="none" strike="noStrike" kern="1200" dirty="0">
                <a:solidFill>
                  <a:schemeClr val="tx1"/>
                </a:solidFill>
                <a:effectLst/>
                <a:latin typeface="Georgia" charset="0"/>
                <a:ea typeface="Georgia" charset="0"/>
                <a:cs typeface="Georgia" charset="0"/>
              </a:rPr>
              <a:t>Buenos Aires</a:t>
            </a:r>
          </a:p>
          <a:p>
            <a:pPr rtl="0" eaLnBrk="1" fontAlgn="b" latinLnBrk="0" hangingPunct="1"/>
            <a:r>
              <a:rPr lang="en-US" sz="700" b="0" i="0" u="none" strike="noStrike" kern="1200" dirty="0">
                <a:solidFill>
                  <a:schemeClr val="tx1"/>
                </a:solidFill>
                <a:effectLst/>
                <a:latin typeface="Georgia" charset="0"/>
                <a:ea typeface="Georgia" charset="0"/>
                <a:cs typeface="Georgia" charset="0"/>
              </a:rPr>
              <a:t>Caracas</a:t>
            </a:r>
          </a:p>
          <a:p>
            <a:pPr rtl="0" eaLnBrk="1" fontAlgn="b" latinLnBrk="0" hangingPunct="1"/>
            <a:r>
              <a:rPr lang="en-US" sz="700" b="0" i="0" u="none" strike="noStrike" kern="1200" dirty="0">
                <a:solidFill>
                  <a:schemeClr val="tx1"/>
                </a:solidFill>
                <a:effectLst/>
                <a:latin typeface="Georgia" charset="0"/>
                <a:ea typeface="Georgia" charset="0"/>
                <a:cs typeface="Georgia" charset="0"/>
              </a:rPr>
              <a:t>Guatemala City</a:t>
            </a:r>
          </a:p>
          <a:p>
            <a:pPr rtl="0" eaLnBrk="1" fontAlgn="b" latinLnBrk="0" hangingPunct="1"/>
            <a:r>
              <a:rPr lang="en-US" sz="700" b="0" i="0" u="none" strike="noStrike" kern="1200" dirty="0">
                <a:solidFill>
                  <a:schemeClr val="tx1"/>
                </a:solidFill>
                <a:effectLst/>
                <a:latin typeface="Georgia" charset="0"/>
                <a:ea typeface="Georgia" charset="0"/>
                <a:cs typeface="Georgia" charset="0"/>
              </a:rPr>
              <a:t>Lima</a:t>
            </a:r>
          </a:p>
          <a:p>
            <a:pPr rtl="0" eaLnBrk="1" fontAlgn="b" latinLnBrk="0" hangingPunct="1"/>
            <a:r>
              <a:rPr lang="en-US" sz="700" b="0" i="0" u="none" strike="noStrike" kern="1200" dirty="0">
                <a:solidFill>
                  <a:schemeClr val="tx1"/>
                </a:solidFill>
                <a:effectLst/>
                <a:latin typeface="Georgia" charset="0"/>
                <a:ea typeface="Georgia" charset="0"/>
                <a:cs typeface="Georgia" charset="0"/>
              </a:rPr>
              <a:t>Medellin</a:t>
            </a:r>
          </a:p>
          <a:p>
            <a:pPr rtl="0" eaLnBrk="1" fontAlgn="b" latinLnBrk="0" hangingPunct="1"/>
            <a:r>
              <a:rPr lang="en-US" sz="700" b="0" i="0" u="none" strike="noStrike" kern="1200" dirty="0">
                <a:solidFill>
                  <a:schemeClr val="tx1"/>
                </a:solidFill>
                <a:effectLst/>
                <a:latin typeface="Georgia" charset="0"/>
                <a:ea typeface="Georgia" charset="0"/>
                <a:cs typeface="Georgia" charset="0"/>
              </a:rPr>
              <a:t>Mexico City</a:t>
            </a:r>
          </a:p>
          <a:p>
            <a:pPr rtl="0" eaLnBrk="1" fontAlgn="b" latinLnBrk="0" hangingPunct="1"/>
            <a:r>
              <a:rPr lang="en-US" sz="700" b="0" i="0" u="none" strike="noStrike" kern="1200" dirty="0">
                <a:solidFill>
                  <a:schemeClr val="tx1"/>
                </a:solidFill>
                <a:effectLst/>
                <a:latin typeface="Georgia" charset="0"/>
                <a:ea typeface="Georgia" charset="0"/>
                <a:cs typeface="Georgia" charset="0"/>
              </a:rPr>
              <a:t>Montevideo</a:t>
            </a:r>
          </a:p>
          <a:p>
            <a:pPr rtl="0" eaLnBrk="1" fontAlgn="b" latinLnBrk="0" hangingPunct="1"/>
            <a:r>
              <a:rPr lang="en-US" sz="700" b="0" i="0" u="none" strike="noStrike" kern="1200" dirty="0">
                <a:solidFill>
                  <a:schemeClr val="tx1"/>
                </a:solidFill>
                <a:effectLst/>
                <a:latin typeface="Georgia" charset="0"/>
                <a:ea typeface="Georgia" charset="0"/>
                <a:cs typeface="Georgia" charset="0"/>
              </a:rPr>
              <a:t>Panama City</a:t>
            </a:r>
          </a:p>
          <a:p>
            <a:pPr rtl="0" eaLnBrk="1" fontAlgn="b" latinLnBrk="0" hangingPunct="1"/>
            <a:r>
              <a:rPr lang="en-US" sz="700" b="0" i="0" u="none" strike="noStrike" kern="1200" dirty="0">
                <a:solidFill>
                  <a:schemeClr val="tx1"/>
                </a:solidFill>
                <a:effectLst/>
                <a:latin typeface="Georgia" charset="0"/>
                <a:ea typeface="Georgia" charset="0"/>
                <a:cs typeface="Georgia" charset="0"/>
              </a:rPr>
              <a:t>Rio de Janeiro</a:t>
            </a:r>
          </a:p>
          <a:p>
            <a:pPr rtl="0" eaLnBrk="1" fontAlgn="b" latinLnBrk="0" hangingPunct="1"/>
            <a:r>
              <a:rPr lang="en-US" sz="700" b="0" i="0" u="none" strike="noStrike" kern="1200" dirty="0">
                <a:solidFill>
                  <a:schemeClr val="tx1"/>
                </a:solidFill>
                <a:effectLst/>
                <a:latin typeface="Georgia" charset="0"/>
                <a:ea typeface="Georgia" charset="0"/>
                <a:cs typeface="Georgia" charset="0"/>
              </a:rPr>
              <a:t>San Jose</a:t>
            </a:r>
          </a:p>
          <a:p>
            <a:pPr rtl="0" eaLnBrk="1" fontAlgn="b" latinLnBrk="0" hangingPunct="1"/>
            <a:r>
              <a:rPr lang="en-US" sz="700" b="0" i="0" u="none" strike="noStrike" kern="1200" dirty="0">
                <a:solidFill>
                  <a:schemeClr val="tx1"/>
                </a:solidFill>
                <a:effectLst/>
                <a:latin typeface="Georgia" charset="0"/>
                <a:ea typeface="Georgia" charset="0"/>
                <a:cs typeface="Georgia" charset="0"/>
              </a:rPr>
              <a:t>San Juan</a:t>
            </a:r>
          </a:p>
          <a:p>
            <a:pPr rtl="0" eaLnBrk="1" fontAlgn="b" latinLnBrk="0" hangingPunct="1"/>
            <a:r>
              <a:rPr lang="en-US" sz="700" b="0" i="0" u="none" strike="noStrike" kern="1200" dirty="0">
                <a:solidFill>
                  <a:schemeClr val="tx1"/>
                </a:solidFill>
                <a:effectLst/>
                <a:latin typeface="Georgia" charset="0"/>
                <a:ea typeface="Georgia" charset="0"/>
                <a:cs typeface="Georgia" charset="0"/>
              </a:rPr>
              <a:t>Santiago</a:t>
            </a:r>
          </a:p>
          <a:p>
            <a:pPr rtl="0" eaLnBrk="1" fontAlgn="b" latinLnBrk="0" hangingPunct="1"/>
            <a:r>
              <a:rPr lang="en-US" sz="700" b="0" i="0" u="none" strike="noStrike" kern="1200" dirty="0">
                <a:solidFill>
                  <a:schemeClr val="tx1"/>
                </a:solidFill>
                <a:effectLst/>
                <a:latin typeface="Georgia" charset="0"/>
                <a:ea typeface="Georgia" charset="0"/>
                <a:cs typeface="Georgia" charset="0"/>
              </a:rPr>
              <a:t>Santo Domingo</a:t>
            </a:r>
          </a:p>
          <a:p>
            <a:pPr rtl="0" eaLnBrk="1" fontAlgn="b" latinLnBrk="0" hangingPunct="1"/>
            <a:r>
              <a:rPr lang="en-US" sz="700" b="0" i="0" u="none" strike="noStrike" kern="1200" dirty="0">
                <a:solidFill>
                  <a:schemeClr val="tx1"/>
                </a:solidFill>
                <a:effectLst/>
                <a:latin typeface="Georgia" charset="0"/>
                <a:ea typeface="Georgia" charset="0"/>
                <a:cs typeface="Georgia" charset="0"/>
              </a:rPr>
              <a:t>Sao Paulo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A713A90-7785-46CC-9600-31ED57C3B72B}"/>
              </a:ext>
            </a:extLst>
          </p:cNvPr>
          <p:cNvSpPr txBox="1"/>
          <p:nvPr userDrawn="1"/>
        </p:nvSpPr>
        <p:spPr>
          <a:xfrm>
            <a:off x="1601458" y="4902562"/>
            <a:ext cx="170120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77">
              <a:defRPr/>
            </a:pPr>
            <a:r>
              <a:rPr lang="en-US" sz="1400" b="1" dirty="0">
                <a:solidFill>
                  <a:schemeClr val="bg2"/>
                </a:solidFill>
                <a:latin typeface="+mj-lt"/>
              </a:rPr>
              <a:t>LATIN AMERICA</a:t>
            </a:r>
            <a:endParaRPr lang="en-US" sz="3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D423C2F-320E-4EC9-A7CD-9354F2A30193}"/>
              </a:ext>
            </a:extLst>
          </p:cNvPr>
          <p:cNvSpPr txBox="1"/>
          <p:nvPr userDrawn="1"/>
        </p:nvSpPr>
        <p:spPr>
          <a:xfrm>
            <a:off x="4394790" y="3161715"/>
            <a:ext cx="1701211" cy="1134317"/>
          </a:xfrm>
          <a:prstGeom prst="rect">
            <a:avLst/>
          </a:prstGeom>
          <a:noFill/>
        </p:spPr>
        <p:txBody>
          <a:bodyPr wrap="none" lIns="0" tIns="0" rIns="0" bIns="0" numCol="3" rtlCol="0">
            <a:noAutofit/>
          </a:bodyPr>
          <a:lstStyle/>
          <a:p>
            <a:pPr rtl="0" eaLnBrk="1" fontAlgn="b" latinLnBrk="0" hangingPunct="1"/>
            <a:r>
              <a:rPr lang="en-US" sz="700" b="0" i="0" u="none" strike="noStrike" kern="1200" dirty="0">
                <a:solidFill>
                  <a:schemeClr val="tx1"/>
                </a:solidFill>
                <a:effectLst/>
                <a:latin typeface="Georgia" charset="0"/>
                <a:ea typeface="Georgia" charset="0"/>
                <a:cs typeface="Georgia" charset="0"/>
              </a:rPr>
              <a:t>Almaty</a:t>
            </a:r>
          </a:p>
          <a:p>
            <a:pPr rtl="0" eaLnBrk="1" fontAlgn="b" latinLnBrk="0" hangingPunct="1"/>
            <a:r>
              <a:rPr lang="en-US" sz="700" b="0" i="0" u="none" strike="noStrike" kern="1200" dirty="0">
                <a:solidFill>
                  <a:schemeClr val="tx1"/>
                </a:solidFill>
                <a:effectLst/>
                <a:latin typeface="Georgia" charset="0"/>
                <a:ea typeface="Georgia" charset="0"/>
                <a:cs typeface="Georgia" charset="0"/>
              </a:rPr>
              <a:t>Amsterdam</a:t>
            </a:r>
          </a:p>
          <a:p>
            <a:pPr rtl="0" eaLnBrk="1" fontAlgn="b" latinLnBrk="0" hangingPunct="1"/>
            <a:r>
              <a:rPr lang="en-US" sz="700" b="0" i="0" u="none" strike="noStrike" kern="1200" dirty="0">
                <a:solidFill>
                  <a:schemeClr val="tx1"/>
                </a:solidFill>
                <a:effectLst/>
                <a:latin typeface="Georgia" charset="0"/>
                <a:ea typeface="Georgia" charset="0"/>
                <a:cs typeface="Georgia" charset="0"/>
              </a:rPr>
              <a:t>Athens</a:t>
            </a:r>
          </a:p>
          <a:p>
            <a:pPr rtl="0" eaLnBrk="1" fontAlgn="b" latinLnBrk="0" hangingPunct="1"/>
            <a:r>
              <a:rPr lang="en-US" sz="700" b="0" i="0" u="none" strike="noStrike" kern="1200" dirty="0">
                <a:solidFill>
                  <a:schemeClr val="tx1"/>
                </a:solidFill>
                <a:effectLst/>
                <a:latin typeface="Georgia" charset="0"/>
                <a:ea typeface="Georgia" charset="0"/>
                <a:cs typeface="Georgia" charset="0"/>
              </a:rPr>
              <a:t>Barcelona</a:t>
            </a:r>
          </a:p>
          <a:p>
            <a:pPr rtl="0" eaLnBrk="1" fontAlgn="b" latinLnBrk="0" hangingPunct="1"/>
            <a:r>
              <a:rPr lang="en-US" sz="700" b="0" i="0" u="none" strike="noStrike" kern="1200" dirty="0">
                <a:solidFill>
                  <a:schemeClr val="tx1"/>
                </a:solidFill>
                <a:effectLst/>
                <a:latin typeface="Georgia" charset="0"/>
                <a:ea typeface="Georgia" charset="0"/>
                <a:cs typeface="Georgia" charset="0"/>
              </a:rPr>
              <a:t>Belgrade</a:t>
            </a:r>
          </a:p>
          <a:p>
            <a:pPr rtl="0" eaLnBrk="1" fontAlgn="b" latinLnBrk="0" hangingPunct="1"/>
            <a:r>
              <a:rPr lang="en-US" sz="700" b="0" i="0" u="none" strike="noStrike" kern="1200" dirty="0">
                <a:solidFill>
                  <a:schemeClr val="tx1"/>
                </a:solidFill>
                <a:effectLst/>
                <a:latin typeface="Georgia" charset="0"/>
                <a:ea typeface="Georgia" charset="0"/>
                <a:cs typeface="Georgia" charset="0"/>
              </a:rPr>
              <a:t>Bellinzona</a:t>
            </a:r>
          </a:p>
          <a:p>
            <a:pPr rtl="0" eaLnBrk="1" fontAlgn="b" latinLnBrk="0" hangingPunct="1"/>
            <a:r>
              <a:rPr lang="en-US" sz="700" b="0" i="0" u="none" strike="noStrike" kern="1200" dirty="0">
                <a:solidFill>
                  <a:schemeClr val="tx1"/>
                </a:solidFill>
                <a:effectLst/>
                <a:latin typeface="Georgia" charset="0"/>
                <a:ea typeface="Georgia" charset="0"/>
                <a:cs typeface="Georgia" charset="0"/>
              </a:rPr>
              <a:t>Berlin</a:t>
            </a:r>
          </a:p>
          <a:p>
            <a:pPr rtl="0" eaLnBrk="1" fontAlgn="b" latinLnBrk="0" hangingPunct="1"/>
            <a:r>
              <a:rPr lang="en-US" sz="700" b="0" i="0" u="none" strike="noStrike" kern="1200" dirty="0">
                <a:solidFill>
                  <a:schemeClr val="tx1"/>
                </a:solidFill>
                <a:effectLst/>
                <a:latin typeface="Georgia" charset="0"/>
                <a:ea typeface="Georgia" charset="0"/>
                <a:cs typeface="Georgia" charset="0"/>
              </a:rPr>
              <a:t>Berne</a:t>
            </a:r>
          </a:p>
          <a:p>
            <a:pPr rtl="0" eaLnBrk="1" fontAlgn="b" latinLnBrk="0" hangingPunct="1"/>
            <a:r>
              <a:rPr lang="en-US" sz="700" b="0" i="0" u="none" strike="noStrike" kern="1200" dirty="0">
                <a:solidFill>
                  <a:schemeClr val="tx1"/>
                </a:solidFill>
                <a:effectLst/>
                <a:latin typeface="Georgia" charset="0"/>
                <a:ea typeface="Georgia" charset="0"/>
                <a:cs typeface="Georgia" charset="0"/>
              </a:rPr>
              <a:t>Bratislava</a:t>
            </a:r>
          </a:p>
          <a:p>
            <a:pPr rtl="0" eaLnBrk="1" fontAlgn="b" latinLnBrk="0" hangingPunct="1"/>
            <a:r>
              <a:rPr lang="en-US" sz="700" b="0" i="0" u="none" strike="noStrike" kern="1200" dirty="0">
                <a:solidFill>
                  <a:schemeClr val="tx1"/>
                </a:solidFill>
                <a:effectLst/>
                <a:latin typeface="Georgia" charset="0"/>
                <a:ea typeface="Georgia" charset="0"/>
                <a:cs typeface="Georgia" charset="0"/>
              </a:rPr>
              <a:t>Brussels</a:t>
            </a:r>
          </a:p>
          <a:p>
            <a:pPr rtl="0" eaLnBrk="1" fontAlgn="b" latinLnBrk="0" hangingPunct="1"/>
            <a:r>
              <a:rPr lang="en-US" sz="700" b="0" i="0" u="none" strike="noStrike" kern="1200" dirty="0">
                <a:solidFill>
                  <a:schemeClr val="tx1"/>
                </a:solidFill>
                <a:effectLst/>
                <a:latin typeface="Georgia" charset="0"/>
                <a:ea typeface="Georgia" charset="0"/>
                <a:cs typeface="Georgia" charset="0"/>
              </a:rPr>
              <a:t>Bucharest</a:t>
            </a:r>
          </a:p>
          <a:p>
            <a:pPr rtl="0" eaLnBrk="1" fontAlgn="b" latinLnBrk="0" hangingPunct="1"/>
            <a:r>
              <a:rPr lang="en-US" sz="700" b="0" i="0" u="none" strike="noStrike" kern="1200" dirty="0">
                <a:solidFill>
                  <a:schemeClr val="tx1"/>
                </a:solidFill>
                <a:effectLst/>
                <a:latin typeface="Georgia" charset="0"/>
                <a:ea typeface="Georgia" charset="0"/>
                <a:cs typeface="Georgia" charset="0"/>
              </a:rPr>
              <a:t>Budapest</a:t>
            </a:r>
          </a:p>
          <a:p>
            <a:pPr rtl="0" eaLnBrk="1" fontAlgn="b" latinLnBrk="0" hangingPunct="1"/>
            <a:r>
              <a:rPr lang="en-US" sz="700" b="0" i="0" u="none" strike="noStrike" kern="1200" dirty="0">
                <a:solidFill>
                  <a:schemeClr val="tx1"/>
                </a:solidFill>
                <a:effectLst/>
                <a:latin typeface="Georgia" charset="0"/>
                <a:ea typeface="Georgia" charset="0"/>
                <a:cs typeface="Georgia" charset="0"/>
              </a:rPr>
              <a:t>Copenhagen</a:t>
            </a:r>
          </a:p>
          <a:p>
            <a:pPr rtl="0" eaLnBrk="1" fontAlgn="b" latinLnBrk="0" hangingPunct="1"/>
            <a:r>
              <a:rPr lang="en-US" sz="700" b="0" i="0" u="none" strike="noStrike" kern="1200" dirty="0">
                <a:solidFill>
                  <a:schemeClr val="tx1"/>
                </a:solidFill>
                <a:effectLst/>
                <a:latin typeface="Georgia" charset="0"/>
                <a:ea typeface="Georgia" charset="0"/>
                <a:cs typeface="Georgia" charset="0"/>
              </a:rPr>
              <a:t>Dublin</a:t>
            </a:r>
          </a:p>
          <a:p>
            <a:pPr rtl="0" eaLnBrk="1" fontAlgn="b" latinLnBrk="0" hangingPunct="1"/>
            <a:r>
              <a:rPr lang="en-US" sz="700" b="0" i="0" u="none" strike="noStrike" kern="1200" dirty="0">
                <a:solidFill>
                  <a:schemeClr val="tx1"/>
                </a:solidFill>
                <a:effectLst/>
                <a:latin typeface="Georgia" charset="0"/>
                <a:ea typeface="Georgia" charset="0"/>
                <a:cs typeface="Georgia" charset="0"/>
              </a:rPr>
              <a:t>Frankfurt</a:t>
            </a:r>
          </a:p>
          <a:p>
            <a:pPr rtl="0" eaLnBrk="1" fontAlgn="b" latinLnBrk="0" hangingPunct="1"/>
            <a:r>
              <a:rPr lang="en-US" sz="700" b="0" i="0" u="none" strike="noStrike" kern="1200" dirty="0">
                <a:solidFill>
                  <a:schemeClr val="tx1"/>
                </a:solidFill>
                <a:effectLst/>
                <a:latin typeface="Georgia" charset="0"/>
                <a:ea typeface="Georgia" charset="0"/>
                <a:cs typeface="Georgia" charset="0"/>
              </a:rPr>
              <a:t>Geneva</a:t>
            </a:r>
          </a:p>
          <a:p>
            <a:pPr rtl="0" eaLnBrk="1" fontAlgn="b" latinLnBrk="0" hangingPunct="1"/>
            <a:r>
              <a:rPr lang="en-US" sz="700" b="0" i="0" u="none" strike="noStrike" kern="1200" dirty="0">
                <a:solidFill>
                  <a:schemeClr val="tx1"/>
                </a:solidFill>
                <a:effectLst/>
                <a:latin typeface="Georgia" charset="0"/>
                <a:ea typeface="Georgia" charset="0"/>
                <a:cs typeface="Georgia" charset="0"/>
              </a:rPr>
              <a:t>Hamburg</a:t>
            </a:r>
          </a:p>
          <a:p>
            <a:pPr rtl="0" eaLnBrk="1" fontAlgn="b" latinLnBrk="0" hangingPunct="1"/>
            <a:r>
              <a:rPr lang="en-US" sz="700" b="0" i="0" u="none" strike="noStrike" kern="1200" dirty="0">
                <a:solidFill>
                  <a:schemeClr val="tx1"/>
                </a:solidFill>
                <a:effectLst/>
                <a:latin typeface="Georgia" charset="0"/>
                <a:ea typeface="Georgia" charset="0"/>
                <a:cs typeface="Georgia" charset="0"/>
              </a:rPr>
              <a:t>Helsinki</a:t>
            </a:r>
          </a:p>
          <a:p>
            <a:pPr rtl="0" eaLnBrk="1" fontAlgn="b" latinLnBrk="0" hangingPunct="1"/>
            <a:r>
              <a:rPr lang="en-US" sz="700" b="0" i="0" u="none" strike="noStrike" kern="1200" dirty="0">
                <a:solidFill>
                  <a:schemeClr val="tx1"/>
                </a:solidFill>
                <a:effectLst/>
                <a:latin typeface="Georgia" charset="0"/>
                <a:ea typeface="Georgia" charset="0"/>
                <a:cs typeface="Georgia" charset="0"/>
              </a:rPr>
              <a:t>Istanbul</a:t>
            </a:r>
          </a:p>
          <a:p>
            <a:pPr rtl="0" eaLnBrk="1" fontAlgn="b" latinLnBrk="0" hangingPunct="1"/>
            <a:r>
              <a:rPr lang="en-US" sz="700" b="0" i="0" u="none" strike="noStrike" kern="1200" dirty="0">
                <a:solidFill>
                  <a:schemeClr val="tx1"/>
                </a:solidFill>
                <a:effectLst/>
                <a:latin typeface="Georgia" charset="0"/>
                <a:ea typeface="Georgia" charset="0"/>
                <a:cs typeface="Georgia" charset="0"/>
              </a:rPr>
              <a:t>Kiev</a:t>
            </a:r>
          </a:p>
          <a:p>
            <a:pPr rtl="0" eaLnBrk="1" fontAlgn="b" latinLnBrk="0" hangingPunct="1"/>
            <a:r>
              <a:rPr lang="en-US" sz="700" b="0" i="0" u="none" strike="noStrike" kern="1200" dirty="0">
                <a:solidFill>
                  <a:schemeClr val="tx1"/>
                </a:solidFill>
                <a:effectLst/>
                <a:latin typeface="Georgia" charset="0"/>
                <a:ea typeface="Georgia" charset="0"/>
                <a:cs typeface="Georgia" charset="0"/>
              </a:rPr>
              <a:t>Lausanne</a:t>
            </a:r>
          </a:p>
          <a:p>
            <a:pPr rtl="0" eaLnBrk="1" fontAlgn="b" latinLnBrk="0" hangingPunct="1"/>
            <a:r>
              <a:rPr lang="en-US" sz="700" b="0" i="0" u="none" strike="noStrike" kern="1200" dirty="0">
                <a:solidFill>
                  <a:schemeClr val="tx1"/>
                </a:solidFill>
                <a:effectLst/>
                <a:latin typeface="Georgia" charset="0"/>
                <a:ea typeface="Georgia" charset="0"/>
                <a:cs typeface="Georgia" charset="0"/>
              </a:rPr>
              <a:t>Ljubljana</a:t>
            </a:r>
          </a:p>
          <a:p>
            <a:pPr rtl="0" eaLnBrk="1" fontAlgn="b" latinLnBrk="0" hangingPunct="1"/>
            <a:r>
              <a:rPr lang="en-US" sz="700" b="0" i="0" u="none" strike="noStrike" kern="1200" dirty="0">
                <a:solidFill>
                  <a:schemeClr val="tx1"/>
                </a:solidFill>
                <a:effectLst/>
                <a:latin typeface="Georgia" charset="0"/>
                <a:ea typeface="Georgia" charset="0"/>
                <a:cs typeface="Georgia" charset="0"/>
              </a:rPr>
              <a:t>London</a:t>
            </a:r>
          </a:p>
          <a:p>
            <a:pPr rtl="0" eaLnBrk="1" fontAlgn="b" latinLnBrk="0" hangingPunct="1"/>
            <a:r>
              <a:rPr lang="en-US" sz="700" b="0" i="0" u="none" strike="noStrike" kern="1200" dirty="0">
                <a:solidFill>
                  <a:schemeClr val="tx1"/>
                </a:solidFill>
                <a:effectLst/>
                <a:latin typeface="Georgia" charset="0"/>
                <a:ea typeface="Georgia" charset="0"/>
                <a:cs typeface="Georgia" charset="0"/>
              </a:rPr>
              <a:t>Madrid</a:t>
            </a:r>
          </a:p>
          <a:p>
            <a:pPr rtl="0" eaLnBrk="1" fontAlgn="b" latinLnBrk="0" hangingPunct="1"/>
            <a:r>
              <a:rPr lang="en-US" sz="700" b="0" i="0" u="none" strike="noStrike" kern="1200" dirty="0">
                <a:solidFill>
                  <a:schemeClr val="tx1"/>
                </a:solidFill>
                <a:effectLst/>
                <a:latin typeface="Georgia" charset="0"/>
                <a:ea typeface="Georgia" charset="0"/>
                <a:cs typeface="Georgia" charset="0"/>
              </a:rPr>
              <a:t>Milan</a:t>
            </a:r>
          </a:p>
          <a:p>
            <a:pPr rtl="0" eaLnBrk="1" fontAlgn="b" latinLnBrk="0" hangingPunct="1"/>
            <a:r>
              <a:rPr lang="en-US" sz="700" b="0" i="0" u="none" strike="noStrike" kern="1200" dirty="0">
                <a:solidFill>
                  <a:schemeClr val="tx1"/>
                </a:solidFill>
                <a:effectLst/>
                <a:latin typeface="Georgia" charset="0"/>
                <a:ea typeface="Georgia" charset="0"/>
                <a:cs typeface="Georgia" charset="0"/>
              </a:rPr>
              <a:t>Moscow</a:t>
            </a:r>
          </a:p>
          <a:p>
            <a:pPr rtl="0" eaLnBrk="1" fontAlgn="b" latinLnBrk="0" hangingPunct="1"/>
            <a:r>
              <a:rPr lang="en-US" sz="700" b="0" i="0" u="none" strike="noStrike" kern="1200" dirty="0">
                <a:solidFill>
                  <a:schemeClr val="tx1"/>
                </a:solidFill>
                <a:effectLst/>
                <a:latin typeface="Georgia" charset="0"/>
                <a:ea typeface="Georgia" charset="0"/>
                <a:cs typeface="Georgia" charset="0"/>
              </a:rPr>
              <a:t>Munich</a:t>
            </a:r>
          </a:p>
          <a:p>
            <a:pPr rtl="0" eaLnBrk="1" fontAlgn="b" latinLnBrk="0" hangingPunct="1"/>
            <a:r>
              <a:rPr lang="en-US" sz="700" b="0" i="0" u="none" strike="noStrike" kern="1200" dirty="0">
                <a:solidFill>
                  <a:schemeClr val="tx1"/>
                </a:solidFill>
                <a:effectLst/>
                <a:latin typeface="Georgia" charset="0"/>
                <a:ea typeface="Georgia" charset="0"/>
                <a:cs typeface="Georgia" charset="0"/>
              </a:rPr>
              <a:t>Oslo</a:t>
            </a:r>
          </a:p>
          <a:p>
            <a:pPr rtl="0" eaLnBrk="1" fontAlgn="b" latinLnBrk="0" hangingPunct="1"/>
            <a:r>
              <a:rPr lang="en-US" sz="700" b="0" i="0" u="none" strike="noStrike" kern="1200" dirty="0">
                <a:solidFill>
                  <a:schemeClr val="tx1"/>
                </a:solidFill>
                <a:effectLst/>
                <a:latin typeface="Georgia" charset="0"/>
                <a:ea typeface="Georgia" charset="0"/>
                <a:cs typeface="Georgia" charset="0"/>
              </a:rPr>
              <a:t>Paris</a:t>
            </a:r>
          </a:p>
          <a:p>
            <a:pPr rtl="0" eaLnBrk="1" fontAlgn="b" latinLnBrk="0" hangingPunct="1"/>
            <a:r>
              <a:rPr lang="en-US" sz="700" b="0" i="0" u="none" strike="noStrike" kern="1200" dirty="0">
                <a:solidFill>
                  <a:schemeClr val="tx1"/>
                </a:solidFill>
                <a:effectLst/>
                <a:latin typeface="Georgia" charset="0"/>
                <a:ea typeface="Georgia" charset="0"/>
                <a:cs typeface="Georgia" charset="0"/>
              </a:rPr>
              <a:t>Podgorica</a:t>
            </a:r>
          </a:p>
          <a:p>
            <a:pPr rtl="0" eaLnBrk="1" fontAlgn="b" latinLnBrk="0" hangingPunct="1"/>
            <a:r>
              <a:rPr lang="en-US" sz="700" b="0" i="0" u="none" strike="noStrike" kern="1200" dirty="0">
                <a:solidFill>
                  <a:schemeClr val="tx1"/>
                </a:solidFill>
                <a:effectLst/>
                <a:latin typeface="Georgia" charset="0"/>
                <a:ea typeface="Georgia" charset="0"/>
                <a:cs typeface="Georgia" charset="0"/>
              </a:rPr>
              <a:t>Prague</a:t>
            </a:r>
          </a:p>
          <a:p>
            <a:pPr rtl="0" eaLnBrk="1" fontAlgn="b" latinLnBrk="0" hangingPunct="1"/>
            <a:r>
              <a:rPr lang="en-US" sz="700" b="0" i="0" u="none" strike="noStrike" kern="1200" dirty="0">
                <a:solidFill>
                  <a:schemeClr val="tx1"/>
                </a:solidFill>
                <a:effectLst/>
                <a:latin typeface="Georgia" charset="0"/>
                <a:ea typeface="Georgia" charset="0"/>
                <a:cs typeface="Georgia" charset="0"/>
              </a:rPr>
              <a:t>Pristina</a:t>
            </a:r>
          </a:p>
          <a:p>
            <a:pPr rtl="0" eaLnBrk="1" fontAlgn="b" latinLnBrk="0" hangingPunct="1"/>
            <a:r>
              <a:rPr lang="en-US" sz="700" b="0" i="0" u="none" strike="noStrike" kern="1200" dirty="0">
                <a:solidFill>
                  <a:schemeClr val="tx1"/>
                </a:solidFill>
                <a:effectLst/>
                <a:latin typeface="Georgia" charset="0"/>
                <a:ea typeface="Georgia" charset="0"/>
                <a:cs typeface="Georgia" charset="0"/>
              </a:rPr>
              <a:t>Reykjavik</a:t>
            </a:r>
          </a:p>
          <a:p>
            <a:pPr rtl="0" eaLnBrk="1" fontAlgn="b" latinLnBrk="0" hangingPunct="1"/>
            <a:r>
              <a:rPr lang="en-US" sz="700" b="0" i="0" u="none" strike="noStrike" kern="1200" dirty="0">
                <a:solidFill>
                  <a:schemeClr val="tx1"/>
                </a:solidFill>
                <a:effectLst/>
                <a:latin typeface="Georgia" charset="0"/>
                <a:ea typeface="Georgia" charset="0"/>
                <a:cs typeface="Georgia" charset="0"/>
              </a:rPr>
              <a:t>Riga</a:t>
            </a:r>
          </a:p>
          <a:p>
            <a:pPr rtl="0" eaLnBrk="1" fontAlgn="b" latinLnBrk="0" hangingPunct="1"/>
            <a:r>
              <a:rPr lang="en-US" sz="700" b="0" i="0" u="none" strike="noStrike" kern="1200" dirty="0">
                <a:solidFill>
                  <a:schemeClr val="tx1"/>
                </a:solidFill>
                <a:effectLst/>
                <a:latin typeface="Georgia" charset="0"/>
                <a:ea typeface="Georgia" charset="0"/>
                <a:cs typeface="Georgia" charset="0"/>
              </a:rPr>
              <a:t>Rome</a:t>
            </a:r>
          </a:p>
          <a:p>
            <a:pPr rtl="0" eaLnBrk="1" fontAlgn="b" latinLnBrk="0" hangingPunct="1"/>
            <a:r>
              <a:rPr lang="en-US" sz="700" b="0" i="0" u="none" strike="noStrike" kern="1200" dirty="0">
                <a:solidFill>
                  <a:schemeClr val="tx1"/>
                </a:solidFill>
                <a:effectLst/>
                <a:latin typeface="Georgia" charset="0"/>
                <a:ea typeface="Georgia" charset="0"/>
                <a:cs typeface="Georgia" charset="0"/>
              </a:rPr>
              <a:t>Sarajevo</a:t>
            </a:r>
          </a:p>
          <a:p>
            <a:pPr rtl="0" eaLnBrk="1" fontAlgn="b" latinLnBrk="0" hangingPunct="1"/>
            <a:r>
              <a:rPr lang="en-US" sz="700" b="0" i="0" u="none" strike="noStrike" kern="1200" dirty="0">
                <a:solidFill>
                  <a:schemeClr val="tx1"/>
                </a:solidFill>
                <a:effectLst/>
                <a:latin typeface="Georgia" charset="0"/>
                <a:ea typeface="Georgia" charset="0"/>
                <a:cs typeface="Georgia" charset="0"/>
              </a:rPr>
              <a:t>Skopje</a:t>
            </a:r>
          </a:p>
          <a:p>
            <a:pPr rtl="0" eaLnBrk="1" fontAlgn="b" latinLnBrk="0" hangingPunct="1"/>
            <a:r>
              <a:rPr lang="en-US" sz="700" b="0" i="0" u="none" strike="noStrike" kern="1200" dirty="0">
                <a:solidFill>
                  <a:schemeClr val="tx1"/>
                </a:solidFill>
                <a:effectLst/>
                <a:latin typeface="Georgia" charset="0"/>
                <a:ea typeface="Georgia" charset="0"/>
                <a:cs typeface="Georgia" charset="0"/>
              </a:rPr>
              <a:t>Sofia</a:t>
            </a:r>
          </a:p>
          <a:p>
            <a:pPr rtl="0" eaLnBrk="1" fontAlgn="b" latinLnBrk="0" hangingPunct="1"/>
            <a:r>
              <a:rPr lang="en-US" sz="700" b="0" i="0" u="none" strike="noStrike" kern="1200" dirty="0">
                <a:solidFill>
                  <a:schemeClr val="tx1"/>
                </a:solidFill>
                <a:effectLst/>
                <a:latin typeface="Georgia" charset="0"/>
                <a:ea typeface="Georgia" charset="0"/>
                <a:cs typeface="Georgia" charset="0"/>
              </a:rPr>
              <a:t>St. Petersburg</a:t>
            </a:r>
          </a:p>
          <a:p>
            <a:pPr rtl="0" eaLnBrk="1" fontAlgn="b" latinLnBrk="0" hangingPunct="1"/>
            <a:r>
              <a:rPr lang="en-US" sz="700" b="0" i="0" u="none" strike="noStrike" kern="1200" dirty="0">
                <a:solidFill>
                  <a:schemeClr val="tx1"/>
                </a:solidFill>
                <a:effectLst/>
                <a:latin typeface="Georgia" charset="0"/>
                <a:ea typeface="Georgia" charset="0"/>
                <a:cs typeface="Georgia" charset="0"/>
              </a:rPr>
              <a:t>Stockholm</a:t>
            </a:r>
          </a:p>
          <a:p>
            <a:pPr rtl="0" eaLnBrk="1" fontAlgn="b" latinLnBrk="0" hangingPunct="1"/>
            <a:r>
              <a:rPr lang="en-US" sz="700" b="0" i="0" u="none" strike="noStrike" kern="1200" dirty="0">
                <a:solidFill>
                  <a:schemeClr val="tx1"/>
                </a:solidFill>
                <a:effectLst/>
                <a:latin typeface="Georgia" charset="0"/>
                <a:ea typeface="Georgia" charset="0"/>
                <a:cs typeface="Georgia" charset="0"/>
              </a:rPr>
              <a:t>Tallin</a:t>
            </a:r>
          </a:p>
          <a:p>
            <a:pPr rtl="0" eaLnBrk="1" fontAlgn="b" latinLnBrk="0" hangingPunct="1"/>
            <a:r>
              <a:rPr lang="en-US" sz="700" b="0" i="0" u="none" strike="noStrike" kern="1200" dirty="0">
                <a:solidFill>
                  <a:schemeClr val="tx1"/>
                </a:solidFill>
                <a:effectLst/>
                <a:latin typeface="Georgia" charset="0"/>
                <a:ea typeface="Georgia" charset="0"/>
                <a:cs typeface="Georgia" charset="0"/>
              </a:rPr>
              <a:t>The Hague</a:t>
            </a:r>
          </a:p>
          <a:p>
            <a:pPr rtl="0" eaLnBrk="1" fontAlgn="b" latinLnBrk="0" hangingPunct="1"/>
            <a:r>
              <a:rPr lang="en-US" sz="700" b="0" i="0" u="none" strike="noStrike" kern="1200" dirty="0">
                <a:solidFill>
                  <a:schemeClr val="tx1"/>
                </a:solidFill>
                <a:effectLst/>
                <a:latin typeface="Georgia" charset="0"/>
                <a:ea typeface="Georgia" charset="0"/>
                <a:cs typeface="Georgia" charset="0"/>
              </a:rPr>
              <a:t>Vienna</a:t>
            </a:r>
          </a:p>
          <a:p>
            <a:pPr rtl="0" eaLnBrk="1" fontAlgn="b" latinLnBrk="0" hangingPunct="1"/>
            <a:r>
              <a:rPr lang="en-US" sz="700" b="0" i="0" u="none" strike="noStrike" kern="1200" dirty="0">
                <a:solidFill>
                  <a:schemeClr val="tx1"/>
                </a:solidFill>
                <a:effectLst/>
                <a:latin typeface="Georgia" charset="0"/>
                <a:ea typeface="Georgia" charset="0"/>
                <a:cs typeface="Georgia" charset="0"/>
              </a:rPr>
              <a:t>Vilnius</a:t>
            </a:r>
          </a:p>
          <a:p>
            <a:pPr rtl="0" eaLnBrk="1" fontAlgn="b" latinLnBrk="0" hangingPunct="1"/>
            <a:r>
              <a:rPr lang="en-US" sz="700" b="0" i="0" u="none" strike="noStrike" kern="1200" dirty="0">
                <a:solidFill>
                  <a:schemeClr val="tx1"/>
                </a:solidFill>
                <a:effectLst/>
                <a:latin typeface="Georgia" charset="0"/>
                <a:ea typeface="Georgia" charset="0"/>
                <a:cs typeface="Georgia" charset="0"/>
              </a:rPr>
              <a:t>Zagreb</a:t>
            </a:r>
          </a:p>
          <a:p>
            <a:pPr rtl="0" eaLnBrk="1" fontAlgn="b" latinLnBrk="0" hangingPunct="1"/>
            <a:r>
              <a:rPr lang="en-US" sz="700" b="0" i="0" u="none" strike="noStrike" kern="1200" dirty="0">
                <a:solidFill>
                  <a:schemeClr val="tx1"/>
                </a:solidFill>
                <a:effectLst/>
                <a:latin typeface="Georgia" charset="0"/>
                <a:ea typeface="Georgia" charset="0"/>
                <a:cs typeface="Georgia" charset="0"/>
              </a:rPr>
              <a:t>Zurich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3C0433F-801E-4921-A875-06922F7C61CA}"/>
              </a:ext>
            </a:extLst>
          </p:cNvPr>
          <p:cNvSpPr txBox="1"/>
          <p:nvPr userDrawn="1"/>
        </p:nvSpPr>
        <p:spPr>
          <a:xfrm>
            <a:off x="4394791" y="2890971"/>
            <a:ext cx="95013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77">
              <a:defRPr/>
            </a:pPr>
            <a:r>
              <a:rPr lang="en-US" sz="1400" b="1" dirty="0">
                <a:solidFill>
                  <a:schemeClr val="bg2"/>
                </a:solidFill>
                <a:latin typeface="+mj-lt"/>
              </a:rPr>
              <a:t>EUROPE</a:t>
            </a:r>
            <a:endParaRPr lang="en-US" sz="3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18F7329-14E2-4FCC-9028-E891A62B8DF7}"/>
              </a:ext>
            </a:extLst>
          </p:cNvPr>
          <p:cNvSpPr txBox="1"/>
          <p:nvPr userDrawn="1"/>
        </p:nvSpPr>
        <p:spPr>
          <a:xfrm>
            <a:off x="7206923" y="3792469"/>
            <a:ext cx="1703995" cy="503563"/>
          </a:xfrm>
          <a:prstGeom prst="rect">
            <a:avLst/>
          </a:prstGeom>
          <a:noFill/>
        </p:spPr>
        <p:txBody>
          <a:bodyPr wrap="none" lIns="0" tIns="0" rIns="0" bIns="0" numCol="2" rtlCol="0">
            <a:noAutofit/>
          </a:bodyPr>
          <a:lstStyle/>
          <a:p>
            <a:pPr algn="r" rtl="0" eaLnBrk="1" fontAlgn="b" latinLnBrk="0" hangingPunct="1"/>
            <a:r>
              <a:rPr lang="en-US" sz="733" dirty="0">
                <a:latin typeface="Georgia" panose="02040502050405020303" pitchFamily="18" charset="0"/>
                <a:ea typeface="Georgia" charset="0"/>
                <a:cs typeface="Georgia" charset="0"/>
              </a:rPr>
              <a:t>Abu Dhabi</a:t>
            </a:r>
          </a:p>
          <a:p>
            <a:pPr algn="r" rtl="0" eaLnBrk="1" fontAlgn="b" latinLnBrk="0" hangingPunct="1"/>
            <a:r>
              <a:rPr lang="en-US" sz="733" dirty="0">
                <a:latin typeface="Georgia" panose="02040502050405020303" pitchFamily="18" charset="0"/>
                <a:ea typeface="Georgia" charset="0"/>
                <a:cs typeface="Georgia" charset="0"/>
              </a:rPr>
              <a:t>Amman</a:t>
            </a:r>
          </a:p>
          <a:p>
            <a:pPr algn="r" rtl="0" eaLnBrk="1" fontAlgn="b" latinLnBrk="0" hangingPunct="1"/>
            <a:r>
              <a:rPr lang="en-US" sz="733" dirty="0">
                <a:latin typeface="Georgia" panose="02040502050405020303" pitchFamily="18" charset="0"/>
                <a:ea typeface="Georgia" charset="0"/>
                <a:cs typeface="Georgia" charset="0"/>
              </a:rPr>
              <a:t>Cairo</a:t>
            </a:r>
            <a:br>
              <a:rPr lang="en-US" sz="733" dirty="0">
                <a:latin typeface="Georgia" panose="02040502050405020303" pitchFamily="18" charset="0"/>
                <a:ea typeface="Georgia" charset="0"/>
                <a:cs typeface="Georgia" charset="0"/>
              </a:rPr>
            </a:br>
            <a:r>
              <a:rPr lang="en-US" sz="733" dirty="0">
                <a:latin typeface="Georgia" panose="02040502050405020303" pitchFamily="18" charset="0"/>
                <a:ea typeface="Georgia" charset="0"/>
                <a:cs typeface="Georgia" charset="0"/>
              </a:rPr>
              <a:t>Doha</a:t>
            </a:r>
          </a:p>
          <a:p>
            <a:pPr algn="r" rtl="0" eaLnBrk="1" fontAlgn="b" latinLnBrk="0" hangingPunct="1"/>
            <a:r>
              <a:rPr lang="en-US" sz="733" dirty="0">
                <a:latin typeface="Georgia" panose="02040502050405020303" pitchFamily="18" charset="0"/>
                <a:ea typeface="Georgia" charset="0"/>
                <a:cs typeface="Georgia" charset="0"/>
              </a:rPr>
              <a:t>Dubai</a:t>
            </a:r>
          </a:p>
          <a:p>
            <a:pPr algn="r" rtl="0" eaLnBrk="1" fontAlgn="b" latinLnBrk="0" hangingPunct="1"/>
            <a:r>
              <a:rPr lang="en-US" sz="733" dirty="0">
                <a:latin typeface="Georgia" panose="02040502050405020303" pitchFamily="18" charset="0"/>
                <a:ea typeface="Georgia" charset="0"/>
                <a:cs typeface="Georgia" charset="0"/>
              </a:rPr>
              <a:t>Jeddah</a:t>
            </a:r>
          </a:p>
          <a:p>
            <a:pPr algn="r" rtl="0" eaLnBrk="1" fontAlgn="b" latinLnBrk="0" hangingPunct="1"/>
            <a:r>
              <a:rPr lang="en-US" sz="733" dirty="0">
                <a:latin typeface="Georgia" panose="02040502050405020303" pitchFamily="18" charset="0"/>
                <a:ea typeface="Georgia" charset="0"/>
                <a:cs typeface="Georgia" charset="0"/>
              </a:rPr>
              <a:t>Kuwait City</a:t>
            </a:r>
          </a:p>
          <a:p>
            <a:pPr algn="r" rtl="0" eaLnBrk="1" fontAlgn="b" latinLnBrk="0" hangingPunct="1"/>
            <a:r>
              <a:rPr lang="en-US" sz="733" dirty="0">
                <a:latin typeface="Georgia" panose="02040502050405020303" pitchFamily="18" charset="0"/>
                <a:ea typeface="Georgia" charset="0"/>
                <a:cs typeface="Georgia" charset="0"/>
              </a:rPr>
              <a:t>Manama</a:t>
            </a:r>
          </a:p>
          <a:p>
            <a:pPr algn="r" rtl="0" eaLnBrk="1" fontAlgn="b" latinLnBrk="0" hangingPunct="1"/>
            <a:r>
              <a:rPr lang="en-US" sz="733" dirty="0">
                <a:latin typeface="Georgia" panose="02040502050405020303" pitchFamily="18" charset="0"/>
                <a:ea typeface="Georgia" charset="0"/>
                <a:cs typeface="Georgia" charset="0"/>
              </a:rPr>
              <a:t>Muscat</a:t>
            </a:r>
          </a:p>
          <a:p>
            <a:pPr algn="r" rtl="0" eaLnBrk="1" fontAlgn="b" latinLnBrk="0" hangingPunct="1"/>
            <a:r>
              <a:rPr lang="en-US" sz="733" dirty="0">
                <a:latin typeface="Georgia" panose="02040502050405020303" pitchFamily="18" charset="0"/>
                <a:ea typeface="Georgia" charset="0"/>
                <a:cs typeface="Georgia" charset="0"/>
              </a:rPr>
              <a:t>Riyadh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F1785D8-5090-4B46-AC19-3F4B972E460F}"/>
              </a:ext>
            </a:extLst>
          </p:cNvPr>
          <p:cNvSpPr txBox="1"/>
          <p:nvPr userDrawn="1"/>
        </p:nvSpPr>
        <p:spPr>
          <a:xfrm>
            <a:off x="7206923" y="3541712"/>
            <a:ext cx="170399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377">
              <a:defRPr/>
            </a:pPr>
            <a:r>
              <a:rPr lang="en-US" sz="1400" b="1" dirty="0">
                <a:solidFill>
                  <a:schemeClr val="bg2"/>
                </a:solidFill>
                <a:latin typeface="+mj-lt"/>
              </a:rPr>
              <a:t>MIDDLE EAST</a:t>
            </a:r>
            <a:endParaRPr lang="en-US" sz="3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EF14378-3AEE-4910-871E-749EBF00813E}"/>
              </a:ext>
            </a:extLst>
          </p:cNvPr>
          <p:cNvSpPr txBox="1"/>
          <p:nvPr userDrawn="1"/>
        </p:nvSpPr>
        <p:spPr>
          <a:xfrm>
            <a:off x="10508658" y="2946101"/>
            <a:ext cx="130519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377">
              <a:defRPr/>
            </a:pPr>
            <a:r>
              <a:rPr lang="en-US" sz="1400" b="1" dirty="0">
                <a:solidFill>
                  <a:schemeClr val="bg2"/>
                </a:solidFill>
                <a:latin typeface="+mj-lt"/>
              </a:rPr>
              <a:t>ASIA PACIFIC</a:t>
            </a:r>
            <a:endParaRPr lang="en-US" sz="3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1916126-2AE0-48DA-80C5-D0523DAB548A}"/>
              </a:ext>
            </a:extLst>
          </p:cNvPr>
          <p:cNvSpPr txBox="1"/>
          <p:nvPr userDrawn="1"/>
        </p:nvSpPr>
        <p:spPr>
          <a:xfrm>
            <a:off x="9686663" y="3185332"/>
            <a:ext cx="2127192" cy="1077750"/>
          </a:xfrm>
          <a:prstGeom prst="rect">
            <a:avLst/>
          </a:prstGeom>
          <a:noFill/>
        </p:spPr>
        <p:txBody>
          <a:bodyPr wrap="none" lIns="0" tIns="0" rIns="0" bIns="0" numCol="3" rtlCol="0">
            <a:noAutofit/>
          </a:bodyPr>
          <a:lstStyle/>
          <a:p>
            <a:pPr algn="r" rtl="0" eaLnBrk="1" fontAlgn="b" latinLnBrk="0" hangingPunct="1"/>
            <a:r>
              <a:rPr lang="en-US" sz="700" b="0" i="0" u="none" strike="noStrike" kern="1200" dirty="0">
                <a:solidFill>
                  <a:schemeClr val="tx1"/>
                </a:solidFill>
                <a:effectLst/>
                <a:latin typeface="Georgia" charset="0"/>
                <a:ea typeface="Georgia" charset="0"/>
                <a:cs typeface="Georgia" charset="0"/>
              </a:rPr>
              <a:t>Auckland</a:t>
            </a:r>
            <a:br>
              <a:rPr lang="en-US" sz="700" b="0" i="0" u="none" strike="noStrike" kern="1200" dirty="0">
                <a:solidFill>
                  <a:schemeClr val="tx1"/>
                </a:solidFill>
                <a:effectLst/>
                <a:latin typeface="Georgia" charset="0"/>
                <a:ea typeface="Georgia" charset="0"/>
                <a:cs typeface="Georgia" charset="0"/>
              </a:rPr>
            </a:br>
            <a:r>
              <a:rPr lang="en-US" sz="700" b="0" i="0" u="none" strike="noStrike" kern="1200" dirty="0">
                <a:solidFill>
                  <a:schemeClr val="tx1"/>
                </a:solidFill>
                <a:effectLst/>
                <a:latin typeface="Georgia" charset="0"/>
                <a:ea typeface="Georgia" charset="0"/>
                <a:cs typeface="Georgia" charset="0"/>
              </a:rPr>
              <a:t>Bangalore</a:t>
            </a:r>
          </a:p>
          <a:p>
            <a:pPr algn="r" rtl="0" eaLnBrk="1" fontAlgn="b" latinLnBrk="0" hangingPunct="1"/>
            <a:r>
              <a:rPr lang="en-US" sz="700" b="0" i="0" u="none" strike="noStrike" kern="1200" dirty="0">
                <a:solidFill>
                  <a:schemeClr val="tx1"/>
                </a:solidFill>
                <a:effectLst/>
                <a:latin typeface="Georgia" charset="0"/>
                <a:ea typeface="Georgia" charset="0"/>
                <a:cs typeface="Georgia" charset="0"/>
              </a:rPr>
              <a:t>Bangkok</a:t>
            </a:r>
          </a:p>
          <a:p>
            <a:pPr algn="r" rtl="0" eaLnBrk="1" fontAlgn="b" latinLnBrk="0" hangingPunct="1"/>
            <a:r>
              <a:rPr lang="en-US" sz="700" b="0" i="0" u="none" strike="noStrike" kern="1200" dirty="0">
                <a:solidFill>
                  <a:schemeClr val="tx1"/>
                </a:solidFill>
                <a:effectLst/>
                <a:latin typeface="Georgia" charset="0"/>
                <a:ea typeface="Georgia" charset="0"/>
                <a:cs typeface="Georgia" charset="0"/>
              </a:rPr>
              <a:t>Beijing</a:t>
            </a:r>
          </a:p>
          <a:p>
            <a:pPr algn="r" rtl="0" eaLnBrk="1" fontAlgn="b" latinLnBrk="0" hangingPunct="1"/>
            <a:r>
              <a:rPr lang="en-US" sz="700" b="0" i="0" u="none" strike="noStrike" kern="1200" dirty="0">
                <a:solidFill>
                  <a:schemeClr val="tx1"/>
                </a:solidFill>
                <a:effectLst/>
                <a:latin typeface="Georgia" charset="0"/>
                <a:ea typeface="Georgia" charset="0"/>
                <a:cs typeface="Georgia" charset="0"/>
              </a:rPr>
              <a:t>Chengdu</a:t>
            </a:r>
          </a:p>
          <a:p>
            <a:pPr algn="r" rtl="0" eaLnBrk="1" fontAlgn="b" latinLnBrk="0" hangingPunct="1"/>
            <a:r>
              <a:rPr lang="en-US" sz="700" b="0" i="0" u="none" strike="noStrike" kern="1200" dirty="0">
                <a:solidFill>
                  <a:schemeClr val="tx1"/>
                </a:solidFill>
                <a:effectLst/>
                <a:latin typeface="Georgia" charset="0"/>
                <a:ea typeface="Georgia" charset="0"/>
                <a:cs typeface="Georgia" charset="0"/>
              </a:rPr>
              <a:t>Chennai</a:t>
            </a:r>
          </a:p>
          <a:p>
            <a:pPr algn="r" rtl="0" eaLnBrk="1" fontAlgn="b" latinLnBrk="0" hangingPunct="1"/>
            <a:r>
              <a:rPr lang="en-US" sz="700" b="0" i="0" u="none" strike="noStrike" kern="1200" dirty="0">
                <a:solidFill>
                  <a:schemeClr val="tx1"/>
                </a:solidFill>
                <a:effectLst/>
                <a:latin typeface="Georgia" charset="0"/>
                <a:ea typeface="Georgia" charset="0"/>
                <a:cs typeface="Georgia" charset="0"/>
              </a:rPr>
              <a:t>Colombo</a:t>
            </a:r>
          </a:p>
          <a:p>
            <a:pPr algn="r" rtl="0" eaLnBrk="1" fontAlgn="b" latinLnBrk="0" hangingPunct="1"/>
            <a:r>
              <a:rPr lang="en-US" sz="700" b="0" i="0" u="none" strike="noStrike" kern="1200" dirty="0">
                <a:solidFill>
                  <a:schemeClr val="tx1"/>
                </a:solidFill>
                <a:effectLst/>
                <a:latin typeface="Georgia" charset="0"/>
                <a:ea typeface="Georgia" charset="0"/>
                <a:cs typeface="Georgia" charset="0"/>
              </a:rPr>
              <a:t>Dhaka</a:t>
            </a:r>
          </a:p>
          <a:p>
            <a:pPr algn="r" rtl="0" eaLnBrk="1" fontAlgn="b" latinLnBrk="0" hangingPunct="1"/>
            <a:r>
              <a:rPr lang="en-US" sz="700" b="0" i="0" u="none" strike="noStrike" kern="1200" dirty="0">
                <a:solidFill>
                  <a:schemeClr val="tx1"/>
                </a:solidFill>
                <a:effectLst/>
                <a:latin typeface="Georgia" charset="0"/>
                <a:ea typeface="Georgia" charset="0"/>
                <a:cs typeface="Georgia" charset="0"/>
              </a:rPr>
              <a:t>Guangzhou</a:t>
            </a:r>
          </a:p>
          <a:p>
            <a:pPr algn="r" rtl="0" eaLnBrk="1" fontAlgn="b" latinLnBrk="0" hangingPunct="1"/>
            <a:r>
              <a:rPr lang="en-US" sz="700" b="0" i="0" u="none" strike="noStrike" kern="1200" dirty="0">
                <a:solidFill>
                  <a:schemeClr val="tx1"/>
                </a:solidFill>
                <a:effectLst/>
                <a:latin typeface="Georgia" charset="0"/>
                <a:ea typeface="Georgia" charset="0"/>
                <a:cs typeface="Georgia" charset="0"/>
              </a:rPr>
              <a:t>Hanoi</a:t>
            </a:r>
          </a:p>
          <a:p>
            <a:pPr algn="r" rtl="0" eaLnBrk="1" fontAlgn="b" latinLnBrk="0" hangingPunct="1"/>
            <a:r>
              <a:rPr lang="en-US" sz="700" b="0" i="0" u="none" strike="noStrike" kern="1200" dirty="0">
                <a:solidFill>
                  <a:schemeClr val="tx1"/>
                </a:solidFill>
                <a:effectLst/>
                <a:latin typeface="Georgia" charset="0"/>
                <a:ea typeface="Georgia" charset="0"/>
                <a:cs typeface="Georgia" charset="0"/>
              </a:rPr>
              <a:t>Ho Chi Minh City</a:t>
            </a:r>
          </a:p>
          <a:p>
            <a:pPr algn="r" rtl="0" eaLnBrk="1" fontAlgn="b" latinLnBrk="0" hangingPunct="1"/>
            <a:r>
              <a:rPr lang="en-US" sz="700" b="0" i="0" u="none" strike="noStrike" kern="1200" dirty="0">
                <a:solidFill>
                  <a:schemeClr val="tx1"/>
                </a:solidFill>
                <a:effectLst/>
                <a:latin typeface="Georgia" charset="0"/>
                <a:ea typeface="Georgia" charset="0"/>
                <a:cs typeface="Georgia" charset="0"/>
              </a:rPr>
              <a:t>Hong Kong</a:t>
            </a:r>
          </a:p>
          <a:p>
            <a:pPr algn="r" rtl="0" eaLnBrk="1" fontAlgn="b" latinLnBrk="0" hangingPunct="1"/>
            <a:r>
              <a:rPr lang="en-US" sz="700" b="0" i="0" u="none" strike="noStrike" kern="1200" dirty="0">
                <a:solidFill>
                  <a:schemeClr val="tx1"/>
                </a:solidFill>
                <a:effectLst/>
                <a:latin typeface="Georgia" charset="0"/>
                <a:ea typeface="Georgia" charset="0"/>
                <a:cs typeface="Georgia" charset="0"/>
              </a:rPr>
              <a:t>Hyderabad</a:t>
            </a:r>
          </a:p>
          <a:p>
            <a:pPr algn="r" rtl="0" eaLnBrk="1" fontAlgn="b" latinLnBrk="0" hangingPunct="1"/>
            <a:r>
              <a:rPr lang="en-US" sz="700" b="0" i="0" u="none" strike="noStrike" kern="1200" dirty="0">
                <a:solidFill>
                  <a:schemeClr val="tx1"/>
                </a:solidFill>
                <a:effectLst/>
                <a:latin typeface="Georgia" charset="0"/>
                <a:ea typeface="Georgia" charset="0"/>
                <a:cs typeface="Georgia" charset="0"/>
              </a:rPr>
              <a:t>Islamabad</a:t>
            </a:r>
          </a:p>
          <a:p>
            <a:pPr algn="r" rtl="0" eaLnBrk="1" fontAlgn="b" latinLnBrk="0" hangingPunct="1"/>
            <a:r>
              <a:rPr lang="en-US" sz="700" b="0" i="0" u="none" strike="noStrike" kern="1200" dirty="0">
                <a:solidFill>
                  <a:schemeClr val="tx1"/>
                </a:solidFill>
                <a:effectLst/>
                <a:latin typeface="Georgia" charset="0"/>
                <a:ea typeface="Georgia" charset="0"/>
                <a:cs typeface="Georgia" charset="0"/>
              </a:rPr>
              <a:t>Jakarta</a:t>
            </a:r>
          </a:p>
          <a:p>
            <a:pPr algn="r" rtl="0" eaLnBrk="1" fontAlgn="b" latinLnBrk="0" hangingPunct="1"/>
            <a:r>
              <a:rPr lang="en-US" sz="700" b="0" i="0" u="none" strike="noStrike" kern="1200" dirty="0">
                <a:solidFill>
                  <a:schemeClr val="tx1"/>
                </a:solidFill>
                <a:effectLst/>
                <a:latin typeface="Georgia" charset="0"/>
                <a:ea typeface="Georgia" charset="0"/>
                <a:cs typeface="Georgia" charset="0"/>
              </a:rPr>
              <a:t>Karachi</a:t>
            </a:r>
          </a:p>
          <a:p>
            <a:pPr algn="r" rtl="0" eaLnBrk="1" fontAlgn="b" latinLnBrk="0" hangingPunct="1"/>
            <a:r>
              <a:rPr lang="en-US" sz="700" b="0" i="0" u="none" strike="noStrike" kern="1200" dirty="0">
                <a:solidFill>
                  <a:schemeClr val="tx1"/>
                </a:solidFill>
                <a:effectLst/>
                <a:latin typeface="Georgia" charset="0"/>
                <a:ea typeface="Georgia" charset="0"/>
                <a:cs typeface="Georgia" charset="0"/>
              </a:rPr>
              <a:t>Kathmandu</a:t>
            </a:r>
          </a:p>
          <a:p>
            <a:pPr algn="r" rtl="0" eaLnBrk="1" fontAlgn="b" latinLnBrk="0" hangingPunct="1"/>
            <a:r>
              <a:rPr lang="en-US" sz="700" b="0" i="0" u="none" strike="noStrike" kern="1200" dirty="0">
                <a:solidFill>
                  <a:schemeClr val="tx1"/>
                </a:solidFill>
                <a:effectLst/>
                <a:latin typeface="Georgia" charset="0"/>
                <a:ea typeface="Georgia" charset="0"/>
                <a:cs typeface="Georgia" charset="0"/>
              </a:rPr>
              <a:t>Kolkata</a:t>
            </a:r>
          </a:p>
          <a:p>
            <a:pPr algn="r" rtl="0" eaLnBrk="1" fontAlgn="b" latinLnBrk="0" hangingPunct="1"/>
            <a:r>
              <a:rPr lang="en-US" sz="700" b="0" i="0" u="none" strike="noStrike" kern="1200" dirty="0">
                <a:solidFill>
                  <a:schemeClr val="tx1"/>
                </a:solidFill>
                <a:effectLst/>
                <a:latin typeface="Georgia" charset="0"/>
                <a:ea typeface="Georgia" charset="0"/>
                <a:cs typeface="Georgia" charset="0"/>
              </a:rPr>
              <a:t>Kuala Lumpur</a:t>
            </a:r>
          </a:p>
          <a:p>
            <a:pPr algn="r" rtl="0" eaLnBrk="1" fontAlgn="b" latinLnBrk="0" hangingPunct="1"/>
            <a:r>
              <a:rPr lang="en-US" sz="700" b="0" i="0" u="none" strike="noStrike" kern="1200" dirty="0">
                <a:solidFill>
                  <a:schemeClr val="tx1"/>
                </a:solidFill>
                <a:effectLst/>
                <a:latin typeface="Georgia" charset="0"/>
                <a:ea typeface="Georgia" charset="0"/>
                <a:cs typeface="Georgia" charset="0"/>
              </a:rPr>
              <a:t>Lahore</a:t>
            </a:r>
          </a:p>
          <a:p>
            <a:pPr algn="r" rtl="0" eaLnBrk="1" fontAlgn="b" latinLnBrk="0" hangingPunct="1"/>
            <a:r>
              <a:rPr lang="en-US" sz="700" b="0" i="0" u="none" strike="noStrike" kern="1200" dirty="0">
                <a:solidFill>
                  <a:schemeClr val="tx1"/>
                </a:solidFill>
                <a:effectLst/>
                <a:latin typeface="Georgia" charset="0"/>
                <a:ea typeface="Georgia" charset="0"/>
                <a:cs typeface="Georgia" charset="0"/>
              </a:rPr>
              <a:t>Manila</a:t>
            </a:r>
          </a:p>
          <a:p>
            <a:pPr algn="r" rtl="0" eaLnBrk="1" fontAlgn="b" latinLnBrk="0" hangingPunct="1"/>
            <a:r>
              <a:rPr lang="en-US" sz="700" b="0" i="0" u="none" strike="noStrike" kern="1200" dirty="0">
                <a:solidFill>
                  <a:schemeClr val="tx1"/>
                </a:solidFill>
                <a:effectLst/>
                <a:latin typeface="Georgia" charset="0"/>
                <a:ea typeface="Georgia" charset="0"/>
                <a:cs typeface="Georgia" charset="0"/>
              </a:rPr>
              <a:t>Mumbai</a:t>
            </a:r>
          </a:p>
          <a:p>
            <a:pPr algn="r" rtl="0" eaLnBrk="1" fontAlgn="b" latinLnBrk="0" hangingPunct="1"/>
            <a:r>
              <a:rPr lang="en-US" sz="700" b="0" i="0" u="none" strike="noStrike" kern="1200" dirty="0">
                <a:solidFill>
                  <a:schemeClr val="tx1"/>
                </a:solidFill>
                <a:effectLst/>
                <a:latin typeface="Georgia" charset="0"/>
                <a:ea typeface="Georgia" charset="0"/>
                <a:cs typeface="Georgia" charset="0"/>
              </a:rPr>
              <a:t>Mumbai</a:t>
            </a:r>
          </a:p>
          <a:p>
            <a:pPr algn="r" rtl="0" eaLnBrk="1" fontAlgn="b" latinLnBrk="0" hangingPunct="1"/>
            <a:r>
              <a:rPr lang="en-US" sz="700" b="0" i="0" u="none" strike="noStrike" kern="1200" dirty="0">
                <a:solidFill>
                  <a:schemeClr val="tx1"/>
                </a:solidFill>
                <a:effectLst/>
                <a:latin typeface="Georgia" charset="0"/>
                <a:ea typeface="Georgia" charset="0"/>
                <a:cs typeface="Georgia" charset="0"/>
              </a:rPr>
              <a:t>New Delhi</a:t>
            </a:r>
          </a:p>
          <a:p>
            <a:pPr algn="r" rtl="0" eaLnBrk="1" fontAlgn="b" latinLnBrk="0" hangingPunct="1"/>
            <a:r>
              <a:rPr lang="en-US" sz="700" b="0" i="0" u="none" strike="noStrike" kern="1200" dirty="0">
                <a:solidFill>
                  <a:schemeClr val="tx1"/>
                </a:solidFill>
                <a:effectLst/>
                <a:latin typeface="Georgia" charset="0"/>
                <a:ea typeface="Georgia" charset="0"/>
                <a:cs typeface="Georgia" charset="0"/>
              </a:rPr>
              <a:t>Seoul</a:t>
            </a:r>
          </a:p>
          <a:p>
            <a:pPr algn="r" rtl="0" eaLnBrk="1" fontAlgn="b" latinLnBrk="0" hangingPunct="1"/>
            <a:r>
              <a:rPr lang="en-US" sz="700" b="0" i="0" u="none" strike="noStrike" kern="1200" dirty="0">
                <a:solidFill>
                  <a:schemeClr val="tx1"/>
                </a:solidFill>
                <a:effectLst/>
                <a:latin typeface="Georgia" charset="0"/>
                <a:ea typeface="Georgia" charset="0"/>
                <a:cs typeface="Georgia" charset="0"/>
              </a:rPr>
              <a:t>Shanghai</a:t>
            </a:r>
          </a:p>
          <a:p>
            <a:pPr algn="r" rtl="0" eaLnBrk="1" fontAlgn="b" latinLnBrk="0" hangingPunct="1"/>
            <a:r>
              <a:rPr lang="en-US" sz="700" b="0" i="0" u="none" strike="noStrike" kern="1200" dirty="0">
                <a:solidFill>
                  <a:schemeClr val="tx1"/>
                </a:solidFill>
                <a:effectLst/>
                <a:latin typeface="Georgia" charset="0"/>
                <a:ea typeface="Georgia" charset="0"/>
                <a:cs typeface="Georgia" charset="0"/>
              </a:rPr>
              <a:t>Shenzhen</a:t>
            </a:r>
          </a:p>
          <a:p>
            <a:pPr algn="r" rtl="0" eaLnBrk="1" fontAlgn="b" latinLnBrk="0" hangingPunct="1"/>
            <a:r>
              <a:rPr lang="en-US" sz="700" b="0" i="0" u="none" strike="noStrike" kern="1200" dirty="0">
                <a:solidFill>
                  <a:schemeClr val="tx1"/>
                </a:solidFill>
                <a:effectLst/>
                <a:latin typeface="Georgia" charset="0"/>
                <a:ea typeface="Georgia" charset="0"/>
                <a:cs typeface="Georgia" charset="0"/>
              </a:rPr>
              <a:t>Singapore</a:t>
            </a:r>
            <a:br>
              <a:rPr lang="en-US" sz="700" b="0" i="0" u="none" strike="noStrike" kern="1200" dirty="0">
                <a:solidFill>
                  <a:schemeClr val="tx1"/>
                </a:solidFill>
                <a:effectLst/>
                <a:latin typeface="Georgia" charset="0"/>
                <a:ea typeface="Georgia" charset="0"/>
                <a:cs typeface="Georgia" charset="0"/>
              </a:rPr>
            </a:br>
            <a:r>
              <a:rPr lang="en-US" sz="700" b="0" i="0" u="none" strike="noStrike" kern="1200" dirty="0">
                <a:solidFill>
                  <a:schemeClr val="tx1"/>
                </a:solidFill>
                <a:effectLst/>
                <a:latin typeface="Georgia" charset="0"/>
                <a:ea typeface="Georgia" charset="0"/>
                <a:cs typeface="Georgia" charset="0"/>
              </a:rPr>
              <a:t>Sydney</a:t>
            </a:r>
          </a:p>
          <a:p>
            <a:pPr algn="r" rtl="0" eaLnBrk="1" fontAlgn="b" latinLnBrk="0" hangingPunct="1"/>
            <a:r>
              <a:rPr lang="en-US" sz="700" b="0" i="0" u="none" strike="noStrike" kern="1200" dirty="0">
                <a:solidFill>
                  <a:schemeClr val="tx1"/>
                </a:solidFill>
                <a:effectLst/>
                <a:latin typeface="Georgia" charset="0"/>
                <a:ea typeface="Georgia" charset="0"/>
                <a:cs typeface="Georgia" charset="0"/>
              </a:rPr>
              <a:t>Taipei</a:t>
            </a:r>
          </a:p>
          <a:p>
            <a:pPr algn="r" rtl="0" eaLnBrk="1" fontAlgn="b" latinLnBrk="0" hangingPunct="1"/>
            <a:r>
              <a:rPr lang="en-US" sz="700" b="0" i="0" u="none" strike="noStrike" kern="1200" dirty="0">
                <a:solidFill>
                  <a:schemeClr val="tx1"/>
                </a:solidFill>
                <a:effectLst/>
                <a:latin typeface="Georgia" charset="0"/>
                <a:ea typeface="Georgia" charset="0"/>
                <a:cs typeface="Georgia" charset="0"/>
              </a:rPr>
              <a:t>Tokyo</a:t>
            </a:r>
          </a:p>
          <a:p>
            <a:pPr algn="r" rtl="0" eaLnBrk="1" fontAlgn="b" latinLnBrk="0" hangingPunct="1"/>
            <a:r>
              <a:rPr lang="en-US" sz="700" b="0" i="0" u="none" strike="noStrike" kern="1200" dirty="0">
                <a:solidFill>
                  <a:schemeClr val="tx1"/>
                </a:solidFill>
                <a:effectLst/>
                <a:latin typeface="Georgia" charset="0"/>
                <a:ea typeface="Georgia" charset="0"/>
                <a:cs typeface="Georgia" charset="0"/>
              </a:rPr>
              <a:t>Yangon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7E302D0-43AE-486C-ADE5-7DE769ED29C8}"/>
              </a:ext>
            </a:extLst>
          </p:cNvPr>
          <p:cNvCxnSpPr/>
          <p:nvPr userDrawn="1"/>
        </p:nvCxnSpPr>
        <p:spPr>
          <a:xfrm>
            <a:off x="838202" y="3426408"/>
            <a:ext cx="1701209" cy="0"/>
          </a:xfrm>
          <a:prstGeom prst="straightConnector1">
            <a:avLst/>
          </a:prstGeom>
          <a:ln w="12700" cap="sq">
            <a:solidFill>
              <a:schemeClr val="tx1"/>
            </a:solidFill>
            <a:bevel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7E737BE-0197-4064-A67C-E617881DA072}"/>
              </a:ext>
            </a:extLst>
          </p:cNvPr>
          <p:cNvCxnSpPr/>
          <p:nvPr userDrawn="1"/>
        </p:nvCxnSpPr>
        <p:spPr>
          <a:xfrm>
            <a:off x="1601458" y="5129052"/>
            <a:ext cx="1946371" cy="0"/>
          </a:xfrm>
          <a:prstGeom prst="straightConnector1">
            <a:avLst/>
          </a:prstGeom>
          <a:ln w="12700" cap="sq">
            <a:solidFill>
              <a:schemeClr val="tx1"/>
            </a:solidFill>
            <a:bevel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FC731626-EE63-44C7-901B-C6F9CE42AA5A}"/>
              </a:ext>
            </a:extLst>
          </p:cNvPr>
          <p:cNvCxnSpPr>
            <a:cxnSpLocks/>
          </p:cNvCxnSpPr>
          <p:nvPr userDrawn="1"/>
        </p:nvCxnSpPr>
        <p:spPr>
          <a:xfrm>
            <a:off x="7206923" y="3743903"/>
            <a:ext cx="1703995" cy="0"/>
          </a:xfrm>
          <a:prstGeom prst="straightConnector1">
            <a:avLst/>
          </a:prstGeom>
          <a:ln w="12700" cap="sq">
            <a:solidFill>
              <a:schemeClr val="tx1"/>
            </a:solidFill>
            <a:bevel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78D2414-284D-4493-8D2D-48756B6137AB}"/>
              </a:ext>
            </a:extLst>
          </p:cNvPr>
          <p:cNvCxnSpPr/>
          <p:nvPr userDrawn="1"/>
        </p:nvCxnSpPr>
        <p:spPr>
          <a:xfrm>
            <a:off x="9686663" y="3139524"/>
            <a:ext cx="2127192" cy="0"/>
          </a:xfrm>
          <a:prstGeom prst="straightConnector1">
            <a:avLst/>
          </a:prstGeom>
          <a:ln w="12700" cap="sq">
            <a:solidFill>
              <a:schemeClr val="tx1"/>
            </a:solidFill>
            <a:bevel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523D2A6-2138-4F39-95DD-349F7D6ACEB0}"/>
              </a:ext>
            </a:extLst>
          </p:cNvPr>
          <p:cNvCxnSpPr/>
          <p:nvPr userDrawn="1"/>
        </p:nvCxnSpPr>
        <p:spPr>
          <a:xfrm>
            <a:off x="4394792" y="3108921"/>
            <a:ext cx="1701209" cy="0"/>
          </a:xfrm>
          <a:prstGeom prst="straightConnector1">
            <a:avLst/>
          </a:prstGeom>
          <a:ln w="12700" cap="sq">
            <a:solidFill>
              <a:schemeClr val="tx1"/>
            </a:solidFill>
            <a:bevel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2E26E0F6-5F43-4B2D-A7B9-E5438623A9D3}"/>
              </a:ext>
            </a:extLst>
          </p:cNvPr>
          <p:cNvSpPr/>
          <p:nvPr userDrawn="1"/>
        </p:nvSpPr>
        <p:spPr>
          <a:xfrm>
            <a:off x="8556795" y="5563942"/>
            <a:ext cx="828649" cy="82864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80000"/>
              </a:lnSpc>
            </a:pPr>
            <a:r>
              <a:rPr lang="en-US" sz="2667" b="1" dirty="0">
                <a:solidFill>
                  <a:schemeClr val="bg1"/>
                </a:solidFill>
                <a:latin typeface="+mj-lt"/>
              </a:rPr>
              <a:t>163</a:t>
            </a:r>
          </a:p>
          <a:p>
            <a:pPr algn="ctr">
              <a:lnSpc>
                <a:spcPct val="80000"/>
              </a:lnSpc>
            </a:pPr>
            <a:r>
              <a:rPr lang="en-US" sz="1067" dirty="0">
                <a:solidFill>
                  <a:schemeClr val="bg1"/>
                </a:solidFill>
                <a:latin typeface="+mj-lt"/>
              </a:rPr>
              <a:t>offices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39351451-B3BF-447D-983B-65E427C9BB8D}"/>
              </a:ext>
            </a:extLst>
          </p:cNvPr>
          <p:cNvSpPr/>
          <p:nvPr userDrawn="1"/>
        </p:nvSpPr>
        <p:spPr>
          <a:xfrm>
            <a:off x="9532736" y="5563942"/>
            <a:ext cx="828649" cy="82864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80000"/>
              </a:lnSpc>
            </a:pPr>
            <a:r>
              <a:rPr lang="en-US" sz="2667" b="1" dirty="0">
                <a:solidFill>
                  <a:schemeClr val="bg1"/>
                </a:solidFill>
                <a:latin typeface="+mj-lt"/>
              </a:rPr>
              <a:t>112</a:t>
            </a:r>
          </a:p>
          <a:p>
            <a:pPr algn="ctr">
              <a:lnSpc>
                <a:spcPct val="80000"/>
              </a:lnSpc>
            </a:pPr>
            <a:r>
              <a:rPr lang="en-US" sz="1067" dirty="0">
                <a:solidFill>
                  <a:schemeClr val="bg1"/>
                </a:solidFill>
                <a:latin typeface="+mj-lt"/>
              </a:rPr>
              <a:t>countries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AB9DC929-0E03-4FE7-9F27-51BDEE023DD9}"/>
              </a:ext>
            </a:extLst>
          </p:cNvPr>
          <p:cNvSpPr/>
          <p:nvPr userDrawn="1"/>
        </p:nvSpPr>
        <p:spPr>
          <a:xfrm>
            <a:off x="10508677" y="5563942"/>
            <a:ext cx="828649" cy="82864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80000"/>
              </a:lnSpc>
            </a:pPr>
            <a:r>
              <a:rPr lang="en-US" sz="2667" b="1" dirty="0">
                <a:solidFill>
                  <a:schemeClr val="bg1"/>
                </a:solidFill>
                <a:latin typeface="+mj-lt"/>
              </a:rPr>
              <a:t>4K</a:t>
            </a:r>
          </a:p>
          <a:p>
            <a:pPr algn="ctr">
              <a:lnSpc>
                <a:spcPct val="80000"/>
              </a:lnSpc>
            </a:pPr>
            <a:r>
              <a:rPr lang="en-US" sz="1067" dirty="0">
                <a:solidFill>
                  <a:schemeClr val="bg1"/>
                </a:solidFill>
                <a:latin typeface="+mj-lt"/>
              </a:rPr>
              <a:t>people</a:t>
            </a:r>
          </a:p>
        </p:txBody>
      </p:sp>
      <p:sp>
        <p:nvSpPr>
          <p:cNvPr id="47" name="Title 46">
            <a:extLst>
              <a:ext uri="{FF2B5EF4-FFF2-40B4-BE49-F238E27FC236}">
                <a16:creationId xmlns:a16="http://schemas.microsoft.com/office/drawing/2014/main" id="{FCF71C24-F0EB-46D9-9A15-AE8A4F47B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5837651-9D75-4772-8CC4-BDADF927A42A}"/>
              </a:ext>
            </a:extLst>
          </p:cNvPr>
          <p:cNvSpPr txBox="1"/>
          <p:nvPr userDrawn="1"/>
        </p:nvSpPr>
        <p:spPr>
          <a:xfrm>
            <a:off x="4771308" y="5429785"/>
            <a:ext cx="1942008" cy="1134317"/>
          </a:xfrm>
          <a:prstGeom prst="rect">
            <a:avLst/>
          </a:prstGeom>
          <a:noFill/>
        </p:spPr>
        <p:txBody>
          <a:bodyPr wrap="none" lIns="0" tIns="0" rIns="0" bIns="0" numCol="3" rtlCol="0">
            <a:noAutofit/>
          </a:bodyPr>
          <a:lstStyle/>
          <a:p>
            <a:pPr rtl="0" eaLnBrk="1" fontAlgn="b" latinLnBrk="0" hangingPunct="1"/>
            <a:r>
              <a:rPr lang="en-US" sz="700" b="0" i="0" u="none" strike="noStrike" kern="1200" dirty="0">
                <a:solidFill>
                  <a:schemeClr val="tx1"/>
                </a:solidFill>
                <a:effectLst/>
                <a:latin typeface="Georgia" charset="0"/>
                <a:ea typeface="Georgia" charset="0"/>
                <a:cs typeface="Georgia" charset="0"/>
              </a:rPr>
              <a:t>Abidjan </a:t>
            </a:r>
          </a:p>
          <a:p>
            <a:pPr rtl="0" eaLnBrk="1" fontAlgn="b" latinLnBrk="0" hangingPunct="1"/>
            <a:r>
              <a:rPr lang="en-US" sz="700" b="0" i="0" u="none" strike="noStrike" kern="1200" dirty="0">
                <a:solidFill>
                  <a:schemeClr val="tx1"/>
                </a:solidFill>
                <a:effectLst/>
                <a:latin typeface="Georgia" charset="0"/>
                <a:ea typeface="Georgia" charset="0"/>
                <a:cs typeface="Georgia" charset="0"/>
              </a:rPr>
              <a:t>Accra</a:t>
            </a:r>
          </a:p>
          <a:p>
            <a:pPr rtl="0" eaLnBrk="1" fontAlgn="b" latinLnBrk="0" hangingPunct="1"/>
            <a:r>
              <a:rPr lang="en-US" sz="700" b="0" i="0" u="none" strike="noStrike" kern="1200" dirty="0">
                <a:solidFill>
                  <a:schemeClr val="tx1"/>
                </a:solidFill>
                <a:effectLst/>
                <a:latin typeface="Georgia" charset="0"/>
                <a:ea typeface="Georgia" charset="0"/>
                <a:cs typeface="Georgia" charset="0"/>
              </a:rPr>
              <a:t>Addis Ababa </a:t>
            </a:r>
          </a:p>
          <a:p>
            <a:pPr rtl="0" eaLnBrk="1" fontAlgn="b" latinLnBrk="0" hangingPunct="1"/>
            <a:r>
              <a:rPr lang="en-US" sz="700" b="0" i="0" u="none" strike="noStrike" kern="1200" dirty="0">
                <a:solidFill>
                  <a:schemeClr val="tx1"/>
                </a:solidFill>
                <a:effectLst/>
                <a:latin typeface="Georgia" charset="0"/>
                <a:ea typeface="Georgia" charset="0"/>
                <a:cs typeface="Georgia" charset="0"/>
              </a:rPr>
              <a:t>Algiers </a:t>
            </a:r>
          </a:p>
          <a:p>
            <a:pPr rtl="0" eaLnBrk="1" fontAlgn="b" latinLnBrk="0" hangingPunct="1"/>
            <a:r>
              <a:rPr lang="en-US" sz="700" b="0" i="0" u="none" strike="noStrike" kern="1200" dirty="0">
                <a:solidFill>
                  <a:schemeClr val="tx1"/>
                </a:solidFill>
                <a:effectLst/>
                <a:latin typeface="Georgia" charset="0"/>
                <a:ea typeface="Georgia" charset="0"/>
                <a:cs typeface="Georgia" charset="0"/>
              </a:rPr>
              <a:t>Asmara </a:t>
            </a:r>
          </a:p>
          <a:p>
            <a:pPr rtl="0" eaLnBrk="1" fontAlgn="b" latinLnBrk="0" hangingPunct="1"/>
            <a:r>
              <a:rPr lang="en-US" sz="700" b="0" i="0" u="none" strike="noStrike" kern="1200" dirty="0">
                <a:solidFill>
                  <a:schemeClr val="tx1"/>
                </a:solidFill>
                <a:effectLst/>
                <a:latin typeface="Georgia" charset="0"/>
                <a:ea typeface="Georgia" charset="0"/>
                <a:cs typeface="Georgia" charset="0"/>
              </a:rPr>
              <a:t>Bamako </a:t>
            </a:r>
          </a:p>
          <a:p>
            <a:pPr rtl="0" eaLnBrk="1" fontAlgn="b" latinLnBrk="0" hangingPunct="1"/>
            <a:r>
              <a:rPr lang="en-US" sz="700" b="0" i="0" u="none" strike="noStrike" kern="1200" dirty="0">
                <a:solidFill>
                  <a:schemeClr val="tx1"/>
                </a:solidFill>
                <a:effectLst/>
                <a:latin typeface="Georgia" charset="0"/>
                <a:ea typeface="Georgia" charset="0"/>
                <a:cs typeface="Georgia" charset="0"/>
              </a:rPr>
              <a:t>Banjul </a:t>
            </a:r>
          </a:p>
          <a:p>
            <a:pPr rtl="0" eaLnBrk="1" fontAlgn="b" latinLnBrk="0" hangingPunct="1"/>
            <a:r>
              <a:rPr lang="en-US" sz="700" b="0" i="0" u="none" strike="noStrike" kern="1200" dirty="0">
                <a:solidFill>
                  <a:schemeClr val="tx1"/>
                </a:solidFill>
                <a:effectLst/>
                <a:latin typeface="Georgia" charset="0"/>
                <a:ea typeface="Georgia" charset="0"/>
                <a:cs typeface="Georgia" charset="0"/>
              </a:rPr>
              <a:t>Cape Town</a:t>
            </a:r>
          </a:p>
          <a:p>
            <a:pPr rtl="0" eaLnBrk="1" fontAlgn="b" latinLnBrk="0" hangingPunct="1"/>
            <a:r>
              <a:rPr lang="en-US" sz="700" b="0" i="0" u="none" strike="noStrike" kern="1200" dirty="0">
                <a:solidFill>
                  <a:schemeClr val="tx1"/>
                </a:solidFill>
                <a:effectLst/>
                <a:latin typeface="Georgia" charset="0"/>
                <a:ea typeface="Georgia" charset="0"/>
                <a:cs typeface="Georgia" charset="0"/>
              </a:rPr>
              <a:t>Casablanca </a:t>
            </a:r>
          </a:p>
          <a:p>
            <a:pPr rtl="0" eaLnBrk="1" fontAlgn="b" latinLnBrk="0" hangingPunct="1"/>
            <a:r>
              <a:rPr lang="en-US" sz="700" b="0" i="0" u="none" strike="noStrike" kern="1200" dirty="0">
                <a:solidFill>
                  <a:schemeClr val="tx1"/>
                </a:solidFill>
                <a:effectLst/>
                <a:latin typeface="Georgia" charset="0"/>
                <a:ea typeface="Georgia" charset="0"/>
                <a:cs typeface="Georgia" charset="0"/>
              </a:rPr>
              <a:t>Cotonou </a:t>
            </a:r>
          </a:p>
          <a:p>
            <a:pPr rtl="0" eaLnBrk="1" fontAlgn="b" latinLnBrk="0" hangingPunct="1"/>
            <a:r>
              <a:rPr lang="en-US" sz="700" b="0" i="0" u="none" strike="noStrike" kern="1200" dirty="0">
                <a:solidFill>
                  <a:schemeClr val="tx1"/>
                </a:solidFill>
                <a:effectLst/>
                <a:latin typeface="Georgia" charset="0"/>
                <a:ea typeface="Georgia" charset="0"/>
                <a:cs typeface="Georgia" charset="0"/>
              </a:rPr>
              <a:t>Dakar </a:t>
            </a:r>
          </a:p>
          <a:p>
            <a:pPr rtl="0" eaLnBrk="1" fontAlgn="b" latinLnBrk="0" hangingPunct="1"/>
            <a:r>
              <a:rPr lang="en-US" sz="700" b="0" i="0" u="none" strike="noStrike" kern="1200" dirty="0">
                <a:solidFill>
                  <a:schemeClr val="tx1"/>
                </a:solidFill>
                <a:effectLst/>
                <a:latin typeface="Georgia" charset="0"/>
                <a:ea typeface="Georgia" charset="0"/>
                <a:cs typeface="Georgia" charset="0"/>
              </a:rPr>
              <a:t>Gaborone </a:t>
            </a:r>
          </a:p>
          <a:p>
            <a:pPr rtl="0" eaLnBrk="1" fontAlgn="b" latinLnBrk="0" hangingPunct="1"/>
            <a:r>
              <a:rPr lang="en-US" sz="700" b="0" i="0" u="none" strike="noStrike" kern="1200" dirty="0">
                <a:solidFill>
                  <a:schemeClr val="tx1"/>
                </a:solidFill>
                <a:effectLst/>
                <a:latin typeface="Georgia" charset="0"/>
                <a:ea typeface="Georgia" charset="0"/>
                <a:cs typeface="Georgia" charset="0"/>
              </a:rPr>
              <a:t>Harare </a:t>
            </a:r>
          </a:p>
          <a:p>
            <a:pPr rtl="0" eaLnBrk="1" fontAlgn="b" latinLnBrk="0" hangingPunct="1"/>
            <a:r>
              <a:rPr lang="en-US" sz="700" b="0" i="0" u="none" strike="noStrike" kern="1200" dirty="0">
                <a:solidFill>
                  <a:schemeClr val="tx1"/>
                </a:solidFill>
                <a:effectLst/>
                <a:latin typeface="Georgia" charset="0"/>
                <a:ea typeface="Georgia" charset="0"/>
                <a:cs typeface="Georgia" charset="0"/>
              </a:rPr>
              <a:t>Johannesburg</a:t>
            </a:r>
          </a:p>
          <a:p>
            <a:pPr rtl="0" eaLnBrk="1" fontAlgn="b" latinLnBrk="0" hangingPunct="1"/>
            <a:r>
              <a:rPr lang="en-US" sz="700" b="0" i="0" u="none" strike="noStrike" kern="1200" dirty="0">
                <a:solidFill>
                  <a:schemeClr val="tx1"/>
                </a:solidFill>
                <a:effectLst/>
                <a:latin typeface="Georgia" charset="0"/>
                <a:ea typeface="Georgia" charset="0"/>
                <a:cs typeface="Georgia" charset="0"/>
              </a:rPr>
              <a:t>Juba </a:t>
            </a:r>
          </a:p>
          <a:p>
            <a:pPr rtl="0" eaLnBrk="1" fontAlgn="b" latinLnBrk="0" hangingPunct="1"/>
            <a:r>
              <a:rPr lang="en-US" sz="700" b="0" i="0" u="none" strike="noStrike" kern="1200" dirty="0">
                <a:solidFill>
                  <a:schemeClr val="tx1"/>
                </a:solidFill>
                <a:effectLst/>
                <a:latin typeface="Georgia" charset="0"/>
                <a:ea typeface="Georgia" charset="0"/>
                <a:cs typeface="Georgia" charset="0"/>
              </a:rPr>
              <a:t>Kampala </a:t>
            </a:r>
          </a:p>
          <a:p>
            <a:pPr rtl="0" eaLnBrk="1" fontAlgn="b" latinLnBrk="0" hangingPunct="1"/>
            <a:r>
              <a:rPr lang="en-US" sz="700" b="0" i="0" u="none" strike="noStrike" kern="1200" dirty="0">
                <a:solidFill>
                  <a:schemeClr val="tx1"/>
                </a:solidFill>
                <a:effectLst/>
                <a:latin typeface="Georgia" charset="0"/>
                <a:ea typeface="Georgia" charset="0"/>
                <a:cs typeface="Georgia" charset="0"/>
              </a:rPr>
              <a:t>Kigali </a:t>
            </a:r>
          </a:p>
          <a:p>
            <a:pPr rtl="0" eaLnBrk="1" fontAlgn="b" latinLnBrk="0" hangingPunct="1"/>
            <a:r>
              <a:rPr lang="en-US" sz="700" b="0" i="0" u="none" strike="noStrike" kern="1200" dirty="0">
                <a:solidFill>
                  <a:schemeClr val="tx1"/>
                </a:solidFill>
                <a:effectLst/>
                <a:latin typeface="Georgia" charset="0"/>
                <a:ea typeface="Georgia" charset="0"/>
                <a:cs typeface="Georgia" charset="0"/>
              </a:rPr>
              <a:t>Kinshasa </a:t>
            </a:r>
          </a:p>
          <a:p>
            <a:pPr rtl="0" eaLnBrk="1" fontAlgn="b" latinLnBrk="0" hangingPunct="1"/>
            <a:r>
              <a:rPr lang="en-US" sz="700" b="0" i="0" u="none" strike="noStrike" kern="1200" dirty="0">
                <a:solidFill>
                  <a:schemeClr val="tx1"/>
                </a:solidFill>
                <a:effectLst/>
                <a:latin typeface="Georgia" charset="0"/>
                <a:ea typeface="Georgia" charset="0"/>
                <a:cs typeface="Georgia" charset="0"/>
              </a:rPr>
              <a:t>Lagos </a:t>
            </a:r>
          </a:p>
          <a:p>
            <a:pPr rtl="0" eaLnBrk="1" fontAlgn="b" latinLnBrk="0" hangingPunct="1"/>
            <a:r>
              <a:rPr lang="en-US" sz="700" b="0" i="0" u="none" strike="noStrike" kern="1200" dirty="0">
                <a:solidFill>
                  <a:schemeClr val="tx1"/>
                </a:solidFill>
                <a:effectLst/>
                <a:latin typeface="Georgia" charset="0"/>
                <a:ea typeface="Georgia" charset="0"/>
                <a:cs typeface="Georgia" charset="0"/>
              </a:rPr>
              <a:t>Lome </a:t>
            </a:r>
          </a:p>
          <a:p>
            <a:pPr rtl="0" eaLnBrk="1" fontAlgn="b" latinLnBrk="0" hangingPunct="1"/>
            <a:r>
              <a:rPr lang="en-US" sz="700" b="0" i="0" u="none" strike="noStrike" kern="1200" dirty="0">
                <a:solidFill>
                  <a:schemeClr val="tx1"/>
                </a:solidFill>
                <a:effectLst/>
                <a:latin typeface="Georgia" charset="0"/>
                <a:ea typeface="Georgia" charset="0"/>
                <a:cs typeface="Georgia" charset="0"/>
              </a:rPr>
              <a:t>Luanda </a:t>
            </a:r>
          </a:p>
          <a:p>
            <a:pPr rtl="0" eaLnBrk="1" fontAlgn="b" latinLnBrk="0" hangingPunct="1"/>
            <a:r>
              <a:rPr lang="en-US" sz="700" b="0" i="0" u="none" strike="noStrike" kern="1200" dirty="0">
                <a:solidFill>
                  <a:schemeClr val="tx1"/>
                </a:solidFill>
                <a:effectLst/>
                <a:latin typeface="Georgia" charset="0"/>
                <a:ea typeface="Georgia" charset="0"/>
                <a:cs typeface="Georgia" charset="0"/>
              </a:rPr>
              <a:t>Lusaka </a:t>
            </a:r>
          </a:p>
          <a:p>
            <a:pPr rtl="0" eaLnBrk="1" fontAlgn="b" latinLnBrk="0" hangingPunct="1"/>
            <a:r>
              <a:rPr lang="en-US" sz="700" b="0" i="0" u="none" strike="noStrike" kern="1200" dirty="0">
                <a:solidFill>
                  <a:schemeClr val="tx1"/>
                </a:solidFill>
                <a:effectLst/>
                <a:latin typeface="Georgia" charset="0"/>
                <a:ea typeface="Georgia" charset="0"/>
                <a:cs typeface="Georgia" charset="0"/>
              </a:rPr>
              <a:t>Maputo </a:t>
            </a:r>
          </a:p>
          <a:p>
            <a:pPr rtl="0" eaLnBrk="1" fontAlgn="b" latinLnBrk="0" hangingPunct="1"/>
            <a:r>
              <a:rPr lang="en-US" sz="700" b="0" i="0" u="none" strike="noStrike" kern="1200" dirty="0">
                <a:solidFill>
                  <a:schemeClr val="tx1"/>
                </a:solidFill>
                <a:effectLst/>
                <a:latin typeface="Georgia" charset="0"/>
                <a:ea typeface="Georgia" charset="0"/>
                <a:cs typeface="Georgia" charset="0"/>
              </a:rPr>
              <a:t>Maseru </a:t>
            </a:r>
          </a:p>
          <a:p>
            <a:pPr rtl="0" eaLnBrk="1" fontAlgn="b" latinLnBrk="0" hangingPunct="1"/>
            <a:r>
              <a:rPr lang="en-US" sz="700" b="0" i="0" u="none" strike="noStrike" kern="1200" dirty="0">
                <a:solidFill>
                  <a:schemeClr val="tx1"/>
                </a:solidFill>
                <a:effectLst/>
                <a:latin typeface="Georgia" charset="0"/>
                <a:ea typeface="Georgia" charset="0"/>
                <a:cs typeface="Georgia" charset="0"/>
              </a:rPr>
              <a:t>Monrovia </a:t>
            </a:r>
          </a:p>
          <a:p>
            <a:pPr rtl="0" eaLnBrk="1" fontAlgn="b" latinLnBrk="0" hangingPunct="1"/>
            <a:r>
              <a:rPr lang="en-US" sz="700" b="0" i="0" u="none" strike="noStrike" kern="1200" dirty="0">
                <a:solidFill>
                  <a:schemeClr val="tx1"/>
                </a:solidFill>
                <a:effectLst/>
                <a:latin typeface="Georgia" charset="0"/>
                <a:ea typeface="Georgia" charset="0"/>
                <a:cs typeface="Georgia" charset="0"/>
              </a:rPr>
              <a:t>Nairobi </a:t>
            </a:r>
          </a:p>
          <a:p>
            <a:pPr rtl="0" eaLnBrk="1" fontAlgn="b" latinLnBrk="0" hangingPunct="1"/>
            <a:r>
              <a:rPr lang="en-US" sz="700" b="0" i="0" u="none" strike="noStrike" kern="1200" dirty="0">
                <a:solidFill>
                  <a:schemeClr val="tx1"/>
                </a:solidFill>
                <a:effectLst/>
                <a:latin typeface="Georgia" charset="0"/>
                <a:ea typeface="Georgia" charset="0"/>
                <a:cs typeface="Georgia" charset="0"/>
              </a:rPr>
              <a:t>Ouagadougou</a:t>
            </a:r>
          </a:p>
          <a:p>
            <a:pPr rtl="0" eaLnBrk="1" fontAlgn="b" latinLnBrk="0" hangingPunct="1"/>
            <a:r>
              <a:rPr lang="en-US" sz="700" b="0" i="0" u="none" strike="noStrike" kern="1200" dirty="0">
                <a:solidFill>
                  <a:schemeClr val="tx1"/>
                </a:solidFill>
                <a:effectLst/>
                <a:latin typeface="Georgia" charset="0"/>
                <a:ea typeface="Georgia" charset="0"/>
                <a:cs typeface="Georgia" charset="0"/>
              </a:rPr>
              <a:t>Port Louis </a:t>
            </a:r>
          </a:p>
          <a:p>
            <a:pPr rtl="0" eaLnBrk="1" fontAlgn="b" latinLnBrk="0" hangingPunct="1"/>
            <a:r>
              <a:rPr lang="en-US" sz="700" b="0" i="0" u="none" strike="noStrike" kern="1200" dirty="0">
                <a:solidFill>
                  <a:schemeClr val="tx1"/>
                </a:solidFill>
                <a:effectLst/>
                <a:latin typeface="Georgia" charset="0"/>
                <a:ea typeface="Georgia" charset="0"/>
                <a:cs typeface="Georgia" charset="0"/>
              </a:rPr>
              <a:t>Tunis </a:t>
            </a:r>
          </a:p>
          <a:p>
            <a:pPr rtl="0" eaLnBrk="1" fontAlgn="b" latinLnBrk="0" hangingPunct="1"/>
            <a:r>
              <a:rPr lang="en-US" sz="700" b="0" i="0" u="none" strike="noStrike" kern="1200" dirty="0">
                <a:solidFill>
                  <a:schemeClr val="tx1"/>
                </a:solidFill>
                <a:effectLst/>
                <a:latin typeface="Georgia" charset="0"/>
                <a:ea typeface="Georgia" charset="0"/>
                <a:cs typeface="Georgia" charset="0"/>
              </a:rPr>
              <a:t>Yaounde 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8FA3E5C-C791-43BD-BD8F-A65CD42266E3}"/>
              </a:ext>
            </a:extLst>
          </p:cNvPr>
          <p:cNvSpPr txBox="1"/>
          <p:nvPr userDrawn="1"/>
        </p:nvSpPr>
        <p:spPr>
          <a:xfrm>
            <a:off x="4771309" y="5159041"/>
            <a:ext cx="95013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77">
              <a:defRPr/>
            </a:pPr>
            <a:r>
              <a:rPr lang="en-US" sz="1400" b="1" dirty="0">
                <a:solidFill>
                  <a:schemeClr val="bg2"/>
                </a:solidFill>
                <a:latin typeface="+mj-lt"/>
              </a:rPr>
              <a:t>AFRICA</a:t>
            </a:r>
            <a:endParaRPr lang="en-US" sz="3600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A496750A-7338-43A5-B652-E3FEA909D08B}"/>
              </a:ext>
            </a:extLst>
          </p:cNvPr>
          <p:cNvCxnSpPr/>
          <p:nvPr userDrawn="1"/>
        </p:nvCxnSpPr>
        <p:spPr>
          <a:xfrm>
            <a:off x="4771310" y="5376991"/>
            <a:ext cx="1701209" cy="0"/>
          </a:xfrm>
          <a:prstGeom prst="straightConnector1">
            <a:avLst/>
          </a:prstGeom>
          <a:ln w="12700" cap="sq">
            <a:solidFill>
              <a:schemeClr val="tx1"/>
            </a:solidFill>
            <a:bevel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F7411D1-3C73-8140-9017-AA5AA3554EBE}"/>
              </a:ext>
            </a:extLst>
          </p:cNvPr>
          <p:cNvCxnSpPr/>
          <p:nvPr userDrawn="1"/>
        </p:nvCxnSpPr>
        <p:spPr>
          <a:xfrm flipH="1">
            <a:off x="838199" y="1448497"/>
            <a:ext cx="360000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4866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4332908" y="4"/>
            <a:ext cx="7859092" cy="6857999"/>
          </a:xfrm>
          <a:solidFill>
            <a:schemeClr val="accent2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9CBE91-0B0B-314E-AFB1-AB989879327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39762082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25" hasCustomPrompt="1"/>
          </p:nvPr>
        </p:nvSpPr>
        <p:spPr>
          <a:xfrm>
            <a:off x="6173401" y="838202"/>
            <a:ext cx="5180400" cy="5181601"/>
          </a:xfrm>
          <a:solidFill>
            <a:schemeClr val="accent2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A7C41F-FF63-455D-910E-C7FAF14D8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314222"/>
            <a:ext cx="5053552" cy="71895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0AB4D8F-60E3-454A-97A2-A719B21CE5D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38200" y="2162380"/>
            <a:ext cx="5053013" cy="3857423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F23D6-3AA1-4A43-A698-E4526E9787B5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en-US" dirty="0"/>
              <a:t>Source: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7183461-2800-0443-921A-3ECD6BE66D74}"/>
              </a:ext>
            </a:extLst>
          </p:cNvPr>
          <p:cNvCxnSpPr/>
          <p:nvPr userDrawn="1"/>
        </p:nvCxnSpPr>
        <p:spPr>
          <a:xfrm flipH="1">
            <a:off x="838199" y="2009729"/>
            <a:ext cx="360000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17821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6515100" y="421201"/>
            <a:ext cx="5255700" cy="6015600"/>
          </a:xfrm>
          <a:solidFill>
            <a:schemeClr val="accent2"/>
          </a:solidFill>
          <a:ln>
            <a:noFill/>
          </a:ln>
        </p:spPr>
        <p:txBody>
          <a:bodyPr lIns="360000" tIns="18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421200" y="421201"/>
            <a:ext cx="5255700" cy="6015600"/>
          </a:xfrm>
          <a:solidFill>
            <a:schemeClr val="accent2"/>
          </a:solidFill>
          <a:ln>
            <a:noFill/>
          </a:ln>
        </p:spPr>
        <p:txBody>
          <a:bodyPr lIns="360000" tIns="18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</p:spTree>
    <p:extLst>
      <p:ext uri="{BB962C8B-B14F-4D97-AF65-F5344CB8AC3E}">
        <p14:creationId xmlns:p14="http://schemas.microsoft.com/office/powerpoint/2010/main" val="36300232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7859092" cy="3429000"/>
          </a:xfrm>
          <a:solidFill>
            <a:schemeClr val="accent2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3429001"/>
            <a:ext cx="7859092" cy="3429000"/>
          </a:xfrm>
          <a:solidFill>
            <a:schemeClr val="accent2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DC9457-D503-43F6-A89A-57EC451FB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1011" y="2692450"/>
            <a:ext cx="2662789" cy="71895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13D1068-4E66-4379-B72A-0DDF256CDA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91512" y="3525078"/>
            <a:ext cx="2662287" cy="287572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76E198E-2CFB-46CB-BA32-1F0A8A798238}"/>
              </a:ext>
            </a:extLst>
          </p:cNvPr>
          <p:cNvCxnSpPr/>
          <p:nvPr userDrawn="1"/>
        </p:nvCxnSpPr>
        <p:spPr>
          <a:xfrm flipH="1">
            <a:off x="8697292" y="3394376"/>
            <a:ext cx="360000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FAC738-1EC4-D34C-8A11-60D36CE8F0E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8691011" y="6172453"/>
            <a:ext cx="2659614" cy="365125"/>
          </a:xfrm>
        </p:spPr>
        <p:txBody>
          <a:bodyPr/>
          <a:lstStyle/>
          <a:p>
            <a:r>
              <a:rPr lang="en-US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32136503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Slid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6"/>
          <p:cNvSpPr>
            <a:spLocks noGrp="1"/>
          </p:cNvSpPr>
          <p:nvPr>
            <p:ph type="pic" sz="quarter" idx="21" hasCustomPrompt="1"/>
          </p:nvPr>
        </p:nvSpPr>
        <p:spPr>
          <a:xfrm>
            <a:off x="5266118" y="-2"/>
            <a:ext cx="2983870" cy="4733879"/>
          </a:xfrm>
          <a:solidFill>
            <a:schemeClr val="accent2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 flipH="1">
            <a:off x="838602" y="3393843"/>
            <a:ext cx="360000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Picture Placeholder 6"/>
          <p:cNvSpPr>
            <a:spLocks noGrp="1"/>
          </p:cNvSpPr>
          <p:nvPr>
            <p:ph type="pic" sz="quarter" idx="22" hasCustomPrompt="1"/>
          </p:nvPr>
        </p:nvSpPr>
        <p:spPr>
          <a:xfrm>
            <a:off x="8369932" y="2124125"/>
            <a:ext cx="2983870" cy="4733879"/>
          </a:xfrm>
          <a:solidFill>
            <a:schemeClr val="accent2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1D0AA3-ABFB-4692-9F0D-38D6D2DD4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025" y="2701877"/>
            <a:ext cx="4048060" cy="7189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F7BB8-9F0A-4178-8A17-DA58619613C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35025" y="3538330"/>
            <a:ext cx="4048125" cy="261939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71710A-7724-9B4B-9E18-2887FBACBFEE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25630765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838198" y="1"/>
            <a:ext cx="3450472" cy="6019800"/>
          </a:xfrm>
          <a:solidFill>
            <a:schemeClr val="accent2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8278192" y="3856038"/>
            <a:ext cx="360000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4408618" y="1810080"/>
            <a:ext cx="3450476" cy="5047920"/>
          </a:xfrm>
          <a:solidFill>
            <a:schemeClr val="accent2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24" name="Rectangle 23"/>
          <p:cNvSpPr>
            <a:spLocks/>
          </p:cNvSpPr>
          <p:nvPr userDrawn="1"/>
        </p:nvSpPr>
        <p:spPr>
          <a:xfrm>
            <a:off x="4408618" y="0"/>
            <a:ext cx="3450472" cy="169013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b="0" i="0" dirty="0">
              <a:latin typeface="Muli Regular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16C8B1-21BF-4CF0-9530-6E607FD3B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8191" y="3137867"/>
            <a:ext cx="3075609" cy="7189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7FF3E3-D0EF-471D-91EF-F5DEA12752B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78813" y="3975652"/>
            <a:ext cx="3074987" cy="219680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9AB4A1-345F-3640-8421-11AB41D47E2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8278191" y="6172453"/>
            <a:ext cx="3072434" cy="365125"/>
          </a:xfrm>
        </p:spPr>
        <p:txBody>
          <a:bodyPr/>
          <a:lstStyle/>
          <a:p>
            <a:r>
              <a:rPr lang="en-US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12710685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 flipH="1">
            <a:off x="4270787" y="-1"/>
            <a:ext cx="7921214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351" b="0" i="0" dirty="0">
              <a:latin typeface="Muli Regular" charset="0"/>
            </a:endParaRPr>
          </a:p>
        </p:txBody>
      </p:sp>
      <p:sp>
        <p:nvSpPr>
          <p:cNvPr id="15" name="Picture Placeholder 6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5039330" y="936889"/>
            <a:ext cx="2376000" cy="2376000"/>
          </a:xfrm>
          <a:solidFill>
            <a:schemeClr val="accent2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16" name="Picture Placeholder 6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5039330" y="3570651"/>
            <a:ext cx="2376000" cy="2376000"/>
          </a:xfrm>
          <a:solidFill>
            <a:schemeClr val="accent2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17" name="Picture Placeholder 6"/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7683100" y="936889"/>
            <a:ext cx="3670700" cy="5009762"/>
          </a:xfrm>
          <a:solidFill>
            <a:schemeClr val="accent2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3428348"/>
            <a:ext cx="360000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106ED6D-07DD-4AF2-B7D6-89A339ED1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710047"/>
            <a:ext cx="3164816" cy="71895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1180C7-0A9E-4BF0-B78D-4B49816289A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38200" y="3570651"/>
            <a:ext cx="3165475" cy="223372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5D6E7E1A-C1B1-4BAE-89D0-046DC9DC7A74}"/>
              </a:ext>
            </a:extLst>
          </p:cNvPr>
          <p:cNvSpPr txBox="1">
            <a:spLocks/>
          </p:cNvSpPr>
          <p:nvPr userDrawn="1"/>
        </p:nvSpPr>
        <p:spPr>
          <a:xfrm>
            <a:off x="8069344" y="6562805"/>
            <a:ext cx="3284457" cy="18803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en-US"/>
            </a:defPPr>
            <a:lvl1pPr marL="0" algn="r" defTabSz="914354" rtl="0" eaLnBrk="1" latinLnBrk="0" hangingPunct="1">
              <a:defRPr sz="900" b="1" i="0" kern="1200" cap="all" spc="0" baseline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b="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Copyright © 2018 BCW. All Rights Reserved. | ‹#›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CBC710-8AF4-7942-8BBA-F58582491B63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32899541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1" y="4396153"/>
            <a:ext cx="12191999" cy="24618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b="0" i="0" dirty="0">
              <a:latin typeface="Muli Regular" charset="0"/>
            </a:endParaRP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1" y="2827244"/>
            <a:ext cx="3783200" cy="3192557"/>
          </a:xfrm>
          <a:solidFill>
            <a:schemeClr val="accent2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4204400" y="2827244"/>
            <a:ext cx="3783200" cy="3192557"/>
          </a:xfrm>
          <a:solidFill>
            <a:schemeClr val="accent2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19" hasCustomPrompt="1"/>
          </p:nvPr>
        </p:nvSpPr>
        <p:spPr>
          <a:xfrm>
            <a:off x="8408800" y="2827244"/>
            <a:ext cx="3783200" cy="3192557"/>
          </a:xfrm>
          <a:solidFill>
            <a:schemeClr val="accent2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 flipH="1">
            <a:off x="5915999" y="2488831"/>
            <a:ext cx="360000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E93C97F-EBD6-41FB-B641-D45EEF069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135C66-717C-42A2-A381-90D660007EB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38200" y="1443038"/>
            <a:ext cx="10512425" cy="896937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6B20383-7C95-C541-80E7-B427B3E7E386}"/>
              </a:ext>
            </a:extLst>
          </p:cNvPr>
          <p:cNvSpPr txBox="1">
            <a:spLocks/>
          </p:cNvSpPr>
          <p:nvPr userDrawn="1"/>
        </p:nvSpPr>
        <p:spPr>
          <a:xfrm>
            <a:off x="8069344" y="6562805"/>
            <a:ext cx="3284457" cy="18803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en-US"/>
            </a:defPPr>
            <a:lvl1pPr marL="0" algn="r" defTabSz="914354" rtl="0" eaLnBrk="1" latinLnBrk="0" hangingPunct="1">
              <a:defRPr sz="900" b="1" i="0" kern="1200" cap="all" spc="0" baseline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b="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Copyright © 2018 BCW. All Rights Reserved. | </a:t>
            </a:r>
            <a:fld id="{AB4D0C84-BF70-438C-AA40-E6A1537C5EAC}" type="slidenum">
              <a:rPr lang="en-US" sz="600" b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pPr/>
              <a:t>‹N°›</a:t>
            </a:fld>
            <a:endParaRPr lang="en-US" sz="600" b="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4B4EBA-4FD8-474B-8559-BBBA42542E32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Source: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CB313B7-AD89-BF41-A2FF-8D4F4DA522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1" y="6522290"/>
            <a:ext cx="486504" cy="22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983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4065495" y="0"/>
            <a:ext cx="4061010" cy="4050324"/>
          </a:xfrm>
          <a:solidFill>
            <a:schemeClr val="accent2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9" hasCustomPrompt="1"/>
          </p:nvPr>
        </p:nvSpPr>
        <p:spPr>
          <a:xfrm>
            <a:off x="0" y="0"/>
            <a:ext cx="3945549" cy="6858000"/>
          </a:xfrm>
          <a:solidFill>
            <a:schemeClr val="accent2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20" hasCustomPrompt="1"/>
          </p:nvPr>
        </p:nvSpPr>
        <p:spPr>
          <a:xfrm>
            <a:off x="8269893" y="0"/>
            <a:ext cx="3922107" cy="6858000"/>
          </a:xfrm>
          <a:solidFill>
            <a:schemeClr val="accent2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4065497" y="4188287"/>
            <a:ext cx="4061008" cy="26697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b="0" i="0" dirty="0">
              <a:latin typeface="Muli Regular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55DD81-510D-4B0E-A8BE-83140CCC5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4928" y="4315647"/>
            <a:ext cx="3808430" cy="718953"/>
          </a:xfrm>
        </p:spPr>
        <p:txBody>
          <a:bodyPr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A3419A-4CA8-4BC5-901F-26F43A6B829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194175" y="5312261"/>
            <a:ext cx="3808413" cy="1180030"/>
          </a:xfrm>
        </p:spPr>
        <p:txBody>
          <a:bodyPr/>
          <a:lstStyle>
            <a:lvl1pPr algn="ctr"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 algn="ctr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 algn="ctr"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 algn="ctr"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algn="ctr"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0FF5165-3AA8-4AE6-9FFE-D578193E59BB}"/>
              </a:ext>
            </a:extLst>
          </p:cNvPr>
          <p:cNvCxnSpPr/>
          <p:nvPr userDrawn="1"/>
        </p:nvCxnSpPr>
        <p:spPr>
          <a:xfrm flipH="1">
            <a:off x="5915999" y="5121738"/>
            <a:ext cx="360000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6037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1C3FC81-3921-1B4D-9B56-3EC00E855F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23203036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6"/>
          <p:cNvSpPr>
            <a:spLocks noGrp="1"/>
          </p:cNvSpPr>
          <p:nvPr>
            <p:ph type="pic" sz="quarter" idx="21" hasCustomPrompt="1"/>
          </p:nvPr>
        </p:nvSpPr>
        <p:spPr>
          <a:xfrm>
            <a:off x="0" y="3488973"/>
            <a:ext cx="6036027" cy="3369027"/>
          </a:xfrm>
          <a:solidFill>
            <a:schemeClr val="accent2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22" hasCustomPrompt="1"/>
          </p:nvPr>
        </p:nvSpPr>
        <p:spPr>
          <a:xfrm>
            <a:off x="6155973" y="0"/>
            <a:ext cx="6036027" cy="3369027"/>
          </a:xfrm>
          <a:solidFill>
            <a:schemeClr val="accent2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 flipH="1">
            <a:off x="838201" y="2819910"/>
            <a:ext cx="360000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Picture Placeholder 6"/>
          <p:cNvSpPr>
            <a:spLocks noGrp="1"/>
          </p:cNvSpPr>
          <p:nvPr>
            <p:ph type="pic" sz="quarter" idx="24" hasCustomPrompt="1"/>
          </p:nvPr>
        </p:nvSpPr>
        <p:spPr>
          <a:xfrm>
            <a:off x="3786553" y="0"/>
            <a:ext cx="2249473" cy="3369027"/>
          </a:xfrm>
          <a:solidFill>
            <a:schemeClr val="accent2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29" name="Picture Placeholder 6"/>
          <p:cNvSpPr>
            <a:spLocks noGrp="1"/>
          </p:cNvSpPr>
          <p:nvPr>
            <p:ph type="pic" sz="quarter" idx="25" hasCustomPrompt="1"/>
          </p:nvPr>
        </p:nvSpPr>
        <p:spPr>
          <a:xfrm>
            <a:off x="6155973" y="3488973"/>
            <a:ext cx="2249473" cy="3369027"/>
          </a:xfrm>
          <a:solidFill>
            <a:schemeClr val="accent2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B2C951-8C14-4185-BAB5-60F28A8BE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100957"/>
            <a:ext cx="2715704" cy="71895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E86C28-01FB-4FC5-BFC1-780BD470A7E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550275" y="3488973"/>
            <a:ext cx="2800350" cy="2921352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85829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 userDrawn="1"/>
        </p:nvSpPr>
        <p:spPr>
          <a:xfrm flipH="1">
            <a:off x="0" y="-1"/>
            <a:ext cx="12192000" cy="40858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351" b="0" i="0" dirty="0">
              <a:latin typeface="Muli Regular" charset="0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 flipH="1">
            <a:off x="5916000" y="1646153"/>
            <a:ext cx="360000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Picture Placeholder 6"/>
          <p:cNvSpPr>
            <a:spLocks noGrp="1"/>
          </p:cNvSpPr>
          <p:nvPr>
            <p:ph type="pic" sz="quarter" idx="24" hasCustomPrompt="1"/>
          </p:nvPr>
        </p:nvSpPr>
        <p:spPr>
          <a:xfrm>
            <a:off x="838203" y="2682086"/>
            <a:ext cx="2487420" cy="2827463"/>
          </a:xfrm>
          <a:solidFill>
            <a:schemeClr val="accent2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25" hasCustomPrompt="1"/>
          </p:nvPr>
        </p:nvSpPr>
        <p:spPr>
          <a:xfrm>
            <a:off x="3514262" y="2682086"/>
            <a:ext cx="2487420" cy="2827463"/>
          </a:xfrm>
          <a:solidFill>
            <a:schemeClr val="accent2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26" hasCustomPrompt="1"/>
          </p:nvPr>
        </p:nvSpPr>
        <p:spPr>
          <a:xfrm>
            <a:off x="6190321" y="2682086"/>
            <a:ext cx="2487420" cy="2827463"/>
          </a:xfrm>
          <a:solidFill>
            <a:schemeClr val="accent2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27" hasCustomPrompt="1"/>
          </p:nvPr>
        </p:nvSpPr>
        <p:spPr>
          <a:xfrm>
            <a:off x="8866381" y="2682086"/>
            <a:ext cx="2487420" cy="2827463"/>
          </a:xfrm>
          <a:solidFill>
            <a:schemeClr val="accent2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CA9E26-37EF-45B1-B0BD-55B2FEF49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892031"/>
            <a:ext cx="10515600" cy="718953"/>
          </a:xfrm>
        </p:spPr>
        <p:txBody>
          <a:bodyPr anchor="b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32819B-9322-4A78-93C4-B98CB59F8A8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38200" y="1775790"/>
            <a:ext cx="10515600" cy="759447"/>
          </a:xfrm>
        </p:spPr>
        <p:txBody>
          <a:bodyPr/>
          <a:lstStyle>
            <a:lvl1pPr algn="ctr"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 algn="ctr"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 algn="ctr"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 algn="ctr"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 algn="ctr"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8939BC-32B4-644B-A754-B137311832CA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r>
              <a:rPr lang="en-US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24672596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6155973" y="421201"/>
            <a:ext cx="5614827" cy="2947826"/>
          </a:xfrm>
          <a:solidFill>
            <a:schemeClr val="accent2"/>
          </a:solidFill>
          <a:ln>
            <a:noFill/>
          </a:ln>
        </p:spPr>
        <p:txBody>
          <a:bodyPr lIns="360000" tIns="18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36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6155973" y="3470119"/>
            <a:ext cx="5614827" cy="2947826"/>
          </a:xfrm>
          <a:solidFill>
            <a:schemeClr val="accent2"/>
          </a:solidFill>
          <a:ln>
            <a:noFill/>
          </a:ln>
        </p:spPr>
        <p:txBody>
          <a:bodyPr lIns="360000" tIns="18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41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421199" y="421201"/>
            <a:ext cx="5614827" cy="2947826"/>
          </a:xfrm>
          <a:solidFill>
            <a:schemeClr val="accent2"/>
          </a:solidFill>
          <a:ln>
            <a:noFill/>
          </a:ln>
        </p:spPr>
        <p:txBody>
          <a:bodyPr lIns="360000" tIns="18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42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421200" y="3470119"/>
            <a:ext cx="5614826" cy="2947826"/>
          </a:xfrm>
          <a:solidFill>
            <a:schemeClr val="accent2"/>
          </a:solidFill>
          <a:ln>
            <a:noFill/>
          </a:ln>
        </p:spPr>
        <p:txBody>
          <a:bodyPr lIns="360000" tIns="18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</p:spTree>
    <p:extLst>
      <p:ext uri="{BB962C8B-B14F-4D97-AF65-F5344CB8AC3E}">
        <p14:creationId xmlns:p14="http://schemas.microsoft.com/office/powerpoint/2010/main" val="38714583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Slid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7789565" y="1231597"/>
            <a:ext cx="3141213" cy="2120017"/>
          </a:xfrm>
          <a:solidFill>
            <a:schemeClr val="accent2"/>
          </a:solidFill>
          <a:ln>
            <a:noFill/>
          </a:ln>
        </p:spPr>
        <p:txBody>
          <a:bodyPr lIns="360000" tIns="18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9" name="Rectangle 8"/>
          <p:cNvSpPr>
            <a:spLocks/>
          </p:cNvSpPr>
          <p:nvPr userDrawn="1"/>
        </p:nvSpPr>
        <p:spPr>
          <a:xfrm>
            <a:off x="1259399" y="1231598"/>
            <a:ext cx="3145135" cy="213743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b="0" i="0" dirty="0">
              <a:latin typeface="+mj-lt"/>
            </a:endParaRPr>
          </a:p>
        </p:txBody>
      </p:sp>
      <p:sp>
        <p:nvSpPr>
          <p:cNvPr id="25" name="Rectangle 24"/>
          <p:cNvSpPr>
            <a:spLocks/>
          </p:cNvSpPr>
          <p:nvPr userDrawn="1"/>
        </p:nvSpPr>
        <p:spPr>
          <a:xfrm>
            <a:off x="7789565" y="3488974"/>
            <a:ext cx="3145135" cy="21374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b="0" i="0" dirty="0">
              <a:latin typeface="+mj-lt"/>
            </a:endParaRPr>
          </a:p>
        </p:txBody>
      </p:sp>
      <p:sp>
        <p:nvSpPr>
          <p:cNvPr id="29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1259399" y="3506387"/>
            <a:ext cx="3141213" cy="2120017"/>
          </a:xfrm>
          <a:solidFill>
            <a:schemeClr val="accent2"/>
          </a:solidFill>
          <a:ln>
            <a:noFill/>
          </a:ln>
        </p:spPr>
        <p:txBody>
          <a:bodyPr lIns="360000" tIns="18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30" name="Picture Placeholder 6"/>
          <p:cNvSpPr>
            <a:spLocks noGrp="1"/>
          </p:cNvSpPr>
          <p:nvPr>
            <p:ph type="pic" sz="quarter" idx="19" hasCustomPrompt="1"/>
          </p:nvPr>
        </p:nvSpPr>
        <p:spPr>
          <a:xfrm>
            <a:off x="4525394" y="1231597"/>
            <a:ext cx="3141213" cy="2120017"/>
          </a:xfrm>
          <a:solidFill>
            <a:schemeClr val="accent2"/>
          </a:solidFill>
          <a:ln>
            <a:noFill/>
          </a:ln>
        </p:spPr>
        <p:txBody>
          <a:bodyPr lIns="360000" tIns="18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32" name="Picture Placeholder 6"/>
          <p:cNvSpPr>
            <a:spLocks noGrp="1"/>
          </p:cNvSpPr>
          <p:nvPr>
            <p:ph type="pic" sz="quarter" idx="20" hasCustomPrompt="1"/>
          </p:nvPr>
        </p:nvSpPr>
        <p:spPr>
          <a:xfrm>
            <a:off x="4525394" y="3506387"/>
            <a:ext cx="3141213" cy="2120017"/>
          </a:xfrm>
          <a:solidFill>
            <a:schemeClr val="accent2"/>
          </a:solidFill>
          <a:ln>
            <a:noFill/>
          </a:ln>
        </p:spPr>
        <p:txBody>
          <a:bodyPr lIns="360000" tIns="18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C69C3E-AFBC-40D6-93F4-B2153FA6D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6313" y="2004608"/>
            <a:ext cx="2950590" cy="718953"/>
          </a:xfrm>
        </p:spPr>
        <p:txBody>
          <a:bodyPr anchor="b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2B9C0BA-DC3C-434E-83B1-8DB141DFA58E}"/>
              </a:ext>
            </a:extLst>
          </p:cNvPr>
          <p:cNvCxnSpPr/>
          <p:nvPr userDrawn="1"/>
        </p:nvCxnSpPr>
        <p:spPr>
          <a:xfrm flipH="1">
            <a:off x="2651966" y="2810012"/>
            <a:ext cx="36000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5F6A8D-B5F9-4E40-A6F2-9C48F4D69C0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908925" y="3648075"/>
            <a:ext cx="2922588" cy="1847850"/>
          </a:xfrm>
        </p:spPr>
        <p:txBody>
          <a:bodyPr anchor="ctr"/>
          <a:lstStyle>
            <a:lvl1pPr algn="ctr"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 algn="ctr"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 algn="ctr"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 algn="ctr"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 algn="ctr"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04B4B3-E468-8E47-9A7C-C5B1F3B8EDE3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3196217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Galle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6"/>
          <p:cNvSpPr>
            <a:spLocks noGrp="1"/>
          </p:cNvSpPr>
          <p:nvPr>
            <p:ph type="pic" sz="quarter" idx="25" hasCustomPrompt="1"/>
          </p:nvPr>
        </p:nvSpPr>
        <p:spPr>
          <a:xfrm>
            <a:off x="838201" y="838199"/>
            <a:ext cx="2562577" cy="2517422"/>
          </a:xfrm>
          <a:solidFill>
            <a:schemeClr val="accent2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27" hasCustomPrompt="1"/>
          </p:nvPr>
        </p:nvSpPr>
        <p:spPr>
          <a:xfrm>
            <a:off x="3520724" y="838203"/>
            <a:ext cx="2562577" cy="1253067"/>
          </a:xfrm>
          <a:solidFill>
            <a:schemeClr val="accent2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29" hasCustomPrompt="1"/>
          </p:nvPr>
        </p:nvSpPr>
        <p:spPr>
          <a:xfrm>
            <a:off x="6203247" y="838199"/>
            <a:ext cx="2562577" cy="2517422"/>
          </a:xfrm>
          <a:solidFill>
            <a:schemeClr val="accent2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22" name="Picture Placeholder 6"/>
          <p:cNvSpPr>
            <a:spLocks noGrp="1"/>
          </p:cNvSpPr>
          <p:nvPr>
            <p:ph type="pic" sz="quarter" idx="31" hasCustomPrompt="1"/>
          </p:nvPr>
        </p:nvSpPr>
        <p:spPr>
          <a:xfrm>
            <a:off x="10179760" y="838199"/>
            <a:ext cx="1174043" cy="2517422"/>
          </a:xfrm>
          <a:solidFill>
            <a:schemeClr val="accent2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33" name="Picture Placeholder 6"/>
          <p:cNvSpPr>
            <a:spLocks noGrp="1"/>
          </p:cNvSpPr>
          <p:nvPr>
            <p:ph type="pic" sz="quarter" idx="33" hasCustomPrompt="1"/>
          </p:nvPr>
        </p:nvSpPr>
        <p:spPr>
          <a:xfrm>
            <a:off x="8885770" y="838199"/>
            <a:ext cx="1174043" cy="2517422"/>
          </a:xfrm>
          <a:solidFill>
            <a:schemeClr val="accent2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42" name="Picture Placeholder 6"/>
          <p:cNvSpPr>
            <a:spLocks noGrp="1"/>
          </p:cNvSpPr>
          <p:nvPr>
            <p:ph type="pic" sz="quarter" idx="34" hasCustomPrompt="1"/>
          </p:nvPr>
        </p:nvSpPr>
        <p:spPr>
          <a:xfrm>
            <a:off x="838201" y="3475569"/>
            <a:ext cx="2562577" cy="2544232"/>
          </a:xfrm>
          <a:solidFill>
            <a:schemeClr val="accent2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43" name="Picture Placeholder 6"/>
          <p:cNvSpPr>
            <a:spLocks noGrp="1"/>
          </p:cNvSpPr>
          <p:nvPr>
            <p:ph type="pic" sz="quarter" idx="35" hasCustomPrompt="1"/>
          </p:nvPr>
        </p:nvSpPr>
        <p:spPr>
          <a:xfrm>
            <a:off x="3520724" y="2211213"/>
            <a:ext cx="2562577" cy="3808588"/>
          </a:xfrm>
          <a:solidFill>
            <a:schemeClr val="accent2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44" name="Picture Placeholder 6"/>
          <p:cNvSpPr>
            <a:spLocks noGrp="1"/>
          </p:cNvSpPr>
          <p:nvPr>
            <p:ph type="pic" sz="quarter" idx="36" hasCustomPrompt="1"/>
          </p:nvPr>
        </p:nvSpPr>
        <p:spPr>
          <a:xfrm>
            <a:off x="6203245" y="3475569"/>
            <a:ext cx="5150556" cy="2544232"/>
          </a:xfrm>
          <a:solidFill>
            <a:schemeClr val="accent2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1220EF-9ECE-614B-8A36-94ACE46026FF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r>
              <a:rPr lang="en-US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21320267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Gallery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6"/>
          <p:cNvSpPr>
            <a:spLocks noGrp="1"/>
          </p:cNvSpPr>
          <p:nvPr>
            <p:ph type="pic" sz="quarter" idx="45" hasCustomPrompt="1"/>
          </p:nvPr>
        </p:nvSpPr>
        <p:spPr>
          <a:xfrm>
            <a:off x="7930201" y="2606404"/>
            <a:ext cx="3423600" cy="3413401"/>
          </a:xfrm>
          <a:solidFill>
            <a:schemeClr val="accent2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37" hasCustomPrompt="1"/>
          </p:nvPr>
        </p:nvSpPr>
        <p:spPr>
          <a:xfrm>
            <a:off x="838201" y="838202"/>
            <a:ext cx="3423600" cy="3413401"/>
          </a:xfrm>
          <a:solidFill>
            <a:schemeClr val="accent2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39" hasCustomPrompt="1"/>
          </p:nvPr>
        </p:nvSpPr>
        <p:spPr>
          <a:xfrm>
            <a:off x="838201" y="4374601"/>
            <a:ext cx="3423600" cy="1645200"/>
          </a:xfrm>
          <a:solidFill>
            <a:schemeClr val="accent2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40" hasCustomPrompt="1"/>
          </p:nvPr>
        </p:nvSpPr>
        <p:spPr>
          <a:xfrm>
            <a:off x="4384201" y="838199"/>
            <a:ext cx="3423600" cy="1645200"/>
          </a:xfrm>
          <a:solidFill>
            <a:schemeClr val="accent2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28" name="Picture Placeholder 6"/>
          <p:cNvSpPr>
            <a:spLocks noGrp="1"/>
          </p:cNvSpPr>
          <p:nvPr>
            <p:ph type="pic" sz="quarter" idx="41" hasCustomPrompt="1"/>
          </p:nvPr>
        </p:nvSpPr>
        <p:spPr>
          <a:xfrm>
            <a:off x="7930201" y="838199"/>
            <a:ext cx="3423600" cy="1645200"/>
          </a:xfrm>
          <a:solidFill>
            <a:schemeClr val="accent2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29" name="Picture Placeholder 6"/>
          <p:cNvSpPr>
            <a:spLocks noGrp="1"/>
          </p:cNvSpPr>
          <p:nvPr>
            <p:ph type="pic" sz="quarter" idx="42" hasCustomPrompt="1"/>
          </p:nvPr>
        </p:nvSpPr>
        <p:spPr>
          <a:xfrm>
            <a:off x="4384201" y="2606400"/>
            <a:ext cx="3423600" cy="1645200"/>
          </a:xfrm>
          <a:solidFill>
            <a:schemeClr val="accent2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31" name="Picture Placeholder 6"/>
          <p:cNvSpPr>
            <a:spLocks noGrp="1"/>
          </p:cNvSpPr>
          <p:nvPr>
            <p:ph type="pic" sz="quarter" idx="44" hasCustomPrompt="1"/>
          </p:nvPr>
        </p:nvSpPr>
        <p:spPr>
          <a:xfrm>
            <a:off x="4384201" y="4374601"/>
            <a:ext cx="3423600" cy="1645200"/>
          </a:xfrm>
          <a:solidFill>
            <a:schemeClr val="accent2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C2F2D9-C12D-E044-84E3-52977EB15F57}"/>
              </a:ext>
            </a:extLst>
          </p:cNvPr>
          <p:cNvSpPr>
            <a:spLocks noGrp="1"/>
          </p:cNvSpPr>
          <p:nvPr>
            <p:ph type="ftr" sz="quarter" idx="46"/>
          </p:nvPr>
        </p:nvSpPr>
        <p:spPr/>
        <p:txBody>
          <a:bodyPr/>
          <a:lstStyle/>
          <a:p>
            <a:r>
              <a:rPr lang="en-US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2541613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Gallery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/>
          <p:cNvSpPr>
            <a:spLocks noGrp="1"/>
          </p:cNvSpPr>
          <p:nvPr>
            <p:ph type="pic" sz="quarter" idx="35" hasCustomPrompt="1"/>
          </p:nvPr>
        </p:nvSpPr>
        <p:spPr>
          <a:xfrm>
            <a:off x="8791226" y="838199"/>
            <a:ext cx="2562577" cy="2530828"/>
          </a:xfrm>
          <a:solidFill>
            <a:schemeClr val="accent2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36" hasCustomPrompt="1"/>
          </p:nvPr>
        </p:nvSpPr>
        <p:spPr>
          <a:xfrm>
            <a:off x="8791226" y="3488973"/>
            <a:ext cx="2562577" cy="2530828"/>
          </a:xfrm>
          <a:solidFill>
            <a:schemeClr val="accent2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37" hasCustomPrompt="1"/>
          </p:nvPr>
        </p:nvSpPr>
        <p:spPr>
          <a:xfrm>
            <a:off x="6108703" y="838199"/>
            <a:ext cx="2562577" cy="2530828"/>
          </a:xfrm>
          <a:solidFill>
            <a:schemeClr val="accent2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38" hasCustomPrompt="1"/>
          </p:nvPr>
        </p:nvSpPr>
        <p:spPr>
          <a:xfrm>
            <a:off x="6108703" y="3488973"/>
            <a:ext cx="2562577" cy="2530828"/>
          </a:xfrm>
          <a:solidFill>
            <a:schemeClr val="accent2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41" hasCustomPrompt="1"/>
          </p:nvPr>
        </p:nvSpPr>
        <p:spPr>
          <a:xfrm>
            <a:off x="838199" y="838199"/>
            <a:ext cx="5150555" cy="2530828"/>
          </a:xfrm>
          <a:solidFill>
            <a:schemeClr val="accent2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B43610-73B9-4C1B-98BB-2A987D410475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838200" y="4595212"/>
            <a:ext cx="4930776" cy="128647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6E9F20A-CCD8-4C4C-8D0A-C2D01CAAD2F2}"/>
              </a:ext>
            </a:extLst>
          </p:cNvPr>
          <p:cNvCxnSpPr/>
          <p:nvPr userDrawn="1"/>
        </p:nvCxnSpPr>
        <p:spPr>
          <a:xfrm flipH="1">
            <a:off x="838199" y="4475266"/>
            <a:ext cx="360000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461A81-6FCD-4544-87EC-A04CA9E3C13D}"/>
              </a:ext>
            </a:extLst>
          </p:cNvPr>
          <p:cNvSpPr>
            <a:spLocks noGrp="1"/>
          </p:cNvSpPr>
          <p:nvPr>
            <p:ph type="ftr" sz="quarter" idx="43"/>
          </p:nvPr>
        </p:nvSpPr>
        <p:spPr/>
        <p:txBody>
          <a:bodyPr/>
          <a:lstStyle/>
          <a:p>
            <a:r>
              <a:rPr lang="en-US" dirty="0"/>
              <a:t>Source: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3795F2E-0E03-4847-9B0B-4BA74D7EE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756313"/>
            <a:ext cx="4930775" cy="7189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69093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tai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5581650" y="0"/>
            <a:ext cx="3304800" cy="6858000"/>
          </a:xfrm>
          <a:solidFill>
            <a:schemeClr val="accent2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8887200" y="0"/>
            <a:ext cx="3304800" cy="6858000"/>
          </a:xfrm>
          <a:solidFill>
            <a:schemeClr val="accent2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F97D168-7611-43C6-9815-36BA119E46D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0" y="1563758"/>
            <a:ext cx="4535488" cy="459397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9F2CA5-E77A-324D-B7E9-8C916EF2C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724605"/>
            <a:ext cx="4535077" cy="71895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6A60EC9-7611-F64B-9B8D-DFCEA8567846}"/>
              </a:ext>
            </a:extLst>
          </p:cNvPr>
          <p:cNvCxnSpPr/>
          <p:nvPr userDrawn="1"/>
        </p:nvCxnSpPr>
        <p:spPr>
          <a:xfrm flipH="1">
            <a:off x="838199" y="1448497"/>
            <a:ext cx="360000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D1B91D-092C-EE4E-B8D7-EBEA5917F9E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382069305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tai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3" y="5137462"/>
            <a:ext cx="12191999" cy="172054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b="0" i="0" dirty="0">
              <a:latin typeface="Muli Regular" charset="0"/>
            </a:endParaRPr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838201" y="789516"/>
            <a:ext cx="3712681" cy="5278968"/>
          </a:xfrm>
          <a:solidFill>
            <a:schemeClr val="accent2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4972082" y="4222044"/>
            <a:ext cx="1846441" cy="1846440"/>
          </a:xfrm>
          <a:solidFill>
            <a:schemeClr val="accent2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7239721" y="4222044"/>
            <a:ext cx="1846441" cy="1846440"/>
          </a:xfrm>
          <a:solidFill>
            <a:schemeClr val="accent2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9507362" y="4222044"/>
            <a:ext cx="1846441" cy="1846440"/>
          </a:xfrm>
          <a:solidFill>
            <a:schemeClr val="accent2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4972080" y="2490265"/>
            <a:ext cx="360000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B258EB6-2C1F-4190-A698-0C4C7397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2079" y="1771394"/>
            <a:ext cx="6381721" cy="71895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4D8630-A073-47B8-A96D-8C7FD68C695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72050" y="2579688"/>
            <a:ext cx="6378575" cy="146367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65FABA67-FB79-F547-9881-06D6630D32B0}"/>
              </a:ext>
            </a:extLst>
          </p:cNvPr>
          <p:cNvSpPr txBox="1">
            <a:spLocks/>
          </p:cNvSpPr>
          <p:nvPr userDrawn="1"/>
        </p:nvSpPr>
        <p:spPr>
          <a:xfrm>
            <a:off x="8069344" y="6562805"/>
            <a:ext cx="3284457" cy="18803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en-US"/>
            </a:defPPr>
            <a:lvl1pPr marL="0" algn="r" defTabSz="914354" rtl="0" eaLnBrk="1" latinLnBrk="0" hangingPunct="1">
              <a:defRPr sz="900" b="1" i="0" kern="1200" cap="all" spc="0" baseline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b="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Copyright © 2018 BCW. All Rights Reserved. | </a:t>
            </a:r>
            <a:fld id="{AB4D0C84-BF70-438C-AA40-E6A1537C5EAC}" type="slidenum">
              <a:rPr lang="en-US" sz="600" b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pPr/>
              <a:t>‹N°›</a:t>
            </a:fld>
            <a:endParaRPr lang="en-US" sz="600" b="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CEF5CA-BBC2-3444-8F4E-D3C9FEAD38C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Source: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C21F483-0914-E94A-B56B-69F0D4F867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1" y="6522290"/>
            <a:ext cx="486504" cy="22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9718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2"/>
            <a:ext cx="3784598" cy="6858002"/>
          </a:xfrm>
          <a:solidFill>
            <a:schemeClr val="accent2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40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8407402" y="0"/>
            <a:ext cx="3784598" cy="6858002"/>
          </a:xfrm>
          <a:solidFill>
            <a:schemeClr val="accent2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1425D9D-C269-4565-A30E-A00BF3246EAC}"/>
              </a:ext>
            </a:extLst>
          </p:cNvPr>
          <p:cNvCxnSpPr/>
          <p:nvPr userDrawn="1"/>
        </p:nvCxnSpPr>
        <p:spPr>
          <a:xfrm flipH="1">
            <a:off x="5916000" y="1869408"/>
            <a:ext cx="360000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88C9FBB-F2A6-47F6-8698-1FD13DF3C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3269" y="1077170"/>
            <a:ext cx="4374037" cy="718953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8A90E2-35C2-4ACA-B173-033CE243C33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892550" y="2033586"/>
            <a:ext cx="4375150" cy="1114968"/>
          </a:xfrm>
        </p:spPr>
        <p:txBody>
          <a:bodyPr/>
          <a:lstStyle>
            <a:lvl1pPr algn="ctr">
              <a:defRPr sz="1100">
                <a:solidFill>
                  <a:schemeClr val="tx1"/>
                </a:solidFill>
              </a:defRPr>
            </a:lvl1pPr>
            <a:lvl2pPr algn="ctr">
              <a:defRPr sz="800">
                <a:solidFill>
                  <a:schemeClr val="tx1"/>
                </a:solidFill>
              </a:defRPr>
            </a:lvl2pPr>
            <a:lvl3pPr algn="ctr">
              <a:defRPr sz="600">
                <a:solidFill>
                  <a:schemeClr val="tx1"/>
                </a:solidFill>
              </a:defRPr>
            </a:lvl3pPr>
            <a:lvl4pPr algn="ctr">
              <a:defRPr sz="600">
                <a:solidFill>
                  <a:schemeClr val="tx1"/>
                </a:solidFill>
              </a:defRPr>
            </a:lvl4pPr>
            <a:lvl5pPr algn="ctr">
              <a:defRPr sz="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A652647-E080-4903-887A-878CE6E9E6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0725" y="6383506"/>
            <a:ext cx="590550" cy="26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586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22246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Brea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  <a:solidFill>
            <a:schemeClr val="accent2"/>
          </a:solidFill>
          <a:ln>
            <a:noFill/>
          </a:ln>
        </p:spPr>
        <p:txBody>
          <a:bodyPr lIns="180000" tIns="180000" rIns="180000" bIns="180000">
            <a:normAutofit/>
          </a:bodyPr>
          <a:lstStyle>
            <a:lvl1pPr algn="l">
              <a:defRPr sz="1001" b="1" i="0" cap="none" spc="0" baseline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</p:spTree>
    <p:extLst>
      <p:ext uri="{BB962C8B-B14F-4D97-AF65-F5344CB8AC3E}">
        <p14:creationId xmlns:p14="http://schemas.microsoft.com/office/powerpoint/2010/main" val="214186740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Brea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2" y="1115789"/>
            <a:ext cx="3407590" cy="4626429"/>
          </a:xfrm>
          <a:solidFill>
            <a:schemeClr val="accent2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8784412" y="1115789"/>
            <a:ext cx="3407590" cy="4626429"/>
          </a:xfrm>
          <a:solidFill>
            <a:schemeClr val="accent2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3407595" y="1115789"/>
            <a:ext cx="5376815" cy="4626429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b="0" i="0" dirty="0">
              <a:latin typeface="Muli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606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elcom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23" hasCustomPrompt="1"/>
          </p:nvPr>
        </p:nvSpPr>
        <p:spPr>
          <a:xfrm>
            <a:off x="4270787" y="0"/>
            <a:ext cx="7921214" cy="6858000"/>
          </a:xfrm>
          <a:solidFill>
            <a:schemeClr val="accent2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</p:spTree>
    <p:extLst>
      <p:ext uri="{BB962C8B-B14F-4D97-AF65-F5344CB8AC3E}">
        <p14:creationId xmlns:p14="http://schemas.microsoft.com/office/powerpoint/2010/main" val="22842857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elcom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23" hasCustomPrompt="1"/>
          </p:nvPr>
        </p:nvSpPr>
        <p:spPr>
          <a:xfrm>
            <a:off x="4270787" y="0"/>
            <a:ext cx="7921214" cy="6858000"/>
          </a:xfrm>
          <a:solidFill>
            <a:schemeClr val="accent2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</p:spTree>
    <p:extLst>
      <p:ext uri="{BB962C8B-B14F-4D97-AF65-F5344CB8AC3E}">
        <p14:creationId xmlns:p14="http://schemas.microsoft.com/office/powerpoint/2010/main" val="24433907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23" hasCustomPrompt="1"/>
          </p:nvPr>
        </p:nvSpPr>
        <p:spPr>
          <a:xfrm>
            <a:off x="8018659" y="0"/>
            <a:ext cx="4173343" cy="6858000"/>
          </a:xfrm>
          <a:solidFill>
            <a:schemeClr val="accent2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24" hasCustomPrompt="1"/>
          </p:nvPr>
        </p:nvSpPr>
        <p:spPr>
          <a:xfrm>
            <a:off x="3" y="0"/>
            <a:ext cx="4173343" cy="6858000"/>
          </a:xfrm>
          <a:solidFill>
            <a:schemeClr val="accent2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</p:spTree>
    <p:extLst>
      <p:ext uri="{BB962C8B-B14F-4D97-AF65-F5344CB8AC3E}">
        <p14:creationId xmlns:p14="http://schemas.microsoft.com/office/powerpoint/2010/main" val="15755785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1"/>
            <a:ext cx="4270786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351" b="0" i="0" dirty="0">
              <a:latin typeface="Muli Regular" charset="0"/>
            </a:endParaRPr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838199" y="4503257"/>
            <a:ext cx="360000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48F8552B-3625-4CB9-A14A-4D4B5182E6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3116819"/>
            <a:ext cx="3253032" cy="1325563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6D4CA17-3BBF-4227-8AA5-965D58071E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4625008"/>
            <a:ext cx="3253033" cy="1274141"/>
          </a:xfrm>
        </p:spPr>
        <p:txBody>
          <a:bodyPr/>
          <a:lstStyle>
            <a:lvl1pPr>
              <a:buClr>
                <a:schemeClr val="bg1"/>
              </a:buClr>
              <a:defRPr sz="12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9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7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7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86F99D-646A-444D-99AC-2E6A17D380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522290"/>
            <a:ext cx="486507" cy="22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624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724605"/>
            <a:ext cx="10515600" cy="718953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443558"/>
            <a:ext cx="10515600" cy="471416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D54069-FB95-4AEB-B366-45E2393C27B3}"/>
              </a:ext>
            </a:extLst>
          </p:cNvPr>
          <p:cNvSpPr txBox="1">
            <a:spLocks/>
          </p:cNvSpPr>
          <p:nvPr userDrawn="1"/>
        </p:nvSpPr>
        <p:spPr>
          <a:xfrm>
            <a:off x="8066168" y="6555885"/>
            <a:ext cx="3284457" cy="18803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en-US"/>
            </a:defPPr>
            <a:lvl1pPr marL="0" algn="r" defTabSz="914354" rtl="0" eaLnBrk="1" latinLnBrk="0" hangingPunct="1">
              <a:defRPr sz="900" b="1" i="0" kern="1200" cap="all" spc="0" baseline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b="0" dirty="0">
                <a:latin typeface="+mj-lt"/>
                <a:cs typeface="Arial" panose="020B0604020202020204" pitchFamily="34" charset="0"/>
              </a:rPr>
              <a:t> | </a:t>
            </a:r>
            <a:fld id="{AB4D0C84-BF70-438C-AA40-E6A1537C5EAC}" type="slidenum">
              <a:rPr lang="en-US" sz="600" b="0" smtClean="0">
                <a:latin typeface="+mj-lt"/>
                <a:cs typeface="Arial" panose="020B0604020202020204" pitchFamily="34" charset="0"/>
              </a:rPr>
              <a:pPr/>
              <a:t>‹N°›</a:t>
            </a:fld>
            <a:endParaRPr lang="en-US" sz="600" b="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85EEF9-5B3C-3D43-8451-5842959D9B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2453"/>
            <a:ext cx="10512425" cy="251793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1212980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2" r:id="rId1"/>
    <p:sldLayoutId id="2147484283" r:id="rId2"/>
    <p:sldLayoutId id="2147484284" r:id="rId3"/>
    <p:sldLayoutId id="2147484285" r:id="rId4"/>
    <p:sldLayoutId id="2147484286" r:id="rId5"/>
    <p:sldLayoutId id="2147484287" r:id="rId6"/>
    <p:sldLayoutId id="2147484288" r:id="rId7"/>
    <p:sldLayoutId id="2147484289" r:id="rId8"/>
    <p:sldLayoutId id="2147484290" r:id="rId9"/>
    <p:sldLayoutId id="2147484291" r:id="rId10"/>
    <p:sldLayoutId id="2147484292" r:id="rId11"/>
    <p:sldLayoutId id="2147484293" r:id="rId12"/>
    <p:sldLayoutId id="2147484294" r:id="rId13"/>
    <p:sldLayoutId id="2147484295" r:id="rId14"/>
    <p:sldLayoutId id="2147484296" r:id="rId15"/>
    <p:sldLayoutId id="2147484297" r:id="rId16"/>
    <p:sldLayoutId id="2147484298" r:id="rId17"/>
    <p:sldLayoutId id="2147484299" r:id="rId18"/>
    <p:sldLayoutId id="2147484300" r:id="rId19"/>
    <p:sldLayoutId id="2147484301" r:id="rId20"/>
    <p:sldLayoutId id="2147484302" r:id="rId21"/>
    <p:sldLayoutId id="2147484303" r:id="rId22"/>
    <p:sldLayoutId id="2147484304" r:id="rId23"/>
    <p:sldLayoutId id="2147484305" r:id="rId24"/>
    <p:sldLayoutId id="2147484306" r:id="rId25"/>
    <p:sldLayoutId id="2147484307" r:id="rId26"/>
    <p:sldLayoutId id="2147484308" r:id="rId27"/>
    <p:sldLayoutId id="2147484309" r:id="rId28"/>
    <p:sldLayoutId id="2147484310" r:id="rId29"/>
    <p:sldLayoutId id="2147484311" r:id="rId30"/>
    <p:sldLayoutId id="2147484312" r:id="rId31"/>
    <p:sldLayoutId id="2147484313" r:id="rId32"/>
    <p:sldLayoutId id="2147484314" r:id="rId33"/>
    <p:sldLayoutId id="2147484315" r:id="rId34"/>
    <p:sldLayoutId id="2147484316" r:id="rId35"/>
    <p:sldLayoutId id="2147484317" r:id="rId36"/>
    <p:sldLayoutId id="2147484318" r:id="rId37"/>
    <p:sldLayoutId id="2147484319" r:id="rId38"/>
    <p:sldLayoutId id="2147484320" r:id="rId39"/>
    <p:sldLayoutId id="2147484321" r:id="rId40"/>
    <p:sldLayoutId id="2147484322" r:id="rId41"/>
    <p:sldLayoutId id="2147484323" r:id="rId42"/>
    <p:sldLayoutId id="2147484324" r:id="rId43"/>
    <p:sldLayoutId id="2147484325" r:id="rId44"/>
    <p:sldLayoutId id="2147484326" r:id="rId45"/>
    <p:sldLayoutId id="2147484327" r:id="rId46"/>
    <p:sldLayoutId id="2147484328" r:id="rId47"/>
    <p:sldLayoutId id="2147484329" r:id="rId48"/>
    <p:sldLayoutId id="2147484330" r:id="rId49"/>
    <p:sldLayoutId id="2147484331" r:id="rId50"/>
    <p:sldLayoutId id="2147484332" r:id="rId51"/>
  </p:sldLayoutIdLst>
  <p:hf sldNum="0" hdr="0" ftr="0" dt="0"/>
  <p:txStyles>
    <p:titleStyle>
      <a:lvl1pPr algn="l" defTabSz="914423" rtl="0" eaLnBrk="1" latinLnBrk="0" hangingPunct="1">
        <a:lnSpc>
          <a:spcPct val="80000"/>
        </a:lnSpc>
        <a:spcBef>
          <a:spcPct val="0"/>
        </a:spcBef>
        <a:buNone/>
        <a:defRPr lang="en-US" sz="3600" b="1" i="0" kern="1200" cap="none" spc="50" baseline="0" dirty="0" smtClean="0">
          <a:solidFill>
            <a:schemeClr val="tx1"/>
          </a:solidFill>
          <a:latin typeface="+mj-lt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0" indent="0" algn="l" defTabSz="914423" rtl="0" eaLnBrk="1" latinLnBrk="0" hangingPunct="1">
        <a:lnSpc>
          <a:spcPct val="100000"/>
        </a:lnSpc>
        <a:spcBef>
          <a:spcPts val="1001"/>
        </a:spcBef>
        <a:buFont typeface="Arial"/>
        <a:buNone/>
        <a:defRPr lang="en-US" sz="1400" b="0" i="0" kern="1200" cap="none" spc="0" baseline="0" dirty="0" smtClean="0">
          <a:solidFill>
            <a:schemeClr val="tx1"/>
          </a:solidFill>
          <a:latin typeface="+mn-lt"/>
          <a:ea typeface="Arial" panose="020B0604020202020204" pitchFamily="34" charset="0"/>
          <a:cs typeface="Arial" panose="020B0604020202020204" pitchFamily="34" charset="0"/>
        </a:defRPr>
      </a:lvl1pPr>
      <a:lvl2pPr marL="171450" indent="-171450" algn="l" defTabSz="914423" rtl="0" eaLnBrk="1" latinLnBrk="0" hangingPunct="1">
        <a:lnSpc>
          <a:spcPct val="10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lang="en-US" sz="1400" b="0" i="0" kern="1200" cap="none" spc="0" baseline="0" dirty="0" smtClean="0">
          <a:solidFill>
            <a:schemeClr val="tx1"/>
          </a:solidFill>
          <a:latin typeface="+mn-lt"/>
          <a:ea typeface="Arial" panose="020B0604020202020204" pitchFamily="34" charset="0"/>
          <a:cs typeface="Arial" panose="020B0604020202020204" pitchFamily="34" charset="0"/>
        </a:defRPr>
      </a:lvl2pPr>
      <a:lvl3pPr marL="339725" indent="-169863" algn="l" defTabSz="914423" rtl="0" eaLnBrk="1" latinLnBrk="0" hangingPunct="1">
        <a:lnSpc>
          <a:spcPct val="10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lang="en-US" sz="1200" b="0" i="0" kern="1200" cap="none" spc="0" baseline="0" dirty="0" smtClean="0">
          <a:solidFill>
            <a:schemeClr val="accent4"/>
          </a:solidFill>
          <a:latin typeface="+mn-lt"/>
          <a:ea typeface="Arial" panose="020B0604020202020204" pitchFamily="34" charset="0"/>
          <a:cs typeface="Arial" panose="020B0604020202020204" pitchFamily="34" charset="0"/>
        </a:defRPr>
      </a:lvl3pPr>
      <a:lvl4pPr marL="519113" indent="-179388" algn="l" defTabSz="914423" rtl="0" eaLnBrk="1" latinLnBrk="0" hangingPunct="1">
        <a:lnSpc>
          <a:spcPct val="10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1000" b="0" i="0" kern="1200" cap="none" spc="0" baseline="0">
          <a:solidFill>
            <a:schemeClr val="tx1"/>
          </a:solidFill>
          <a:latin typeface="+mn-lt"/>
          <a:ea typeface="Muli ExtraBold" charset="0"/>
          <a:cs typeface="Muli ExtraBold" charset="0"/>
        </a:defRPr>
      </a:lvl4pPr>
      <a:lvl5pPr marL="687388" indent="-168275" algn="l" defTabSz="914423" rtl="0" eaLnBrk="1" latinLnBrk="0" hangingPunct="1">
        <a:lnSpc>
          <a:spcPct val="10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lang="en-US" sz="900" b="0" i="0" kern="1200" cap="none" spc="0" baseline="0" dirty="0">
          <a:solidFill>
            <a:schemeClr val="accent4"/>
          </a:solidFill>
          <a:latin typeface="+mn-lt"/>
          <a:ea typeface="Arial" panose="020B0604020202020204" pitchFamily="34" charset="0"/>
          <a:cs typeface="Arial" panose="020B0604020202020204" pitchFamily="34" charset="0"/>
        </a:defRPr>
      </a:lvl5pPr>
      <a:lvl6pPr marL="2514663" indent="-228606" algn="l" defTabSz="914423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6" algn="l" defTabSz="914423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6" algn="l" defTabSz="914423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6" algn="l" defTabSz="914423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11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528">
          <p15:clr>
            <a:srgbClr val="F26B43"/>
          </p15:clr>
        </p15:guide>
        <p15:guide id="3" pos="715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jpeg"/><Relationship Id="rId4" Type="http://schemas.openxmlformats.org/officeDocument/2006/relationships/image" Target="../media/image3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chbrard@gmail.com" TargetMode="External"/><Relationship Id="rId5" Type="http://schemas.openxmlformats.org/officeDocument/2006/relationships/image" Target="../media/image34.jpeg"/><Relationship Id="rId4" Type="http://schemas.openxmlformats.org/officeDocument/2006/relationships/image" Target="../media/image3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A1685E7-D1A1-8246-A526-6A7F15101718}"/>
              </a:ext>
            </a:extLst>
          </p:cNvPr>
          <p:cNvSpPr/>
          <p:nvPr/>
        </p:nvSpPr>
        <p:spPr>
          <a:xfrm>
            <a:off x="0" y="3531134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spc="190" dirty="0">
                <a:latin typeface="Arial Black" panose="020B0604020202020204" pitchFamily="34" charset="0"/>
                <a:cs typeface="Arial Black" panose="020B0604020202020204" pitchFamily="34" charset="0"/>
              </a:rPr>
              <a:t>LE COMITÉ D’EXPERTS FIÈVRE Q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D8CC4AD5-ADF0-B14E-9C0B-E79EC823A71A}"/>
              </a:ext>
            </a:extLst>
          </p:cNvPr>
          <p:cNvCxnSpPr/>
          <p:nvPr/>
        </p:nvCxnSpPr>
        <p:spPr>
          <a:xfrm>
            <a:off x="5245100" y="4819500"/>
            <a:ext cx="17018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 descr="Une image contenant herbe, animal, mammifère, extérieur&#10;&#10;Description générée automatiquement">
            <a:extLst>
              <a:ext uri="{FF2B5EF4-FFF2-40B4-BE49-F238E27FC236}">
                <a16:creationId xmlns:a16="http://schemas.microsoft.com/office/drawing/2014/main" id="{999A3A1B-8C0A-8C4D-9378-04AC6EB7F4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8462"/>
            <a:ext cx="3880800" cy="2473683"/>
          </a:xfrm>
          <a:prstGeom prst="rect">
            <a:avLst/>
          </a:prstGeom>
        </p:spPr>
      </p:pic>
      <p:pic>
        <p:nvPicPr>
          <p:cNvPr id="36" name="Image 35" descr="Une image contenant clôture, mouton&#10;&#10;&#10;&#10;Description générée automatiquement">
            <a:extLst>
              <a:ext uri="{FF2B5EF4-FFF2-40B4-BE49-F238E27FC236}">
                <a16:creationId xmlns:a16="http://schemas.microsoft.com/office/drawing/2014/main" id="{9FF1F592-EBE8-8E42-BF45-692AF30A491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" t="27632" r="-13" b="23746"/>
          <a:stretch/>
        </p:blipFill>
        <p:spPr>
          <a:xfrm>
            <a:off x="7177389" y="-41484"/>
            <a:ext cx="5014611" cy="2469882"/>
          </a:xfrm>
          <a:prstGeom prst="rect">
            <a:avLst/>
          </a:prstGeom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9BD3F225-C273-E04C-921A-75B456E23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799" y="-6887"/>
            <a:ext cx="4148775" cy="2428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B7AB0BC0-D433-3949-A2FA-46F25631C0B9}"/>
              </a:ext>
            </a:extLst>
          </p:cNvPr>
          <p:cNvSpPr txBox="1"/>
          <p:nvPr/>
        </p:nvSpPr>
        <p:spPr>
          <a:xfrm>
            <a:off x="4374086" y="5191822"/>
            <a:ext cx="36554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spc="190">
                <a:solidFill>
                  <a:srgbClr val="00B05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23 </a:t>
            </a:r>
            <a:r>
              <a:rPr lang="fr-FR" sz="2400" spc="190" dirty="0">
                <a:solidFill>
                  <a:srgbClr val="00B05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novembre 2020</a:t>
            </a:r>
          </a:p>
        </p:txBody>
      </p:sp>
    </p:spTree>
    <p:extLst>
      <p:ext uri="{BB962C8B-B14F-4D97-AF65-F5344CB8AC3E}">
        <p14:creationId xmlns:p14="http://schemas.microsoft.com/office/powerpoint/2010/main" val="1733098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0F3D35C5-FA4B-A54D-BEC1-63BF7A86D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>
                <a:latin typeface="Arial Black" panose="020B0604020202020204" pitchFamily="34" charset="0"/>
                <a:cs typeface="Arial Black" panose="020B0604020202020204" pitchFamily="34" charset="0"/>
              </a:rPr>
              <a:t>Pourquoi un comité dédié à la lutte contre la fièvre Q ?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07C9E06-D53D-8247-BEB9-15B1EC0765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7572" y="1757309"/>
            <a:ext cx="9963912" cy="5302571"/>
          </a:xfrm>
        </p:spPr>
        <p:txBody>
          <a:bodyPr/>
          <a:lstStyle/>
          <a:p>
            <a:pPr algn="just"/>
            <a:r>
              <a:rPr lang="fr-FR" sz="1600" dirty="0">
                <a:latin typeface="+mj-lt"/>
                <a:cs typeface="Calibri" panose="020F0502020204030204" pitchFamily="34" charset="0"/>
              </a:rPr>
              <a:t>La création en janvier 2020 d’un comité d’experts dédié à la Fièvre Q dans les élevages (bovins, ovins, caprins), répond au constat d’une maîtrise insuffisante de la fièvre Q en France, en dépit des dispositifs de prise en charge existants.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+mj-lt"/>
              </a:rPr>
              <a:t>En France, plus de la moitié des troupeaux caprins et ovins et près de 30% des troupeaux bovins</a:t>
            </a:r>
            <a:r>
              <a:rPr lang="fr-FR" sz="1200" baseline="30000" dirty="0">
                <a:latin typeface="+mj-lt"/>
              </a:rPr>
              <a:t>1</a:t>
            </a:r>
            <a:r>
              <a:rPr lang="fr-FR" dirty="0">
                <a:latin typeface="+mj-lt"/>
              </a:rPr>
              <a:t> seraient exposés à la fièvre Q.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+mj-lt"/>
              </a:rPr>
              <a:t>Les animaux et l’Homme s’infectent majoritairement par l’inhalation de minuscules pseudospores de </a:t>
            </a:r>
            <a:r>
              <a:rPr lang="fr-FR" i="1" dirty="0">
                <a:latin typeface="+mj-lt"/>
              </a:rPr>
              <a:t>Coxiella burnetii</a:t>
            </a:r>
            <a:r>
              <a:rPr lang="fr-FR" dirty="0">
                <a:latin typeface="+mj-lt"/>
              </a:rPr>
              <a:t> qui sont extrêmement volatiles et peuvent être transportées sur plusieurs kilomètres.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+mj-lt"/>
              </a:rPr>
              <a:t>La circulation de cette infection constitue une menace pour la santé animale, les performances des troupeaux et la santé humaine</a:t>
            </a:r>
            <a:r>
              <a:rPr lang="fr-FR" sz="1200" baseline="30000" dirty="0">
                <a:latin typeface="+mj-lt"/>
              </a:rPr>
              <a:t>2</a:t>
            </a:r>
            <a:r>
              <a:rPr lang="fr-FR" dirty="0">
                <a:latin typeface="+mj-lt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+mj-lt"/>
              </a:rPr>
              <a:t>En élevage, la maladie est en effet régulièrement associée à des vagues d’avortements, des problèmes de reproduction voire de la mortalité néo-natale.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+mj-lt"/>
              </a:rPr>
              <a:t>Chez l’Homme, de nombreux cas groupés ont été rapportés en Europe et en France et quelques 200 hospitalisations seraient en lien avec la fièvre Q chaque année en France. L’épidémie ayant sévi aux Pays-Bas en 2009 a été à l’origine de plus de 3000 hospitalisations.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latin typeface="+mj-lt"/>
            </a:endParaRPr>
          </a:p>
          <a:p>
            <a:pPr marL="228600" indent="-228600">
              <a:buFont typeface="+mj-lt"/>
              <a:buAutoNum type="arabicPeriod"/>
            </a:pPr>
            <a:r>
              <a:rPr lang="fr-FR" sz="900" dirty="0"/>
              <a:t>Gache K., Rousset E. Perrin J.B., De Cremoux R., Hosteing S., Joudain E. Guatteo R. Nicollet P., Touratier A., Calavas D., Sala C., 2017. </a:t>
            </a:r>
            <a:r>
              <a:rPr lang="en-US" sz="900" dirty="0"/>
              <a:t>Estimation of the frequency of Q fever in sheep, goat, and cattle herds in France: results of a 3-year study of seroprevalence of Q fever and excretion level of Coxiella Burnetii in abortive episodes. Epidemiol. Infect. 145, 3131-3142</a:t>
            </a:r>
            <a:endParaRPr lang="fr-FR" sz="900" dirty="0"/>
          </a:p>
          <a:p>
            <a:pPr marL="228600" indent="-228600">
              <a:buFont typeface="+mj-lt"/>
              <a:buAutoNum type="arabicPeriod"/>
            </a:pPr>
            <a:r>
              <a:rPr lang="en-US" sz="900" dirty="0"/>
              <a:t>Barberio A et al, 2017. Epidemiology of Q fever in cattle, in: The principles and practice of Q fever : The One Health paradigm. </a:t>
            </a:r>
            <a:r>
              <a:rPr lang="fr-FR" sz="900" dirty="0"/>
              <a:t>Nova Science Publishers, New-York pp. 189-212.</a:t>
            </a:r>
          </a:p>
          <a:p>
            <a:pPr algn="just"/>
            <a:endParaRPr lang="fr-FR" sz="1600" dirty="0">
              <a:latin typeface="+mj-lt"/>
              <a:cs typeface="Calibri" panose="020F0502020204030204" pitchFamily="34" charset="0"/>
            </a:endParaRPr>
          </a:p>
          <a:p>
            <a:endParaRPr lang="fr-FR" sz="1600" dirty="0">
              <a:latin typeface="+mj-lt"/>
              <a:cs typeface="Calibri" panose="020F0502020204030204" pitchFamily="34" charset="0"/>
            </a:endParaRPr>
          </a:p>
          <a:p>
            <a:r>
              <a:rPr lang="fr-FR" i="1" dirty="0">
                <a:latin typeface="+mj-lt"/>
              </a:rPr>
              <a:t> </a:t>
            </a:r>
            <a:endParaRPr lang="fr-FR" dirty="0">
              <a:latin typeface="+mj-lt"/>
            </a:endParaRPr>
          </a:p>
          <a:p>
            <a:r>
              <a:rPr lang="fr-FR" dirty="0">
                <a:latin typeface="+mj-lt"/>
              </a:rPr>
              <a:t> 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80719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0F3D35C5-FA4B-A54D-BEC1-63BF7A86D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>
                <a:latin typeface="Arial Black" panose="020B0604020202020204" pitchFamily="34" charset="0"/>
                <a:cs typeface="Arial Black" panose="020B0604020202020204" pitchFamily="34" charset="0"/>
              </a:rPr>
              <a:t>Les missions du comité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07C9E06-D53D-8247-BEB9-15B1EC0765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1" y="1555428"/>
            <a:ext cx="9963912" cy="5302571"/>
          </a:xfrm>
        </p:spPr>
        <p:txBody>
          <a:bodyPr/>
          <a:lstStyle/>
          <a:p>
            <a:r>
              <a:rPr lang="fr-FR" dirty="0">
                <a:latin typeface="+mj-lt"/>
              </a:rPr>
              <a:t> </a:t>
            </a:r>
          </a:p>
          <a:p>
            <a:r>
              <a:rPr lang="fr-FR" dirty="0">
                <a:latin typeface="+mj-lt"/>
                <a:cs typeface="Calibri" panose="020F0502020204030204" pitchFamily="34" charset="0"/>
              </a:rPr>
              <a:t>Le comité fièvre Q se donne pour objectif de contribuer à insuffler une nouvelle dynamique dans la lutte contre la fièvre Q en France auprès des sphères professionnelle et institutionnelle.</a:t>
            </a:r>
            <a:r>
              <a:rPr lang="fr-FR" dirty="0">
                <a:latin typeface="+mj-lt"/>
              </a:rPr>
              <a:t>  </a:t>
            </a:r>
          </a:p>
          <a:p>
            <a:pPr algn="just"/>
            <a:endParaRPr lang="fr-FR" dirty="0">
              <a:highlight>
                <a:srgbClr val="00FF00"/>
              </a:highlight>
              <a:latin typeface="+mj-lt"/>
            </a:endParaRPr>
          </a:p>
          <a:p>
            <a:pPr algn="just"/>
            <a:r>
              <a:rPr lang="fr-FR" dirty="0">
                <a:latin typeface="+mj-lt"/>
                <a:cs typeface="Calibri" panose="020F0502020204030204" pitchFamily="34" charset="0"/>
              </a:rPr>
              <a:t>Le comité agit pour cela à plusieurs niveaux en contribuant à : </a:t>
            </a:r>
          </a:p>
          <a:p>
            <a:pPr marL="285750" indent="-285750" algn="just">
              <a:buFontTx/>
              <a:buChar char="-"/>
            </a:pPr>
            <a:r>
              <a:rPr lang="fr-FR" b="1" dirty="0">
                <a:latin typeface="+mj-lt"/>
                <a:cs typeface="Calibri" panose="020F0502020204030204" pitchFamily="34" charset="0"/>
              </a:rPr>
              <a:t>enrichir l’état des connaissances sur la fièvre Q, </a:t>
            </a:r>
          </a:p>
          <a:p>
            <a:pPr marL="285750" indent="-285750" algn="just">
              <a:buFontTx/>
              <a:buChar char="-"/>
            </a:pPr>
            <a:r>
              <a:rPr lang="fr-FR" b="1" dirty="0">
                <a:latin typeface="+mj-lt"/>
                <a:cs typeface="Calibri" panose="020F0502020204030204" pitchFamily="34" charset="0"/>
              </a:rPr>
              <a:t>sensibiliser les publics professionnels et favoriser leur accès à des recommandations concertées en matière de diagnostic et de maîtrise de cette maladie complexe. </a:t>
            </a:r>
          </a:p>
          <a:p>
            <a:pPr marL="285750" indent="-285750" algn="just">
              <a:buFontTx/>
              <a:buChar char="-"/>
            </a:pPr>
            <a:endParaRPr lang="fr-FR" b="1" dirty="0">
              <a:latin typeface="+mj-lt"/>
              <a:cs typeface="Calibri" panose="020F0502020204030204" pitchFamily="34" charset="0"/>
            </a:endParaRPr>
          </a:p>
          <a:p>
            <a:pPr algn="just"/>
            <a:r>
              <a:rPr lang="fr-FR" dirty="0">
                <a:latin typeface="+mj-lt"/>
                <a:cs typeface="Calibri" panose="020F0502020204030204" pitchFamily="34" charset="0"/>
              </a:rPr>
              <a:t>Composé d’experts de référence, le comité fièvre Q entend œuvrer en complémentarité et rechercher des synergies avec les acteurs déjà impliqués dans la lutte contre la fièvre Q.  </a:t>
            </a:r>
          </a:p>
          <a:p>
            <a:pPr algn="just"/>
            <a:r>
              <a:rPr lang="fr-FR" dirty="0">
                <a:latin typeface="+mj-lt"/>
                <a:cs typeface="Calibri" panose="020F0502020204030204" pitchFamily="34" charset="0"/>
              </a:rPr>
              <a:t>Le comité est piloté par le Dr Christophe </a:t>
            </a:r>
            <a:r>
              <a:rPr lang="fr-FR" dirty="0" err="1">
                <a:latin typeface="+mj-lt"/>
                <a:cs typeface="Calibri" panose="020F0502020204030204" pitchFamily="34" charset="0"/>
              </a:rPr>
              <a:t>Brard</a:t>
            </a:r>
            <a:r>
              <a:rPr lang="fr-FR" dirty="0">
                <a:latin typeface="+mj-lt"/>
                <a:cs typeface="Calibri" panose="020F0502020204030204" pitchFamily="34" charset="0"/>
              </a:rPr>
              <a:t> et par le Pr Raphaël </a:t>
            </a:r>
            <a:r>
              <a:rPr lang="fr-FR" dirty="0" err="1">
                <a:latin typeface="+mj-lt"/>
                <a:cs typeface="Calibri" panose="020F0502020204030204" pitchFamily="34" charset="0"/>
              </a:rPr>
              <a:t>Guatteo</a:t>
            </a:r>
            <a:r>
              <a:rPr lang="fr-FR" dirty="0">
                <a:latin typeface="+mj-lt"/>
                <a:cs typeface="Calibri" panose="020F0502020204030204" pitchFamily="34" charset="0"/>
              </a:rPr>
              <a:t>. Il est soutenu sur le plan opérationnel par </a:t>
            </a:r>
            <a:r>
              <a:rPr lang="fr-FR" dirty="0" err="1">
                <a:latin typeface="+mj-lt"/>
                <a:cs typeface="Calibri" panose="020F0502020204030204" pitchFamily="34" charset="0"/>
              </a:rPr>
              <a:t>Ceva</a:t>
            </a:r>
            <a:r>
              <a:rPr lang="fr-FR" dirty="0">
                <a:latin typeface="+mj-lt"/>
                <a:cs typeface="Calibri" panose="020F0502020204030204" pitchFamily="34" charset="0"/>
              </a:rPr>
              <a:t> Santé animale. </a:t>
            </a:r>
          </a:p>
          <a:p>
            <a:endParaRPr lang="fr-FR" sz="2000" dirty="0">
              <a:latin typeface="+mj-lt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>
              <a:latin typeface="+mj-lt"/>
              <a:cs typeface="Calibri" panose="020F0502020204030204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7500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0F3D35C5-FA4B-A54D-BEC1-63BF7A86D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>
                <a:latin typeface="Arial Black" panose="020B0604020202020204" pitchFamily="34" charset="0"/>
                <a:cs typeface="Arial Black" panose="020B0604020202020204" pitchFamily="34" charset="0"/>
              </a:rPr>
              <a:t>La composition du comité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07C9E06-D53D-8247-BEB9-15B1EC0765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1" y="1555428"/>
            <a:ext cx="9963912" cy="5302571"/>
          </a:xfrm>
        </p:spPr>
        <p:txBody>
          <a:bodyPr/>
          <a:lstStyle/>
          <a:p>
            <a:endParaRPr lang="fr-FR" dirty="0">
              <a:latin typeface="+mj-lt"/>
            </a:endParaRPr>
          </a:p>
          <a:p>
            <a:r>
              <a:rPr lang="fr-FR" dirty="0">
                <a:latin typeface="+mj-lt"/>
              </a:rPr>
              <a:t>Le Comité, dont la composition est appelée à s’enrichir au gré de ses travaux, mobilise des experts multidisciplinaires, engagés de longue date dans la recherche et dans la lutte contre la fièvre Q : </a:t>
            </a:r>
          </a:p>
          <a:p>
            <a:r>
              <a:rPr lang="fr-FR" dirty="0">
                <a:latin typeface="+mj-lt"/>
              </a:rPr>
              <a:t> </a:t>
            </a:r>
          </a:p>
          <a:p>
            <a:r>
              <a:rPr lang="fr-FR" dirty="0">
                <a:latin typeface="+mj-lt"/>
              </a:rPr>
              <a:t>-  </a:t>
            </a:r>
            <a:r>
              <a:rPr lang="fr-FR" b="1" dirty="0">
                <a:latin typeface="+mj-lt"/>
              </a:rPr>
              <a:t>Dr Christophe Brard, </a:t>
            </a:r>
            <a:r>
              <a:rPr lang="fr-FR" dirty="0">
                <a:latin typeface="+mj-lt"/>
              </a:rPr>
              <a:t>Docteur vétérinaire, Président du Conseil d’Administration de la Société Nationale des Groupements Techniques Vétérinaires, </a:t>
            </a:r>
          </a:p>
          <a:p>
            <a:r>
              <a:rPr lang="fr-FR" dirty="0">
                <a:latin typeface="+mj-lt"/>
              </a:rPr>
              <a:t>-  </a:t>
            </a:r>
            <a:r>
              <a:rPr lang="fr-FR" b="1" dirty="0">
                <a:latin typeface="+mj-lt"/>
              </a:rPr>
              <a:t>Pr Raphaël Guatteo</a:t>
            </a:r>
            <a:r>
              <a:rPr lang="fr-FR" dirty="0">
                <a:latin typeface="+mj-lt"/>
              </a:rPr>
              <a:t>, Docteur vétérinaire, professeur en médecine bovine à Oniris, enseignant chercheur en épidémiologie, </a:t>
            </a:r>
          </a:p>
          <a:p>
            <a:r>
              <a:rPr lang="fr-FR" dirty="0">
                <a:latin typeface="+mj-lt"/>
              </a:rPr>
              <a:t>-  </a:t>
            </a:r>
            <a:r>
              <a:rPr lang="fr-FR" b="1" dirty="0">
                <a:latin typeface="+mj-lt"/>
              </a:rPr>
              <a:t>Dr Kristel Gache</a:t>
            </a:r>
            <a:r>
              <a:rPr lang="fr-FR" dirty="0">
                <a:latin typeface="+mj-lt"/>
              </a:rPr>
              <a:t>, Docteur vétérinaire, épidémiologiste – GDS France, </a:t>
            </a:r>
          </a:p>
          <a:p>
            <a:r>
              <a:rPr lang="fr-FR" dirty="0">
                <a:latin typeface="+mj-lt"/>
              </a:rPr>
              <a:t>-  </a:t>
            </a:r>
            <a:r>
              <a:rPr lang="fr-FR" b="1" dirty="0">
                <a:latin typeface="+mj-lt"/>
              </a:rPr>
              <a:t>Renée de </a:t>
            </a:r>
            <a:r>
              <a:rPr lang="fr-FR" b="1" dirty="0" err="1">
                <a:latin typeface="+mj-lt"/>
              </a:rPr>
              <a:t>Cremoux</a:t>
            </a:r>
            <a:r>
              <a:rPr lang="fr-FR" dirty="0">
                <a:latin typeface="+mj-lt"/>
              </a:rPr>
              <a:t>, Chef de projet Recherche et Développement au Département Qualité des Produits, Bien-être et Santé - Institut de l'Élevage, </a:t>
            </a:r>
          </a:p>
          <a:p>
            <a:r>
              <a:rPr lang="fr-FR" dirty="0">
                <a:latin typeface="+mj-lt"/>
              </a:rPr>
              <a:t>-  </a:t>
            </a:r>
            <a:r>
              <a:rPr lang="fr-FR" b="1" dirty="0">
                <a:latin typeface="+mj-lt"/>
              </a:rPr>
              <a:t>Dr Eric Collin, </a:t>
            </a:r>
            <a:r>
              <a:rPr lang="fr-FR" dirty="0">
                <a:latin typeface="+mj-lt"/>
              </a:rPr>
              <a:t>Docteur vétérinaire, Président de la commission épidémiologie de la </a:t>
            </a:r>
            <a:r>
              <a:rPr lang="fr-FR" dirty="0" err="1">
                <a:latin typeface="+mj-lt"/>
              </a:rPr>
              <a:t>Sociéte</a:t>
            </a:r>
            <a:r>
              <a:rPr lang="fr-FR" dirty="0">
                <a:latin typeface="+mj-lt"/>
              </a:rPr>
              <a:t>́ Nationale des Groupements Techniques Vétérinaires. </a:t>
            </a:r>
          </a:p>
          <a:p>
            <a:r>
              <a:rPr lang="fr-FR" b="1" dirty="0"/>
              <a:t> </a:t>
            </a:r>
            <a:endParaRPr lang="fr-FR" dirty="0"/>
          </a:p>
          <a:p>
            <a:endParaRPr lang="fr-FR" sz="2000" dirty="0">
              <a:latin typeface="+mj-lt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>
              <a:latin typeface="+mj-lt"/>
              <a:cs typeface="Calibri" panose="020F0502020204030204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44332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7020A48C-9CBD-8947-B2E5-B6CE29680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817" y="524777"/>
            <a:ext cx="10515600" cy="718953"/>
          </a:xfrm>
        </p:spPr>
        <p:txBody>
          <a:bodyPr/>
          <a:lstStyle/>
          <a:p>
            <a:r>
              <a:rPr lang="fr-FR" sz="2400" dirty="0">
                <a:latin typeface="Arial Black" panose="020B0604020202020204" pitchFamily="34" charset="0"/>
                <a:cs typeface="Arial Black" panose="020B0604020202020204" pitchFamily="34" charset="0"/>
              </a:rPr>
              <a:t>Premières actions 2020-2021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BA055E8-75BE-2B45-B54C-D1EBE7196B49}"/>
              </a:ext>
            </a:extLst>
          </p:cNvPr>
          <p:cNvSpPr/>
          <p:nvPr/>
        </p:nvSpPr>
        <p:spPr>
          <a:xfrm>
            <a:off x="588817" y="1926402"/>
            <a:ext cx="10515600" cy="45897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b="1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chemeClr val="tx1"/>
                </a:solidFill>
                <a:latin typeface="+mj-lt"/>
              </a:rPr>
              <a:t>Le pilotage d’une enquête de perceptions nationale sur la fièvre Q </a:t>
            </a:r>
            <a:r>
              <a:rPr lang="fr-FR" sz="1600" dirty="0">
                <a:solidFill>
                  <a:schemeClr val="tx1"/>
                </a:solidFill>
                <a:latin typeface="+mj-lt"/>
              </a:rPr>
              <a:t>auprès des vétérinaire, des éleveurs et des médecins.</a:t>
            </a:r>
          </a:p>
          <a:p>
            <a:r>
              <a:rPr lang="fr-FR" sz="1600" dirty="0">
                <a:solidFill>
                  <a:schemeClr val="tx1"/>
                </a:solidFill>
                <a:latin typeface="+mj-lt"/>
              </a:rPr>
              <a:t>       Les </a:t>
            </a:r>
            <a:r>
              <a:rPr lang="fr-FR" sz="1600" dirty="0" err="1">
                <a:solidFill>
                  <a:schemeClr val="tx1"/>
                </a:solidFill>
                <a:latin typeface="+mj-lt"/>
              </a:rPr>
              <a:t>résultats</a:t>
            </a:r>
            <a:r>
              <a:rPr lang="fr-FR" sz="1600" dirty="0">
                <a:solidFill>
                  <a:schemeClr val="tx1"/>
                </a:solidFill>
                <a:latin typeface="+mj-lt"/>
              </a:rPr>
              <a:t> de cette première étude sur le sujet seront </a:t>
            </a:r>
            <a:r>
              <a:rPr lang="fr-FR" sz="1600" dirty="0" err="1">
                <a:solidFill>
                  <a:schemeClr val="tx1"/>
                </a:solidFill>
                <a:latin typeface="+mj-lt"/>
              </a:rPr>
              <a:t>communiqués</a:t>
            </a:r>
            <a:r>
              <a:rPr lang="fr-FR" sz="1600" dirty="0">
                <a:solidFill>
                  <a:schemeClr val="tx1"/>
                </a:solidFill>
                <a:latin typeface="+mj-lt"/>
              </a:rPr>
              <a:t> en </a:t>
            </a:r>
            <a:r>
              <a:rPr lang="fr-FR" sz="1600" dirty="0" err="1">
                <a:solidFill>
                  <a:schemeClr val="tx1"/>
                </a:solidFill>
                <a:latin typeface="+mj-lt"/>
              </a:rPr>
              <a:t>début</a:t>
            </a:r>
            <a:r>
              <a:rPr lang="fr-FR" sz="1600" dirty="0">
                <a:solidFill>
                  <a:schemeClr val="tx1"/>
                </a:solidFill>
                <a:latin typeface="+mj-lt"/>
              </a:rPr>
              <a:t> d’</a:t>
            </a:r>
            <a:r>
              <a:rPr lang="fr-FR" sz="1600" dirty="0" err="1">
                <a:solidFill>
                  <a:schemeClr val="tx1"/>
                </a:solidFill>
                <a:latin typeface="+mj-lt"/>
              </a:rPr>
              <a:t>année</a:t>
            </a:r>
            <a:r>
              <a:rPr lang="fr-FR" sz="1600" dirty="0">
                <a:solidFill>
                  <a:schemeClr val="tx1"/>
                </a:solidFill>
                <a:latin typeface="+mj-lt"/>
              </a:rPr>
              <a:t> prochaine.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>
              <a:solidFill>
                <a:schemeClr val="tx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chemeClr val="tx1"/>
                </a:solidFill>
                <a:latin typeface="+mj-lt"/>
              </a:rPr>
              <a:t>La conception de supports </a:t>
            </a:r>
            <a:r>
              <a:rPr lang="fr-FR" sz="1600" b="1" dirty="0" err="1">
                <a:solidFill>
                  <a:schemeClr val="tx1"/>
                </a:solidFill>
                <a:latin typeface="+mj-lt"/>
              </a:rPr>
              <a:t>pédagogiques</a:t>
            </a:r>
            <a:r>
              <a:rPr lang="fr-FR" sz="1600" b="1" dirty="0">
                <a:solidFill>
                  <a:schemeClr val="tx1"/>
                </a:solidFill>
                <a:latin typeface="+mj-lt"/>
              </a:rPr>
              <a:t> sur la surveillance et les mesures de maîtrise </a:t>
            </a:r>
            <a:r>
              <a:rPr lang="fr-FR" sz="1600" b="1" dirty="0" err="1">
                <a:solidFill>
                  <a:schemeClr val="tx1"/>
                </a:solidFill>
                <a:latin typeface="+mj-lt"/>
              </a:rPr>
              <a:t>vis-a</a:t>
            </a:r>
            <a:r>
              <a:rPr lang="fr-FR" sz="1600" b="1" dirty="0">
                <a:solidFill>
                  <a:schemeClr val="tx1"/>
                </a:solidFill>
                <a:latin typeface="+mj-lt"/>
              </a:rPr>
              <a:t>̀-vis de la </a:t>
            </a:r>
            <a:r>
              <a:rPr lang="fr-FR" sz="1600" b="1" dirty="0" err="1">
                <a:solidFill>
                  <a:schemeClr val="tx1"/>
                </a:solidFill>
                <a:latin typeface="+mj-lt"/>
              </a:rPr>
              <a:t>fièvre</a:t>
            </a:r>
            <a:r>
              <a:rPr lang="fr-FR" sz="1600" b="1" dirty="0">
                <a:solidFill>
                  <a:schemeClr val="tx1"/>
                </a:solidFill>
                <a:latin typeface="+mj-lt"/>
              </a:rPr>
              <a:t> Q </a:t>
            </a:r>
            <a:r>
              <a:rPr lang="fr-FR" sz="1600" dirty="0">
                <a:solidFill>
                  <a:schemeClr val="tx1"/>
                </a:solidFill>
                <a:latin typeface="+mj-lt"/>
              </a:rPr>
              <a:t>est actuellement en cours, en vue de leur diffusion aux éleveurs, vétérinaires et professionnels de santé par l’</a:t>
            </a:r>
            <a:r>
              <a:rPr lang="fr-FR" sz="1600" dirty="0" err="1">
                <a:solidFill>
                  <a:schemeClr val="tx1"/>
                </a:solidFill>
                <a:latin typeface="+mj-lt"/>
              </a:rPr>
              <a:t>intermédiaire</a:t>
            </a:r>
            <a:r>
              <a:rPr lang="fr-FR" sz="1600" dirty="0">
                <a:solidFill>
                  <a:schemeClr val="tx1"/>
                </a:solidFill>
                <a:latin typeface="+mj-lt"/>
              </a:rPr>
              <a:t> de leurs organisations professionnelles.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>
              <a:solidFill>
                <a:schemeClr val="tx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>
              <a:solidFill>
                <a:schemeClr val="tx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>
              <a:solidFill>
                <a:schemeClr val="tx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>
              <a:solidFill>
                <a:schemeClr val="tx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>
              <a:solidFill>
                <a:schemeClr val="tx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>
              <a:solidFill>
                <a:schemeClr val="tx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>
              <a:solidFill>
                <a:schemeClr val="tx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>
              <a:solidFill>
                <a:schemeClr val="tx1"/>
              </a:solidFill>
              <a:latin typeface="+mj-lt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fr-FR" sz="20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fr-FR" sz="20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fr-FR" sz="20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775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7020A48C-9CBD-8947-B2E5-B6CE29680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817" y="524777"/>
            <a:ext cx="10515600" cy="718953"/>
          </a:xfrm>
        </p:spPr>
        <p:txBody>
          <a:bodyPr/>
          <a:lstStyle/>
          <a:p>
            <a:r>
              <a:rPr lang="fr-FR" sz="2400" dirty="0">
                <a:latin typeface="Arial Black" panose="020B0604020202020204" pitchFamily="34" charset="0"/>
                <a:cs typeface="Arial Black" panose="020B0604020202020204" pitchFamily="34" charset="0"/>
              </a:rPr>
              <a:t>La création du comité annoncée à l’occasion des JNGTV (octobre 2020)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BA055E8-75BE-2B45-B54C-D1EBE7196B49}"/>
              </a:ext>
            </a:extLst>
          </p:cNvPr>
          <p:cNvSpPr/>
          <p:nvPr/>
        </p:nvSpPr>
        <p:spPr>
          <a:xfrm>
            <a:off x="588817" y="1926402"/>
            <a:ext cx="6235729" cy="45897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b="1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fr-FR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Dans les médias professionnels</a:t>
            </a:r>
            <a:r>
              <a:rPr lang="fr-FR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véto/ éleveurs/ médecins du travail</a:t>
            </a:r>
          </a:p>
          <a:p>
            <a:pPr marL="342900" indent="-342900">
              <a:buFont typeface="Wingdings" pitchFamily="2" charset="2"/>
              <a:buChar char="Ø"/>
            </a:pPr>
            <a:endParaRPr lang="fr-FR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fr-FR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Auprès des parties prenantes</a:t>
            </a:r>
            <a:r>
              <a:rPr lang="fr-FR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(organisations, institutions, experts de référence…)</a:t>
            </a:r>
          </a:p>
          <a:p>
            <a:pPr marL="342900" indent="-342900">
              <a:buFont typeface="Wingdings" pitchFamily="2" charset="2"/>
              <a:buChar char="Ø"/>
            </a:pPr>
            <a:endParaRPr lang="fr-FR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fr-FR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Sur les réseaux sociaux professionnels</a:t>
            </a:r>
          </a:p>
          <a:p>
            <a:pPr marL="342900" indent="-342900">
              <a:buFont typeface="Wingdings" pitchFamily="2" charset="2"/>
              <a:buChar char="Ø"/>
            </a:pPr>
            <a:endParaRPr lang="fr-FR" b="1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fr-FR" b="1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fr-FR" b="1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fr-FR" b="1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fr-FR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fr-FR" sz="20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fr-FR" sz="20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fr-FR" sz="20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fr-FR" sz="20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ED9EEBBE-C860-7645-A61C-EE24B898E2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7877" y="1951427"/>
            <a:ext cx="5372100" cy="1562100"/>
          </a:xfrm>
          <a:prstGeom prst="rect">
            <a:avLst/>
          </a:prstGeom>
        </p:spPr>
      </p:pic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C2B6EAC8-19C6-B940-B6E2-67C8787480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5475" y="1317083"/>
            <a:ext cx="3213100" cy="622300"/>
          </a:xfrm>
          <a:prstGeom prst="rect">
            <a:avLst/>
          </a:prstGeom>
        </p:spPr>
      </p:pic>
      <p:pic>
        <p:nvPicPr>
          <p:cNvPr id="13" name="Image 12" descr="Une image contenant personne, homme, mammifère, extérieur&#10;&#10;Description générée automatiquement">
            <a:extLst>
              <a:ext uri="{FF2B5EF4-FFF2-40B4-BE49-F238E27FC236}">
                <a16:creationId xmlns:a16="http://schemas.microsoft.com/office/drawing/2014/main" id="{9CBF36EA-43B0-9A4F-8079-4790F9EEE8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285" y="3954885"/>
            <a:ext cx="5095285" cy="2561218"/>
          </a:xfrm>
          <a:prstGeom prst="rect">
            <a:avLst/>
          </a:prstGeom>
        </p:spPr>
      </p:pic>
      <p:pic>
        <p:nvPicPr>
          <p:cNvPr id="17" name="Image 16" descr="Une image contenant texte&#10;&#10;Description générée automatiquement">
            <a:extLst>
              <a:ext uri="{FF2B5EF4-FFF2-40B4-BE49-F238E27FC236}">
                <a16:creationId xmlns:a16="http://schemas.microsoft.com/office/drawing/2014/main" id="{C3036723-40A8-964B-A076-C84E1535A1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9849" y="3428130"/>
            <a:ext cx="1293413" cy="47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930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A1685E7-D1A1-8246-A526-6A7F15101718}"/>
              </a:ext>
            </a:extLst>
          </p:cNvPr>
          <p:cNvSpPr/>
          <p:nvPr/>
        </p:nvSpPr>
        <p:spPr>
          <a:xfrm>
            <a:off x="0" y="3105834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spc="190" dirty="0">
                <a:latin typeface="Arial Black" panose="020B0604020202020204" pitchFamily="34" charset="0"/>
                <a:cs typeface="Arial Black" panose="020B0604020202020204" pitchFamily="34" charset="0"/>
              </a:rPr>
              <a:t>COMITÉ D’EXPERTS FIÈVRE Q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D8CC4AD5-ADF0-B14E-9C0B-E79EC823A71A}"/>
              </a:ext>
            </a:extLst>
          </p:cNvPr>
          <p:cNvCxnSpPr/>
          <p:nvPr/>
        </p:nvCxnSpPr>
        <p:spPr>
          <a:xfrm>
            <a:off x="5245100" y="4394200"/>
            <a:ext cx="17018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 descr="Une image contenant herbe, animal, mammifère, extérieur&#10;&#10;Description générée automatiquement">
            <a:extLst>
              <a:ext uri="{FF2B5EF4-FFF2-40B4-BE49-F238E27FC236}">
                <a16:creationId xmlns:a16="http://schemas.microsoft.com/office/drawing/2014/main" id="{999A3A1B-8C0A-8C4D-9378-04AC6EB7F4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8462"/>
            <a:ext cx="3880800" cy="2473683"/>
          </a:xfrm>
          <a:prstGeom prst="rect">
            <a:avLst/>
          </a:prstGeom>
        </p:spPr>
      </p:pic>
      <p:pic>
        <p:nvPicPr>
          <p:cNvPr id="36" name="Image 35" descr="Une image contenant clôture, mouton&#10;&#10;&#10;&#10;Description générée automatiquement">
            <a:extLst>
              <a:ext uri="{FF2B5EF4-FFF2-40B4-BE49-F238E27FC236}">
                <a16:creationId xmlns:a16="http://schemas.microsoft.com/office/drawing/2014/main" id="{9FF1F592-EBE8-8E42-BF45-692AF30A491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" t="27632" r="-13" b="23746"/>
          <a:stretch/>
        </p:blipFill>
        <p:spPr>
          <a:xfrm>
            <a:off x="7177389" y="-41484"/>
            <a:ext cx="5014611" cy="2469882"/>
          </a:xfrm>
          <a:prstGeom prst="rect">
            <a:avLst/>
          </a:prstGeom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9BD3F225-C273-E04C-921A-75B456E23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799" y="-6887"/>
            <a:ext cx="4148775" cy="2428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F036E9A-B508-3E45-8A98-7EEDFBC05C0B}"/>
              </a:ext>
            </a:extLst>
          </p:cNvPr>
          <p:cNvSpPr/>
          <p:nvPr/>
        </p:nvSpPr>
        <p:spPr>
          <a:xfrm>
            <a:off x="2427007" y="4737377"/>
            <a:ext cx="709290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Christophe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Brard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chbrard@gmail.com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/>
              <a:t>info@comitefievreq.com</a:t>
            </a:r>
            <a:r>
              <a:rPr lang="fr-FR" dirty="0"/>
              <a:t> </a:t>
            </a:r>
            <a:endParaRPr lang="fr-FR" sz="1600" dirty="0"/>
          </a:p>
          <a:p>
            <a:pPr algn="ctr"/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820707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BCW">
      <a:dk1>
        <a:srgbClr val="000000"/>
      </a:dk1>
      <a:lt1>
        <a:srgbClr val="FFFFFF"/>
      </a:lt1>
      <a:dk2>
        <a:srgbClr val="000000"/>
      </a:dk2>
      <a:lt2>
        <a:srgbClr val="4ECF49"/>
      </a:lt2>
      <a:accent1>
        <a:srgbClr val="54CD51"/>
      </a:accent1>
      <a:accent2>
        <a:srgbClr val="D0EBE6"/>
      </a:accent2>
      <a:accent3>
        <a:srgbClr val="606970"/>
      </a:accent3>
      <a:accent4>
        <a:srgbClr val="000000"/>
      </a:accent4>
      <a:accent5>
        <a:srgbClr val="E6E6E6"/>
      </a:accent5>
      <a:accent6>
        <a:srgbClr val="FFD730"/>
      </a:accent6>
      <a:hlink>
        <a:srgbClr val="4ECF49"/>
      </a:hlink>
      <a:folHlink>
        <a:srgbClr val="FFFFFF"/>
      </a:folHlink>
    </a:clrScheme>
    <a:fontScheme name="BCW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571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42366</TotalTime>
  <Words>769</Words>
  <Application>Microsoft Office PowerPoint</Application>
  <PresentationFormat>Grand écran</PresentationFormat>
  <Paragraphs>74</Paragraphs>
  <Slides>7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Arial</vt:lpstr>
      <vt:lpstr>Arial Black</vt:lpstr>
      <vt:lpstr>Georgia</vt:lpstr>
      <vt:lpstr>Muli Regular</vt:lpstr>
      <vt:lpstr>Wingdings</vt:lpstr>
      <vt:lpstr>2_Office Theme</vt:lpstr>
      <vt:lpstr>Présentation PowerPoint</vt:lpstr>
      <vt:lpstr>Pourquoi un comité dédié à la lutte contre la fièvre Q ?</vt:lpstr>
      <vt:lpstr>Les missions du comité</vt:lpstr>
      <vt:lpstr>La composition du comité</vt:lpstr>
      <vt:lpstr>Premières actions 2020-2021</vt:lpstr>
      <vt:lpstr>La création du comité annoncée à l’occasion des JNGTV (octobre 2020)</vt:lpstr>
      <vt:lpstr>Présentation PowerPoint</vt:lpstr>
    </vt:vector>
  </TitlesOfParts>
  <Company>bilmaw creative</Company>
  <LinksUpToDate>false</LinksUpToDate>
  <SharedDoc>false</SharedDoc>
  <HyperlinkBase>https://creativemarket.com/bilmaw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Mawhinney</dc:creator>
  <dc:description>© bilmaw creative</dc:description>
  <cp:lastModifiedBy>Accueil SIMV</cp:lastModifiedBy>
  <cp:revision>1654</cp:revision>
  <cp:lastPrinted>2020-01-20T17:04:02Z</cp:lastPrinted>
  <dcterms:created xsi:type="dcterms:W3CDTF">2017-05-24T15:16:35Z</dcterms:created>
  <dcterms:modified xsi:type="dcterms:W3CDTF">2020-11-23T08:47:17Z</dcterms:modified>
</cp:coreProperties>
</file>