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80" r:id="rId2"/>
    <p:sldId id="283" r:id="rId3"/>
    <p:sldId id="281" r:id="rId4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E5B2"/>
    <a:srgbClr val="09E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2BD8D-DBD0-4DB9-9F77-8C18B54DEAD1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C1272-C93A-46FA-9119-68E000AD8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601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FAED-F396-43F4-BCF9-E7B83AEDCCF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5F70-F149-4508-982B-E57F95C8AD5F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0" y="5796793"/>
            <a:ext cx="1929245" cy="10612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48" y="176169"/>
            <a:ext cx="1115736" cy="1508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459" y="5527036"/>
            <a:ext cx="1873541" cy="132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90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FAED-F396-43F4-BCF9-E7B83AEDCCF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5F70-F149-4508-982B-E57F95C8A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37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FAED-F396-43F4-BCF9-E7B83AEDCCF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5F70-F149-4508-982B-E57F95C8A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7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8684" y="365125"/>
            <a:ext cx="10085116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8684" y="1825625"/>
            <a:ext cx="10085116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FAED-F396-43F4-BCF9-E7B83AEDCCF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5F70-F149-4508-982B-E57F95C8AD5F}" type="slidenum">
              <a:rPr lang="fr-FR" smtClean="0"/>
              <a:t>‹N°›</a:t>
            </a:fld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0" y="5796793"/>
            <a:ext cx="1929245" cy="1061207"/>
          </a:xfrm>
          <a:prstGeom prst="rect">
            <a:avLst/>
          </a:prstGeom>
        </p:spPr>
      </p:pic>
      <p:pic>
        <p:nvPicPr>
          <p:cNvPr id="16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48" y="176169"/>
            <a:ext cx="1115736" cy="1508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459" y="5527036"/>
            <a:ext cx="1873541" cy="132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7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FAED-F396-43F4-BCF9-E7B83AEDCCF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5F70-F149-4508-982B-E57F95C8A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99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FAED-F396-43F4-BCF9-E7B83AEDCCF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5F70-F149-4508-982B-E57F95C8A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78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FAED-F396-43F4-BCF9-E7B83AEDCCF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5F70-F149-4508-982B-E57F95C8A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15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FAED-F396-43F4-BCF9-E7B83AEDCCF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5F70-F149-4508-982B-E57F95C8A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61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FAED-F396-43F4-BCF9-E7B83AEDCCF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5F70-F149-4508-982B-E57F95C8A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72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FAED-F396-43F4-BCF9-E7B83AEDCCF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5F70-F149-4508-982B-E57F95C8A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71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FAED-F396-43F4-BCF9-E7B83AEDCCF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5F70-F149-4508-982B-E57F95C8A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8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EFAED-F396-43F4-BCF9-E7B83AEDCCF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55F70-F149-4508-982B-E57F95C8A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56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80267" y="1251744"/>
            <a:ext cx="5875868" cy="2387600"/>
          </a:xfrm>
        </p:spPr>
        <p:txBody>
          <a:bodyPr/>
          <a:lstStyle/>
          <a:p>
            <a:r>
              <a:rPr lang="fr-FR" b="1" dirty="0" err="1" smtClean="0"/>
              <a:t>Ecoantibio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21000" y="3967163"/>
            <a:ext cx="5994402" cy="1445418"/>
          </a:xfrm>
        </p:spPr>
        <p:txBody>
          <a:bodyPr>
            <a:normAutofit/>
          </a:bodyPr>
          <a:lstStyle/>
          <a:p>
            <a:r>
              <a:rPr lang="fr-FR" dirty="0" smtClean="0"/>
              <a:t>Colloque One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Antibiorésistance</a:t>
            </a:r>
            <a:endParaRPr lang="fr-FR" dirty="0" smtClean="0"/>
          </a:p>
          <a:p>
            <a:r>
              <a:rPr lang="fr-FR" dirty="0" smtClean="0"/>
              <a:t>Limoges, 3 avril 2019</a:t>
            </a:r>
          </a:p>
          <a:p>
            <a:r>
              <a:rPr lang="fr-FR" dirty="0" smtClean="0"/>
              <a:t>Cécile ADAM, BISPE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6720"/>
            <a:ext cx="12192000" cy="728472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535335" y="2738586"/>
            <a:ext cx="4377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TITRE </a:t>
            </a:r>
            <a:endParaRPr lang="fr-FR" sz="28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800" b="1" smtClean="0">
                <a:solidFill>
                  <a:schemeClr val="bg1"/>
                </a:solidFill>
              </a:rPr>
              <a:t>DATE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2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26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8665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16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Ecoantibio</vt:lpstr>
      <vt:lpstr>Présentation PowerPoint</vt:lpstr>
      <vt:lpstr>Présentation PowerPoint</vt:lpstr>
    </vt:vector>
  </TitlesOfParts>
  <Company>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cecile.adam</dc:creator>
  <cp:lastModifiedBy>Pierre VELGE</cp:lastModifiedBy>
  <cp:revision>70</cp:revision>
  <cp:lastPrinted>2019-06-05T12:14:13Z</cp:lastPrinted>
  <dcterms:created xsi:type="dcterms:W3CDTF">2019-02-27T12:58:53Z</dcterms:created>
  <dcterms:modified xsi:type="dcterms:W3CDTF">2020-06-24T12:29:32Z</dcterms:modified>
</cp:coreProperties>
</file>