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60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06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8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52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91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6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8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35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5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98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10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EC1C0-2ECB-4FC1-90A4-759FE920607A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2FAD-7345-4D29-BDB6-E99BC67A9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44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GT Antiparasitaires RFSA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20/09/2019</a:t>
            </a:r>
          </a:p>
        </p:txBody>
      </p:sp>
      <p:pic>
        <p:nvPicPr>
          <p:cNvPr id="4" name="Picture 40" descr="C:\Users\MAE\AppData\Local\Temp\logo ONIRIS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15" y="921923"/>
            <a:ext cx="1612988" cy="81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3" descr="E:\MAE\Documents\chartier\administratif-missions-perso\logos\logotype-INRA-RVB.jp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30288"/>
            <a:ext cx="1726759" cy="70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06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Principales activités autour des </a:t>
            </a:r>
            <a:r>
              <a:rPr lang="fr-FR" dirty="0" err="1"/>
              <a:t>helminthoses</a:t>
            </a:r>
            <a:r>
              <a:rPr lang="fr-FR" dirty="0"/>
              <a:t> des ruminants (UMR BIOEPAR) : projets juste réalisés ou en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9588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Enquête de terrain sur la résistance en petits ruminants :</a:t>
            </a:r>
          </a:p>
          <a:p>
            <a:pPr lvl="1"/>
            <a:r>
              <a:rPr lang="fr-FR" dirty="0"/>
              <a:t>Enquête sur les caprins Angora (chèvres productrices de Mohair) en collaboration avec l’Anses : usage différent des AH</a:t>
            </a:r>
          </a:p>
          <a:p>
            <a:pPr lvl="1"/>
            <a:r>
              <a:rPr lang="fr-FR" dirty="0"/>
              <a:t>Enquête sur les ovins et caprins laitiers en Corse (régime d’utilisation des AH différent) en collaboration avec le GDS Corse</a:t>
            </a:r>
          </a:p>
          <a:p>
            <a:pPr lvl="1"/>
            <a:endParaRPr lang="fr-FR" dirty="0"/>
          </a:p>
          <a:p>
            <a:r>
              <a:rPr lang="fr-FR" dirty="0"/>
              <a:t>Enquête de terrain sur la résistance chez les bovins</a:t>
            </a:r>
          </a:p>
          <a:p>
            <a:pPr lvl="1"/>
            <a:r>
              <a:rPr lang="fr-FR" dirty="0"/>
              <a:t>Enquête sur les </a:t>
            </a:r>
            <a:r>
              <a:rPr lang="fr-FR" dirty="0" err="1"/>
              <a:t>benzimidazoles</a:t>
            </a:r>
            <a:r>
              <a:rPr lang="fr-FR" dirty="0"/>
              <a:t> par le test d’éclosion des œufs (thèses vétérinaires de M. </a:t>
            </a:r>
            <a:r>
              <a:rPr lang="fr-FR" dirty="0" err="1"/>
              <a:t>Bertocchi</a:t>
            </a:r>
            <a:r>
              <a:rPr lang="fr-FR" dirty="0"/>
              <a:t> et L. </a:t>
            </a:r>
            <a:r>
              <a:rPr lang="fr-FR" dirty="0" err="1"/>
              <a:t>Hirschauer</a:t>
            </a:r>
            <a:r>
              <a:rPr lang="fr-FR" dirty="0"/>
              <a:t>)</a:t>
            </a:r>
          </a:p>
          <a:p>
            <a:pPr lvl="1"/>
            <a:endParaRPr lang="fr-FR" dirty="0"/>
          </a:p>
          <a:p>
            <a:r>
              <a:rPr lang="fr-FR" dirty="0"/>
              <a:t>Utilisation de la </a:t>
            </a:r>
            <a:r>
              <a:rPr lang="fr-FR" dirty="0" err="1"/>
              <a:t>coproscopie</a:t>
            </a:r>
            <a:r>
              <a:rPr lang="fr-FR" dirty="0"/>
              <a:t> de mélange pour déterminer l’excrétion fécale moyenne d’un lot et pour réaliser le test de réduction d’excrétion fécale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04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9473" t="11696" r="5390" b="17768"/>
          <a:stretch/>
        </p:blipFill>
        <p:spPr>
          <a:xfrm>
            <a:off x="37733" y="261256"/>
            <a:ext cx="12142965" cy="56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7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3148" t="20090" r="26976" b="9553"/>
          <a:stretch/>
        </p:blipFill>
        <p:spPr>
          <a:xfrm>
            <a:off x="0" y="0"/>
            <a:ext cx="121146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9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2083" t="23303" r="14426" b="20982"/>
          <a:stretch/>
        </p:blipFill>
        <p:spPr>
          <a:xfrm>
            <a:off x="89931" y="1018903"/>
            <a:ext cx="11737982" cy="500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1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Principales activités autour des </a:t>
            </a:r>
            <a:r>
              <a:rPr lang="fr-FR" dirty="0" err="1"/>
              <a:t>helminthoses</a:t>
            </a:r>
            <a:r>
              <a:rPr lang="fr-FR" dirty="0"/>
              <a:t> des ruminants (UMR BIOEPAR) : projets juste réalisés ou en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95886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Traitement ciblé (groupe) ou sélectif (individu) chez la vache laitière adulte : collaboration INRA/CEVA Nadine </a:t>
            </a:r>
            <a:r>
              <a:rPr lang="fr-FR" dirty="0" err="1"/>
              <a:t>Ravinet</a:t>
            </a:r>
            <a:endParaRPr lang="fr-FR" dirty="0"/>
          </a:p>
          <a:p>
            <a:endParaRPr lang="fr-FR" dirty="0"/>
          </a:p>
          <a:p>
            <a:r>
              <a:rPr lang="fr-FR" dirty="0"/>
              <a:t>Gestion du parasitisme bovin par la « gestion du pâturage » (en particulier le principe de dilution) :</a:t>
            </a:r>
          </a:p>
          <a:p>
            <a:pPr lvl="1"/>
            <a:r>
              <a:rPr lang="fr-FR" dirty="0"/>
              <a:t>Conduite des génisses laitières sous nourrice (projet </a:t>
            </a:r>
            <a:r>
              <a:rPr lang="fr-FR" dirty="0" err="1"/>
              <a:t>Grazy</a:t>
            </a:r>
            <a:r>
              <a:rPr lang="fr-FR" dirty="0"/>
              <a:t> Daisy CORE </a:t>
            </a:r>
            <a:r>
              <a:rPr lang="fr-FR" dirty="0" err="1"/>
              <a:t>Organic</a:t>
            </a:r>
            <a:r>
              <a:rPr lang="fr-FR" dirty="0"/>
              <a:t>, thèse Caroline </a:t>
            </a:r>
            <a:r>
              <a:rPr lang="fr-FR" dirty="0" err="1"/>
              <a:t>Constancis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Pâturage mixte bovins/équins : projet PAMIEBO INRA/IFCE</a:t>
            </a:r>
          </a:p>
        </p:txBody>
      </p:sp>
    </p:spTree>
    <p:extLst>
      <p:ext uri="{BB962C8B-B14F-4D97-AF65-F5344CB8AC3E}">
        <p14:creationId xmlns:p14="http://schemas.microsoft.com/office/powerpoint/2010/main" val="30665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Principales activités autour des </a:t>
            </a:r>
            <a:r>
              <a:rPr lang="fr-FR" dirty="0" err="1"/>
              <a:t>helminthoses</a:t>
            </a:r>
            <a:r>
              <a:rPr lang="fr-FR" dirty="0"/>
              <a:t> des ruminants (UMR BIOEPAR) : projets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Enquête épidémiologique sur la résistance à l’</a:t>
            </a:r>
            <a:r>
              <a:rPr lang="fr-FR" dirty="0" err="1"/>
              <a:t>éprinomectine</a:t>
            </a:r>
            <a:r>
              <a:rPr lang="fr-FR" dirty="0"/>
              <a:t> chez la chèvre laitière (BIOEPAR/ANSES) : recherche de financement (RFSA?)</a:t>
            </a:r>
          </a:p>
          <a:p>
            <a:endParaRPr lang="fr-FR" dirty="0"/>
          </a:p>
          <a:p>
            <a:r>
              <a:rPr lang="fr-FR" dirty="0"/>
              <a:t>Gestion </a:t>
            </a:r>
            <a:r>
              <a:rPr lang="fr-FR" dirty="0" err="1"/>
              <a:t>pluri-annuelle</a:t>
            </a:r>
            <a:r>
              <a:rPr lang="fr-FR"/>
              <a:t> de </a:t>
            </a:r>
            <a:r>
              <a:rPr lang="fr-FR" dirty="0"/>
              <a:t>cas de multi résistances</a:t>
            </a:r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9415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217</Words>
  <Application>Microsoft Office PowerPoint</Application>
  <PresentationFormat>Grand écran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GT Antiparasitaires RFSA </vt:lpstr>
      <vt:lpstr>Principales activités autour des helminthoses des ruminants (UMR BIOEPAR) : projets juste réalisés ou en cours</vt:lpstr>
      <vt:lpstr>Présentation PowerPoint</vt:lpstr>
      <vt:lpstr>Présentation PowerPoint</vt:lpstr>
      <vt:lpstr>Présentation PowerPoint</vt:lpstr>
      <vt:lpstr>Principales activités autour des helminthoses des ruminants (UMR BIOEPAR) : projets juste réalisés ou en cours</vt:lpstr>
      <vt:lpstr>Principales activités autour des helminthoses des ruminants (UMR BIOEPAR) : projets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Antiparasitaires RFSA</dc:title>
  <dc:creator>Christophe Chartier</dc:creator>
  <cp:lastModifiedBy>Accueil</cp:lastModifiedBy>
  <cp:revision>9</cp:revision>
  <dcterms:created xsi:type="dcterms:W3CDTF">2019-09-17T07:28:55Z</dcterms:created>
  <dcterms:modified xsi:type="dcterms:W3CDTF">2019-09-20T11:14:49Z</dcterms:modified>
</cp:coreProperties>
</file>