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"/>
  </p:notesMasterIdLst>
  <p:sldIdLst>
    <p:sldId id="278" r:id="rId2"/>
    <p:sldId id="321" r:id="rId3"/>
    <p:sldId id="322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6600"/>
    <a:srgbClr val="E46C0A"/>
    <a:srgbClr val="CCCCFF"/>
    <a:srgbClr val="66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5" d="100"/>
          <a:sy n="65" d="100"/>
        </p:scale>
        <p:origin x="1434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A3F7F-39E7-45B9-99AC-B4BBA844C4CE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6DFD7-7800-4B05-9505-A2BB3FF482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29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838DB-3E5B-4106-929F-BD263AB16F50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24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2E294-46B4-4384-A1C1-74E1D6DED623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5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EF526-6EA8-43F8-9B97-E5A8B2660EA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DBF26-AC59-4A04-A0CD-0F7100071FF0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234895" y="6536377"/>
            <a:ext cx="7488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</a:rPr>
              <a:t>RFSA – </a:t>
            </a:r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</a:rPr>
              <a:t>COPIL 		 </a:t>
            </a:r>
            <a:r>
              <a:rPr lang="fr-FR" sz="1200" b="1" kern="12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            </a:t>
            </a:r>
            <a:r>
              <a:rPr lang="fr-FR" sz="1200" b="1" kern="12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Paris, le </a:t>
            </a:r>
            <a:r>
              <a:rPr lang="fr-FR" sz="1200" b="1" kern="12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08/10/2019</a:t>
            </a:r>
            <a:endParaRPr lang="fr-FR" sz="1200" b="1" kern="1200" dirty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001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EE08-CA6A-4528-AC04-4B5A8D58B2A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6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74067-D054-4753-A9E0-2D9FFB33AA0B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7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33500-AB05-448A-9C97-BF6069E4A47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8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BDE39-21E7-453E-A83D-06D9C50F91C8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7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B3EAC-585C-4C16-99CA-1CEABC3002F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28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807A-6723-492B-860D-4134340D8B43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2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3E6D9-C801-49F2-B9E2-22306C1792B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6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Arial" charset="0"/>
                <a:ea typeface="ＭＳ Ｐゴシック" pitchFamily="-96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Arial" charset="0"/>
                <a:ea typeface="ＭＳ Ｐゴシック" pitchFamily="-96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Arial" charset="0"/>
                <a:ea typeface="ＭＳ Ｐゴシック" pitchFamily="-96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763CAF-E683-4DB3-858D-0895938C3E94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350" y="-273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 b="1">
              <a:solidFill>
                <a:srgbClr val="000000"/>
              </a:solidFill>
            </a:endParaRPr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27763"/>
            <a:ext cx="89154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V="1">
            <a:off x="0" y="571500"/>
            <a:ext cx="9177338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686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088"/>
            <a:ext cx="6827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GT PPA du RFSA – </a:t>
            </a:r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 1</a:t>
            </a:r>
            <a:r>
              <a:rPr lang="fr-FR" sz="2400" b="1" baseline="300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ère</a:t>
            </a:r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réunion de travail, 4/06/2019</a:t>
            </a:r>
            <a:endParaRPr lang="fr-FR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84007"/>
            <a:ext cx="892899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M-F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le Potier (Anses) L.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Dommergues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(COOP de FR), P. Le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Coz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(SNGTV), I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Correge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(IFIP) ;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Gerbier (DRAAF Grand Est,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DGAl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F. Laurent (INRA), A.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Hobeika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(CIRAD), S. Rossi (ONCFS).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301" y="634032"/>
            <a:ext cx="892899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Animation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(CIRAD), N. Rose (Anses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301" y="2165430"/>
            <a:ext cx="8928992" cy="4366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Ordre du jour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 des dispositifs de surveillance existants en faune sauvage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Présentation des axes de recherche sur la PPA</a:t>
            </a:r>
          </a:p>
          <a:p>
            <a:pPr marL="742950" lvl="1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Anses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virologie, modèle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infectieux,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vaccinologie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compétence vectorielle, modélisation faune sauvage/domestique, biosécurité des élevages alternatifs. Réseaux GARA et ASF-STOP</a:t>
            </a:r>
          </a:p>
          <a:p>
            <a:pPr marL="742950" lvl="1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ONCFS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efficacité prospection, détectabilité des cadavres, estimation d’abondance, efficacité des modes de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prélèvements. Réseau ASF-STOP</a:t>
            </a: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INRA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coordination AMI, compétences virologie,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vaccinologie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immunologie, modélisation. Projets collaboratifs avec CIRAD, Anses. Plateforme expérimentale.</a:t>
            </a:r>
          </a:p>
          <a:p>
            <a:pPr marL="742950" lvl="1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CIRAD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hôtes sauvages, interactions porc/sanglier en Corse et en Ardèche, compétence vectorielle, expertise épidémiologique, SHS, détection des cadavres (application mobile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Réseau ASF-STOP</a:t>
            </a: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83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3">
            <a:extLst>
              <a:ext uri="{FF2B5EF4-FFF2-40B4-BE49-F238E27FC236}">
                <a16:creationId xmlns:a16="http://schemas.microsoft.com/office/drawing/2014/main" id="{2FA872D3-186F-4F21-8F78-BE39471E3FFF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CEEE96-3389-4B8E-A055-A5601A5205B2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2</a:t>
            </a:fld>
            <a:endParaRPr lang="fr-F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836712"/>
            <a:ext cx="8640960" cy="5621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Recensement des besoins de recherche exprimés par les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professionnels </a:t>
            </a: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 de FR, la SNGTV et l’IFIP </a:t>
            </a: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modalités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concrètes de gestion, clôtures, risques liés aux intrants alimentaires, et autres intrants en élevage :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paille, tourbe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eau, vecteurs,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cadavres et moisson…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Survie du virus dans l’environnement, dans l’eau, gestion des effluents, transport humain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Surveillance en élevage évènementielle/active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Caractérisation des élevages : commerciaux, compagnie, loisir, rôles épidémiologiques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accination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Sources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financement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possibles :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Financement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DGAl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court terme et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opérationnel, Service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Wallonie, INAPORC, Projet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Européen ERANET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ICRAD, Bourses CIFRE, Fondation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François Sommer (prospection canine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11088"/>
            <a:ext cx="6827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GT PPA du RFSA – </a:t>
            </a:r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 1</a:t>
            </a:r>
            <a:r>
              <a:rPr lang="fr-FR" sz="2400" b="1" baseline="300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ère</a:t>
            </a:r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réunion de travail, 4/06/2019</a:t>
            </a:r>
            <a:endParaRPr lang="fr-FR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4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692696"/>
            <a:ext cx="7056784" cy="571701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11088"/>
            <a:ext cx="4357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Projets recensés financés ou non</a:t>
            </a:r>
            <a:endParaRPr lang="fr-FR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4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4862</TotalTime>
  <Words>124</Words>
  <Application>Microsoft Office PowerPoint</Application>
  <PresentationFormat>Affichage à l'écran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Times New Roman</vt:lpstr>
      <vt:lpstr>Wingdings</vt:lpstr>
      <vt:lpstr>1_Nouvelle présentation</vt:lpstr>
      <vt:lpstr>Présentation PowerPoint</vt:lpstr>
      <vt:lpstr>Présentation PowerPoint</vt:lpstr>
      <vt:lpstr>Présentation PowerPoint</vt:lpstr>
    </vt:vector>
  </TitlesOfParts>
  <Company>ANSES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g.simon</dc:creator>
  <cp:lastModifiedBy>Marie-Frédérique LEPOTIER</cp:lastModifiedBy>
  <cp:revision>235</cp:revision>
  <dcterms:created xsi:type="dcterms:W3CDTF">2016-05-26T13:32:45Z</dcterms:created>
  <dcterms:modified xsi:type="dcterms:W3CDTF">2019-10-08T05:50:50Z</dcterms:modified>
</cp:coreProperties>
</file>