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2" r:id="rId5"/>
    <p:sldId id="368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.lambert" initials="c" lastIdx="5" clrIdx="0"/>
  <p:cmAuthor id="1" name="DEMAY Flore" initials="DF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CC0000"/>
    <a:srgbClr val="B8E18B"/>
    <a:srgbClr val="A0D763"/>
    <a:srgbClr val="D2ECB6"/>
    <a:srgbClr val="FA3CC8"/>
    <a:srgbClr val="E006A7"/>
    <a:srgbClr val="0099FF"/>
    <a:srgbClr val="0099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8" autoAdjust="0"/>
    <p:restoredTop sz="90977" autoAdjust="0"/>
  </p:normalViewPr>
  <p:slideViewPr>
    <p:cSldViewPr>
      <p:cViewPr varScale="1">
        <p:scale>
          <a:sx n="104" d="100"/>
          <a:sy n="104" d="100"/>
        </p:scale>
        <p:origin x="14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6" d="100"/>
        <a:sy n="146" d="100"/>
      </p:scale>
      <p:origin x="0" y="1698"/>
    </p:cViewPr>
  </p:sorterViewPr>
  <p:notesViewPr>
    <p:cSldViewPr>
      <p:cViewPr varScale="1">
        <p:scale>
          <a:sx n="57" d="100"/>
          <a:sy n="57" d="100"/>
        </p:scale>
        <p:origin x="-252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96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96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96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96" charset="-128"/>
              </a:defRPr>
            </a:lvl1pPr>
          </a:lstStyle>
          <a:p>
            <a:pPr>
              <a:defRPr/>
            </a:pPr>
            <a:fld id="{B147F953-F209-4E97-AB33-92106E13B8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533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96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96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96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96" charset="-128"/>
              </a:defRPr>
            </a:lvl1pPr>
          </a:lstStyle>
          <a:p>
            <a:pPr>
              <a:defRPr/>
            </a:pPr>
            <a:fld id="{49BE60D4-EBFB-4F44-8840-5141AD58F92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13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DFF02E1-6649-4868-A9A9-91F6C8CF2A22}" type="slidenum">
              <a:rPr lang="fr-FR" altLang="fr-FR" sz="1200" smtClean="0"/>
              <a:pPr/>
              <a:t>1</a:t>
            </a:fld>
            <a:endParaRPr lang="fr-FR" altLang="fr-FR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6255" y="6525344"/>
            <a:ext cx="945345" cy="252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878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4033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0D39C-B90D-4F1B-AEC9-52C5E279E4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51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4033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1E640-BEBF-4C03-851B-9F44D0F6200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69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44624"/>
            <a:ext cx="8928992" cy="562074"/>
          </a:xfrm>
          <a:prstGeom prst="rect">
            <a:avLst/>
          </a:prstGeom>
        </p:spPr>
        <p:txBody>
          <a:bodyPr/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107504" y="764704"/>
            <a:ext cx="8856984" cy="536145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6255" y="6525344"/>
            <a:ext cx="945345" cy="252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483768" y="6525344"/>
            <a:ext cx="4104456" cy="252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4288" y="6525344"/>
            <a:ext cx="792262" cy="25200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C382D73A-C7B7-4D56-8AEB-EB51B36502ED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619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4033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73673-6D4F-44D1-89B7-A9F61B4B38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4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4033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29AC5-2966-4DCC-AC9A-A8059D98142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437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4033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233BD-2421-4877-86E2-7FB50B3EA8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48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4033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9E200-868C-4C95-9F36-9CB9F2EC17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35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4033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E38AA-79BF-4FE2-9E0D-FAC0B0D643B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753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4033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D7F87-1AE9-4CBE-9E7C-B5585B63E64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61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4033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CA9AC-F187-4C95-92E2-0C94E5ACB25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743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27763"/>
            <a:ext cx="89154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571500"/>
            <a:ext cx="9177338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I:\DICODIS\UCE Unité Communication externe\UCE EDITIONS ANSES\LOGOS DIVERS\Logo ANSES\Logo Anses sans signature\ANSES_LogoSansBaseline_Fr\ANSES_LogoSanBaslin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200" y="6137275"/>
            <a:ext cx="1033463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6255" y="6525344"/>
            <a:ext cx="945345" cy="252000"/>
          </a:xfrm>
          <a:prstGeom prst="rect">
            <a:avLst/>
          </a:prstGeom>
          <a:ln/>
        </p:spPr>
        <p:txBody>
          <a:bodyPr/>
          <a:lstStyle>
            <a:lvl1pPr>
              <a:defRPr sz="1400" b="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483768" y="6525344"/>
            <a:ext cx="4104456" cy="252000"/>
          </a:xfrm>
          <a:prstGeom prst="rect">
            <a:avLst/>
          </a:prstGeom>
          <a:ln/>
        </p:spPr>
        <p:txBody>
          <a:bodyPr/>
          <a:lstStyle>
            <a:lvl1pPr algn="ctr">
              <a:defRPr sz="1400" b="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4288" y="6525344"/>
            <a:ext cx="792262" cy="252000"/>
          </a:xfrm>
          <a:prstGeom prst="rect">
            <a:avLst/>
          </a:prstGeom>
          <a:ln/>
        </p:spPr>
        <p:txBody>
          <a:bodyPr/>
          <a:lstStyle>
            <a:lvl1pPr>
              <a:defRPr sz="1400" b="0"/>
            </a:lvl1pPr>
          </a:lstStyle>
          <a:p>
            <a:pPr>
              <a:defRPr/>
            </a:pPr>
            <a:fld id="{C382D73A-C7B7-4D56-8AEB-EB51B36502E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fr-FR" altLang="fr-FR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6213162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fr-FR" altLang="fr-FR"/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-274638" y="3038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fr-FR" alt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00063" y="2071688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endParaRPr lang="fr-FR" sz="3600" kern="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pic>
        <p:nvPicPr>
          <p:cNvPr id="2054" name="Picture 7" descr="I:\DICODIS\UCE Unité Communication externe\UCE EDITIONS ANSES\LOGOS DIVERS\Logo ANSES\Logo Anses avec signature\FR\anses_signature_fr_ex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3108325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971600" y="2492896"/>
            <a:ext cx="6800800" cy="625624"/>
          </a:xfrm>
        </p:spPr>
        <p:txBody>
          <a:bodyPr/>
          <a:lstStyle/>
          <a:p>
            <a:r>
              <a:rPr lang="fr-FR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COPIL RFSA GT 1</a:t>
            </a:r>
          </a:p>
          <a:p>
            <a:r>
              <a:rPr lang="fr-FR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7 mars 2019</a:t>
            </a:r>
          </a:p>
          <a:p>
            <a:endParaRPr lang="fr-FR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27584" y="5013176"/>
            <a:ext cx="80655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sz="2800" i="1" dirty="0">
                <a:solidFill>
                  <a:srgbClr val="0070C0"/>
                </a:solidFill>
                <a:latin typeface="+mn-lt"/>
                <a:cs typeface="Arial" charset="0"/>
              </a:rPr>
              <a:t>Flore DEMAY, </a:t>
            </a:r>
            <a:r>
              <a:rPr lang="fr-FR" sz="2000" i="1" dirty="0">
                <a:solidFill>
                  <a:srgbClr val="0070C0"/>
                </a:solidFill>
                <a:latin typeface="+mn-lt"/>
                <a:cs typeface="Arial" charset="0"/>
              </a:rPr>
              <a:t>chef d’Unité USM Anses-ANMV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MV à base de plantes</a:t>
            </a:r>
            <a:endParaRPr lang="fr-FR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2D73A-C7B7-4D56-8AEB-EB51B36502ED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sp>
        <p:nvSpPr>
          <p:cNvPr id="7" name="Espace réservé du contenu 2"/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fr-FR" altLang="fr-FR" sz="2000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 d’action 2019</a:t>
            </a:r>
          </a:p>
          <a:p>
            <a:pPr marL="0" indent="0">
              <a:buFontTx/>
              <a:buNone/>
              <a:defRPr/>
            </a:pPr>
            <a:endParaRPr lang="fr-FR" altLang="fr-FR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  <a:defRPr/>
            </a:pPr>
            <a:r>
              <a:rPr lang="fr-FR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► </a:t>
            </a:r>
            <a:r>
              <a:rPr lang="fr-FR" altLang="fr-FR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Animaux de compagnie </a:t>
            </a:r>
            <a:r>
              <a:rPr lang="fr-FR" altLang="fr-FR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: Tester un dossier allégé </a:t>
            </a:r>
          </a:p>
          <a:p>
            <a:pPr marL="0" indent="0">
              <a:buNone/>
              <a:defRPr/>
            </a:pPr>
            <a:endParaRPr lang="fr-FR" altLang="fr-FR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  <a:defRPr/>
            </a:pPr>
            <a:r>
              <a:rPr lang="fr-FR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► </a:t>
            </a:r>
            <a:r>
              <a:rPr lang="fr-FR" altLang="fr-FR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Animaux de rente - LMR </a:t>
            </a:r>
          </a:p>
          <a:p>
            <a:pPr marL="0" indent="0">
              <a:buNone/>
              <a:defRPr/>
            </a:pPr>
            <a:endParaRPr lang="fr-FR" altLang="fr-FR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fr-FR" altLang="fr-FR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Se rapprocher de l’EFSA pour accès aux données toxicologiques disponibles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fr-FR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RéPASS</a:t>
            </a:r>
            <a:r>
              <a:rPr lang="fr-FR" sz="2000" b="0" dirty="0">
                <a:latin typeface="Calibri" panose="020F0502020204030204" pitchFamily="34" charset="0"/>
                <a:cs typeface="Calibri" panose="020F0502020204030204" pitchFamily="34" charset="0"/>
              </a:rPr>
              <a:t>: établir 3 listes de plantes: autorisées, infos par biais de EFSA et toxicité avérée.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fr-FR" altLang="fr-FR" sz="2000" b="1" kern="0" dirty="0">
                <a:latin typeface="Calibri" panose="020F0502020204030204" pitchFamily="34" charset="0"/>
                <a:cs typeface="Calibri" panose="020F0502020204030204" pitchFamily="34" charset="0"/>
              </a:rPr>
              <a:t>DGER: cartographie des projets de recherche actuels.</a:t>
            </a:r>
          </a:p>
          <a:p>
            <a:pPr marL="0" indent="0">
              <a:buNone/>
              <a:defRPr/>
            </a:pPr>
            <a:endParaRPr lang="fr-FR" altLang="fr-FR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fr-FR" sz="2000" b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► </a:t>
            </a:r>
            <a:r>
              <a:rPr lang="fr-FR" altLang="fr-FR" sz="2000" b="0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Préparation d’une Note à la Commission Européenne</a:t>
            </a:r>
          </a:p>
        </p:txBody>
      </p:sp>
    </p:spTree>
    <p:extLst>
      <p:ext uri="{BB962C8B-B14F-4D97-AF65-F5344CB8AC3E}">
        <p14:creationId xmlns:p14="http://schemas.microsoft.com/office/powerpoint/2010/main" val="3212847024"/>
      </p:ext>
    </p:extLst>
  </p:cSld>
  <p:clrMapOvr>
    <a:masterClrMapping/>
  </p:clrMapOvr>
</p:sld>
</file>

<file path=ppt/theme/theme1.xml><?xml version="1.0" encoding="utf-8"?>
<a:theme xmlns:a="http://schemas.openxmlformats.org/drawingml/2006/main" name="Réunion DIS 022016- bilan USM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F82BE065144A4CB99C975C726B4848" ma:contentTypeVersion="0" ma:contentTypeDescription="Crée un document." ma:contentTypeScope="" ma:versionID="824ef982fd80fa89f8baa5a888a9ceb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6b7ca06baf0dd486b5ba457fd1d201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04BEA8-79FB-47CB-A63C-4DA993EB5B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5DF461-9B4A-462A-A9BC-767EAFA74E43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2E6D478-4842-42C5-9B48-7A371C48C0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Réunion DIS 022016- bilan USM</Template>
  <TotalTime>4090</TotalTime>
  <Words>85</Words>
  <Application>Microsoft Office PowerPoint</Application>
  <PresentationFormat>Affichage à l'écran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Réunion DIS 022016- bilan USM</vt:lpstr>
      <vt:lpstr>Présentation PowerPoint</vt:lpstr>
      <vt:lpstr>MV à base de plantes</vt:lpstr>
    </vt:vector>
  </TitlesOfParts>
  <Company>ANSES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de l’Unité Surveillance du Marché pour 2015</dc:title>
  <dc:creator>s.guet</dc:creator>
  <cp:lastModifiedBy>Accueil SIMV</cp:lastModifiedBy>
  <cp:revision>120</cp:revision>
  <cp:lastPrinted>2010-06-12T16:41:23Z</cp:lastPrinted>
  <dcterms:created xsi:type="dcterms:W3CDTF">2016-02-05T13:59:14Z</dcterms:created>
  <dcterms:modified xsi:type="dcterms:W3CDTF">2019-03-06T14:01:42Z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0x010100BEF82BE065144A4CB99C975C726B4848</vt:lpwstr>
  </property>
</Properties>
</file>