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62" r:id="rId5"/>
    <p:sldId id="379" r:id="rId6"/>
    <p:sldId id="316" r:id="rId7"/>
    <p:sldId id="364" r:id="rId8"/>
    <p:sldId id="365" r:id="rId9"/>
    <p:sldId id="366" r:id="rId10"/>
    <p:sldId id="359" r:id="rId11"/>
    <p:sldId id="337" r:id="rId12"/>
    <p:sldId id="377" r:id="rId13"/>
    <p:sldId id="381" r:id="rId14"/>
    <p:sldId id="380" r:id="rId15"/>
    <p:sldId id="376" r:id="rId16"/>
    <p:sldId id="367" r:id="rId17"/>
    <p:sldId id="368" r:id="rId18"/>
    <p:sldId id="369" r:id="rId19"/>
    <p:sldId id="370" r:id="rId20"/>
    <p:sldId id="372" r:id="rId21"/>
    <p:sldId id="373" r:id="rId22"/>
    <p:sldId id="374" r:id="rId23"/>
    <p:sldId id="375" r:id="rId24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.lambert" initials="c" lastIdx="5" clrIdx="0"/>
  <p:cmAuthor id="1" name="DEMAY Flore" initials="DF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B8E18B"/>
    <a:srgbClr val="A0D763"/>
    <a:srgbClr val="D2ECB6"/>
    <a:srgbClr val="FA3CC8"/>
    <a:srgbClr val="E006A7"/>
    <a:srgbClr val="0099FF"/>
    <a:srgbClr val="009999"/>
    <a:srgbClr val="6699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0977" autoAdjust="0"/>
  </p:normalViewPr>
  <p:slideViewPr>
    <p:cSldViewPr>
      <p:cViewPr varScale="1">
        <p:scale>
          <a:sx n="78" d="100"/>
          <a:sy n="78" d="100"/>
        </p:scale>
        <p:origin x="101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6" d="100"/>
        <a:sy n="146" d="100"/>
      </p:scale>
      <p:origin x="0" y="1698"/>
    </p:cViewPr>
  </p:sorterViewPr>
  <p:notesViewPr>
    <p:cSldViewPr>
      <p:cViewPr varScale="1">
        <p:scale>
          <a:sx n="57" d="100"/>
          <a:sy n="57" d="100"/>
        </p:scale>
        <p:origin x="-2520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3FECA-349E-471C-A194-B0BEE67037E7}" type="doc">
      <dgm:prSet loTypeId="urn:microsoft.com/office/officeart/2005/8/layout/hProcess9" loCatId="process" qsTypeId="urn:microsoft.com/office/officeart/2005/8/quickstyle/3d2" qsCatId="3D" csTypeId="urn:microsoft.com/office/officeart/2005/8/colors/accent2_3" csCatId="accent2"/>
      <dgm:spPr/>
      <dgm:t>
        <a:bodyPr/>
        <a:lstStyle/>
        <a:p>
          <a:endParaRPr lang="en-US"/>
        </a:p>
      </dgm:t>
    </dgm:pt>
    <dgm:pt modelId="{D1C4C5EC-2327-4761-B98F-45EC67FCDA2E}">
      <dgm:prSet custT="1"/>
      <dgm:spPr/>
      <dgm:t>
        <a:bodyPr/>
        <a:lstStyle/>
        <a:p>
          <a:pPr rtl="0"/>
          <a:r>
            <a:rPr lang="en-GB" sz="800" b="1" i="0"/>
            <a:t>Planning (+ Expert Group consultation on draft mandates for EMA)</a:t>
          </a:r>
          <a:endParaRPr lang="en-GB" sz="800" b="1" dirty="0"/>
        </a:p>
      </dgm:t>
    </dgm:pt>
    <dgm:pt modelId="{DCDE44E4-0647-4439-8D1B-8030FB77424B}" type="parTrans" cxnId="{CF2AEB1B-7D3C-436D-B9A3-BE8EA6AF4CDC}">
      <dgm:prSet/>
      <dgm:spPr/>
      <dgm:t>
        <a:bodyPr/>
        <a:lstStyle/>
        <a:p>
          <a:endParaRPr lang="en-US"/>
        </a:p>
      </dgm:t>
    </dgm:pt>
    <dgm:pt modelId="{84CBC331-1F03-46AA-B9F4-67BEC8397850}" type="sibTrans" cxnId="{CF2AEB1B-7D3C-436D-B9A3-BE8EA6AF4CDC}">
      <dgm:prSet/>
      <dgm:spPr/>
      <dgm:t>
        <a:bodyPr/>
        <a:lstStyle/>
        <a:p>
          <a:endParaRPr lang="en-US"/>
        </a:p>
      </dgm:t>
    </dgm:pt>
    <dgm:pt modelId="{689B0F5B-0F7D-460B-AE87-9F064668A634}">
      <dgm:prSet custT="1"/>
      <dgm:spPr/>
      <dgm:t>
        <a:bodyPr/>
        <a:lstStyle/>
        <a:p>
          <a:pPr rtl="0"/>
          <a:r>
            <a:rPr lang="en-GB" sz="800" b="1" i="0"/>
            <a:t>EMA consultation + possible targeted stakeholders consultation</a:t>
          </a:r>
          <a:endParaRPr lang="en-GB" sz="800" b="1" dirty="0"/>
        </a:p>
      </dgm:t>
    </dgm:pt>
    <dgm:pt modelId="{8A9EE44D-FF3D-46FD-A3D1-89F6D4709131}" type="parTrans" cxnId="{A5494EE7-445F-425B-93D7-70225B117103}">
      <dgm:prSet/>
      <dgm:spPr/>
      <dgm:t>
        <a:bodyPr/>
        <a:lstStyle/>
        <a:p>
          <a:endParaRPr lang="en-US"/>
        </a:p>
      </dgm:t>
    </dgm:pt>
    <dgm:pt modelId="{82973135-C47C-4611-B1F2-07CA5AA5D19D}" type="sibTrans" cxnId="{A5494EE7-445F-425B-93D7-70225B117103}">
      <dgm:prSet/>
      <dgm:spPr/>
      <dgm:t>
        <a:bodyPr/>
        <a:lstStyle/>
        <a:p>
          <a:endParaRPr lang="en-US"/>
        </a:p>
      </dgm:t>
    </dgm:pt>
    <dgm:pt modelId="{909EB2AA-3389-46E1-B0F9-01A5AE2FA02C}">
      <dgm:prSet custT="1"/>
      <dgm:spPr/>
      <dgm:t>
        <a:bodyPr/>
        <a:lstStyle/>
        <a:p>
          <a:pPr rtl="0"/>
          <a:r>
            <a:rPr lang="en-GB" sz="800" b="1" i="0"/>
            <a:t>Expert Group consultation on EMA scientific advice</a:t>
          </a:r>
          <a:endParaRPr lang="en-GB" sz="800" b="1" dirty="0"/>
        </a:p>
      </dgm:t>
    </dgm:pt>
    <dgm:pt modelId="{650EFDC2-A04C-444D-8775-A6F1B6F96122}" type="parTrans" cxnId="{16D29ECB-5444-42BE-BA1A-C658B6BAF81F}">
      <dgm:prSet/>
      <dgm:spPr/>
      <dgm:t>
        <a:bodyPr/>
        <a:lstStyle/>
        <a:p>
          <a:endParaRPr lang="en-US"/>
        </a:p>
      </dgm:t>
    </dgm:pt>
    <dgm:pt modelId="{949B18F9-95B3-47E7-99C4-7B06DC045ACA}" type="sibTrans" cxnId="{16D29ECB-5444-42BE-BA1A-C658B6BAF81F}">
      <dgm:prSet/>
      <dgm:spPr/>
      <dgm:t>
        <a:bodyPr/>
        <a:lstStyle/>
        <a:p>
          <a:endParaRPr lang="en-US"/>
        </a:p>
      </dgm:t>
    </dgm:pt>
    <dgm:pt modelId="{916F9869-0C2B-4CE3-A5C6-0DE665E71E79}">
      <dgm:prSet custT="1"/>
      <dgm:spPr/>
      <dgm:t>
        <a:bodyPr/>
        <a:lstStyle/>
        <a:p>
          <a:pPr rtl="0"/>
          <a:r>
            <a:rPr lang="en-GB" sz="800" b="1" i="0"/>
            <a:t>Drafting the delegated act</a:t>
          </a:r>
          <a:endParaRPr lang="en-GB" sz="800" b="1" dirty="0"/>
        </a:p>
      </dgm:t>
    </dgm:pt>
    <dgm:pt modelId="{21BAD643-5BDB-4CA1-A6C9-34A6687A809B}" type="parTrans" cxnId="{86D64F8F-4A2F-4FC4-AB08-27A1CA6B00C4}">
      <dgm:prSet/>
      <dgm:spPr/>
      <dgm:t>
        <a:bodyPr/>
        <a:lstStyle/>
        <a:p>
          <a:endParaRPr lang="en-US"/>
        </a:p>
      </dgm:t>
    </dgm:pt>
    <dgm:pt modelId="{E1C1CBF7-A632-4383-B4EB-461EC94617B2}" type="sibTrans" cxnId="{86D64F8F-4A2F-4FC4-AB08-27A1CA6B00C4}">
      <dgm:prSet/>
      <dgm:spPr/>
      <dgm:t>
        <a:bodyPr/>
        <a:lstStyle/>
        <a:p>
          <a:endParaRPr lang="en-US"/>
        </a:p>
      </dgm:t>
    </dgm:pt>
    <dgm:pt modelId="{A118DE5A-0AD4-41FF-9ACE-2B6E7007BED7}">
      <dgm:prSet custT="1"/>
      <dgm:spPr/>
      <dgm:t>
        <a:bodyPr/>
        <a:lstStyle/>
        <a:p>
          <a:pPr rtl="0"/>
          <a:r>
            <a:rPr lang="en-GB" sz="800" b="1" i="0"/>
            <a:t>Expert Group consultation on the draft delegated act</a:t>
          </a:r>
          <a:endParaRPr lang="en-GB" sz="800" b="1" dirty="0"/>
        </a:p>
      </dgm:t>
    </dgm:pt>
    <dgm:pt modelId="{9D2BFCD9-467B-483A-842C-AEC083222C2D}" type="parTrans" cxnId="{D9D3DE8D-F6CB-4064-A0CA-ACB947B3049D}">
      <dgm:prSet/>
      <dgm:spPr/>
      <dgm:t>
        <a:bodyPr/>
        <a:lstStyle/>
        <a:p>
          <a:endParaRPr lang="en-US"/>
        </a:p>
      </dgm:t>
    </dgm:pt>
    <dgm:pt modelId="{7E9016E8-D38F-406C-BFCD-B33381F78323}" type="sibTrans" cxnId="{D9D3DE8D-F6CB-4064-A0CA-ACB947B3049D}">
      <dgm:prSet/>
      <dgm:spPr/>
      <dgm:t>
        <a:bodyPr/>
        <a:lstStyle/>
        <a:p>
          <a:endParaRPr lang="en-US"/>
        </a:p>
      </dgm:t>
    </dgm:pt>
    <dgm:pt modelId="{C116C4B7-8A20-48ED-95A0-A7901E3C15C5}">
      <dgm:prSet custT="1"/>
      <dgm:spPr/>
      <dgm:t>
        <a:bodyPr/>
        <a:lstStyle/>
        <a:p>
          <a:pPr rtl="0"/>
          <a:r>
            <a:rPr lang="en-GB" sz="800" b="1" i="0"/>
            <a:t>Feedback mechanism</a:t>
          </a:r>
          <a:endParaRPr lang="en-GB" sz="800" b="1" dirty="0"/>
        </a:p>
      </dgm:t>
    </dgm:pt>
    <dgm:pt modelId="{A492AD3E-3C38-443C-9158-352E189D591D}" type="parTrans" cxnId="{87668BEF-E7DC-4A80-89C4-E5BFD7476D13}">
      <dgm:prSet/>
      <dgm:spPr/>
      <dgm:t>
        <a:bodyPr/>
        <a:lstStyle/>
        <a:p>
          <a:endParaRPr lang="en-US"/>
        </a:p>
      </dgm:t>
    </dgm:pt>
    <dgm:pt modelId="{15A3AFDA-FCDA-480E-A57D-DB934861AFFC}" type="sibTrans" cxnId="{87668BEF-E7DC-4A80-89C4-E5BFD7476D13}">
      <dgm:prSet/>
      <dgm:spPr/>
      <dgm:t>
        <a:bodyPr/>
        <a:lstStyle/>
        <a:p>
          <a:endParaRPr lang="en-US"/>
        </a:p>
      </dgm:t>
    </dgm:pt>
    <dgm:pt modelId="{843329A3-F8BF-4F2A-97E7-DF3C79E3AC5D}">
      <dgm:prSet custT="1"/>
      <dgm:spPr/>
      <dgm:t>
        <a:bodyPr/>
        <a:lstStyle/>
        <a:p>
          <a:pPr rtl="0"/>
          <a:r>
            <a:rPr lang="en-GB" sz="800" b="1" i="0"/>
            <a:t>Council + EP  right to object</a:t>
          </a:r>
          <a:endParaRPr lang="en-GB" sz="800" b="1" dirty="0"/>
        </a:p>
      </dgm:t>
    </dgm:pt>
    <dgm:pt modelId="{11E4EC2E-B2AB-43C8-AF50-BED1392B9531}" type="parTrans" cxnId="{EB553BC5-5639-42DD-9883-F240558D2203}">
      <dgm:prSet/>
      <dgm:spPr/>
      <dgm:t>
        <a:bodyPr/>
        <a:lstStyle/>
        <a:p>
          <a:endParaRPr lang="en-US"/>
        </a:p>
      </dgm:t>
    </dgm:pt>
    <dgm:pt modelId="{84504637-6BBD-43E3-8AFB-CFF12D2B83B3}" type="sibTrans" cxnId="{EB553BC5-5639-42DD-9883-F240558D2203}">
      <dgm:prSet/>
      <dgm:spPr/>
      <dgm:t>
        <a:bodyPr/>
        <a:lstStyle/>
        <a:p>
          <a:endParaRPr lang="en-US"/>
        </a:p>
      </dgm:t>
    </dgm:pt>
    <dgm:pt modelId="{66498C8E-6676-46A4-B54A-0DDF30BA1ED1}">
      <dgm:prSet custT="1"/>
      <dgm:spPr/>
      <dgm:t>
        <a:bodyPr/>
        <a:lstStyle/>
        <a:p>
          <a:pPr rtl="0"/>
          <a:r>
            <a:rPr lang="en-GB" sz="800" b="1" i="0"/>
            <a:t>Formal adoption by EC</a:t>
          </a:r>
          <a:r>
            <a:rPr lang="pl-PL" sz="800" b="1" i="1"/>
            <a:t> </a:t>
          </a:r>
          <a:endParaRPr lang="en-GB" sz="800" b="1" dirty="0"/>
        </a:p>
      </dgm:t>
    </dgm:pt>
    <dgm:pt modelId="{2B92A5E1-7E33-4A9E-822E-3DA4B96BD242}" type="parTrans" cxnId="{2B77ABD8-4DEE-4F50-8DFA-3FFB5A06DD28}">
      <dgm:prSet/>
      <dgm:spPr/>
      <dgm:t>
        <a:bodyPr/>
        <a:lstStyle/>
        <a:p>
          <a:endParaRPr lang="en-US"/>
        </a:p>
      </dgm:t>
    </dgm:pt>
    <dgm:pt modelId="{D83F44BF-DB01-4FDC-96BC-874D37977E80}" type="sibTrans" cxnId="{2B77ABD8-4DEE-4F50-8DFA-3FFB5A06DD28}">
      <dgm:prSet/>
      <dgm:spPr/>
      <dgm:t>
        <a:bodyPr/>
        <a:lstStyle/>
        <a:p>
          <a:endParaRPr lang="en-US"/>
        </a:p>
      </dgm:t>
    </dgm:pt>
    <dgm:pt modelId="{2B4DC389-5EF0-4970-9671-0534FD48ABC9}" type="pres">
      <dgm:prSet presAssocID="{2B93FECA-349E-471C-A194-B0BEE67037E7}" presName="CompostProcess" presStyleCnt="0">
        <dgm:presLayoutVars>
          <dgm:dir/>
          <dgm:resizeHandles val="exact"/>
        </dgm:presLayoutVars>
      </dgm:prSet>
      <dgm:spPr/>
    </dgm:pt>
    <dgm:pt modelId="{5C616A6C-A045-4B61-8160-3F770A3B5A75}" type="pres">
      <dgm:prSet presAssocID="{2B93FECA-349E-471C-A194-B0BEE67037E7}" presName="arrow" presStyleLbl="bgShp" presStyleIdx="0" presStyleCnt="1"/>
      <dgm:spPr/>
    </dgm:pt>
    <dgm:pt modelId="{B0F905DD-FA74-4FE6-8E3B-DC8F3CD3103E}" type="pres">
      <dgm:prSet presAssocID="{2B93FECA-349E-471C-A194-B0BEE67037E7}" presName="linearProcess" presStyleCnt="0"/>
      <dgm:spPr/>
    </dgm:pt>
    <dgm:pt modelId="{769622A0-92EA-4ADD-BABB-7A78E68D36C3}" type="pres">
      <dgm:prSet presAssocID="{D1C4C5EC-2327-4761-B98F-45EC67FCDA2E}" presName="textNode" presStyleLbl="node1" presStyleIdx="0" presStyleCnt="8" custLinFactNeighborX="-1828" custLinFactNeighborY="1554">
        <dgm:presLayoutVars>
          <dgm:bulletEnabled val="1"/>
        </dgm:presLayoutVars>
      </dgm:prSet>
      <dgm:spPr/>
    </dgm:pt>
    <dgm:pt modelId="{9A1C4B94-63E2-4009-97A1-582F452692FF}" type="pres">
      <dgm:prSet presAssocID="{84CBC331-1F03-46AA-B9F4-67BEC8397850}" presName="sibTrans" presStyleCnt="0"/>
      <dgm:spPr/>
    </dgm:pt>
    <dgm:pt modelId="{41973AE4-D31D-48D9-A3D4-1179355DF5A3}" type="pres">
      <dgm:prSet presAssocID="{689B0F5B-0F7D-460B-AE87-9F064668A634}" presName="textNode" presStyleLbl="node1" presStyleIdx="1" presStyleCnt="8" custLinFactNeighborX="-1828" custLinFactNeighborY="1554">
        <dgm:presLayoutVars>
          <dgm:bulletEnabled val="1"/>
        </dgm:presLayoutVars>
      </dgm:prSet>
      <dgm:spPr/>
    </dgm:pt>
    <dgm:pt modelId="{B99F9179-C805-4729-A1BB-35FF155DB47B}" type="pres">
      <dgm:prSet presAssocID="{82973135-C47C-4611-B1F2-07CA5AA5D19D}" presName="sibTrans" presStyleCnt="0"/>
      <dgm:spPr/>
    </dgm:pt>
    <dgm:pt modelId="{AF2A8934-E7DA-4062-935C-74BEDC2F5ACD}" type="pres">
      <dgm:prSet presAssocID="{909EB2AA-3389-46E1-B0F9-01A5AE2FA02C}" presName="textNode" presStyleLbl="node1" presStyleIdx="2" presStyleCnt="8" custLinFactNeighborX="-1828" custLinFactNeighborY="1554">
        <dgm:presLayoutVars>
          <dgm:bulletEnabled val="1"/>
        </dgm:presLayoutVars>
      </dgm:prSet>
      <dgm:spPr/>
    </dgm:pt>
    <dgm:pt modelId="{2A36B0D8-4456-446D-8F4A-EF7F321537ED}" type="pres">
      <dgm:prSet presAssocID="{949B18F9-95B3-47E7-99C4-7B06DC045ACA}" presName="sibTrans" presStyleCnt="0"/>
      <dgm:spPr/>
    </dgm:pt>
    <dgm:pt modelId="{B9B2E153-53D5-4D7A-8BB4-DC87FB09C9AF}" type="pres">
      <dgm:prSet presAssocID="{916F9869-0C2B-4CE3-A5C6-0DE665E71E79}" presName="textNode" presStyleLbl="node1" presStyleIdx="3" presStyleCnt="8" custLinFactNeighborX="-1828" custLinFactNeighborY="1554">
        <dgm:presLayoutVars>
          <dgm:bulletEnabled val="1"/>
        </dgm:presLayoutVars>
      </dgm:prSet>
      <dgm:spPr/>
    </dgm:pt>
    <dgm:pt modelId="{422651E5-8494-4E1C-821C-E2D469AC630A}" type="pres">
      <dgm:prSet presAssocID="{E1C1CBF7-A632-4383-B4EB-461EC94617B2}" presName="sibTrans" presStyleCnt="0"/>
      <dgm:spPr/>
    </dgm:pt>
    <dgm:pt modelId="{EEE37247-A786-4936-B1E2-0EB70EC6BD88}" type="pres">
      <dgm:prSet presAssocID="{A118DE5A-0AD4-41FF-9ACE-2B6E7007BED7}" presName="textNode" presStyleLbl="node1" presStyleIdx="4" presStyleCnt="8" custLinFactNeighborX="-1828" custLinFactNeighborY="1554">
        <dgm:presLayoutVars>
          <dgm:bulletEnabled val="1"/>
        </dgm:presLayoutVars>
      </dgm:prSet>
      <dgm:spPr/>
    </dgm:pt>
    <dgm:pt modelId="{9E07B569-9ABF-4231-9703-2F99238475C0}" type="pres">
      <dgm:prSet presAssocID="{7E9016E8-D38F-406C-BFCD-B33381F78323}" presName="sibTrans" presStyleCnt="0"/>
      <dgm:spPr/>
    </dgm:pt>
    <dgm:pt modelId="{41075354-A487-41FD-9901-5E3296473C50}" type="pres">
      <dgm:prSet presAssocID="{C116C4B7-8A20-48ED-95A0-A7901E3C15C5}" presName="textNode" presStyleLbl="node1" presStyleIdx="5" presStyleCnt="8">
        <dgm:presLayoutVars>
          <dgm:bulletEnabled val="1"/>
        </dgm:presLayoutVars>
      </dgm:prSet>
      <dgm:spPr/>
    </dgm:pt>
    <dgm:pt modelId="{8D92DE15-54CC-422C-92A1-AA674F5F1C08}" type="pres">
      <dgm:prSet presAssocID="{15A3AFDA-FCDA-480E-A57D-DB934861AFFC}" presName="sibTrans" presStyleCnt="0"/>
      <dgm:spPr/>
    </dgm:pt>
    <dgm:pt modelId="{4ACFED50-B020-4642-BF14-42290B2E832C}" type="pres">
      <dgm:prSet presAssocID="{843329A3-F8BF-4F2A-97E7-DF3C79E3AC5D}" presName="textNode" presStyleLbl="node1" presStyleIdx="6" presStyleCnt="8">
        <dgm:presLayoutVars>
          <dgm:bulletEnabled val="1"/>
        </dgm:presLayoutVars>
      </dgm:prSet>
      <dgm:spPr/>
    </dgm:pt>
    <dgm:pt modelId="{02FB910F-9ED6-4CF5-9760-1B944910212C}" type="pres">
      <dgm:prSet presAssocID="{84504637-6BBD-43E3-8AFB-CFF12D2B83B3}" presName="sibTrans" presStyleCnt="0"/>
      <dgm:spPr/>
    </dgm:pt>
    <dgm:pt modelId="{F9DCC2E4-21DB-4DCE-8181-4A87583BCBA3}" type="pres">
      <dgm:prSet presAssocID="{66498C8E-6676-46A4-B54A-0DDF30BA1ED1}" presName="textNode" presStyleLbl="node1" presStyleIdx="7" presStyleCnt="8">
        <dgm:presLayoutVars>
          <dgm:bulletEnabled val="1"/>
        </dgm:presLayoutVars>
      </dgm:prSet>
      <dgm:spPr/>
    </dgm:pt>
  </dgm:ptLst>
  <dgm:cxnLst>
    <dgm:cxn modelId="{CC033603-4ACE-45A6-828D-626784D9D57D}" type="presOf" srcId="{D1C4C5EC-2327-4761-B98F-45EC67FCDA2E}" destId="{769622A0-92EA-4ADD-BABB-7A78E68D36C3}" srcOrd="0" destOrd="0" presId="urn:microsoft.com/office/officeart/2005/8/layout/hProcess9"/>
    <dgm:cxn modelId="{CF2AEB1B-7D3C-436D-B9A3-BE8EA6AF4CDC}" srcId="{2B93FECA-349E-471C-A194-B0BEE67037E7}" destId="{D1C4C5EC-2327-4761-B98F-45EC67FCDA2E}" srcOrd="0" destOrd="0" parTransId="{DCDE44E4-0647-4439-8D1B-8030FB77424B}" sibTransId="{84CBC331-1F03-46AA-B9F4-67BEC8397850}"/>
    <dgm:cxn modelId="{8F563F2D-EB07-4FC4-BB17-740B55627FCA}" type="presOf" srcId="{A118DE5A-0AD4-41FF-9ACE-2B6E7007BED7}" destId="{EEE37247-A786-4936-B1E2-0EB70EC6BD88}" srcOrd="0" destOrd="0" presId="urn:microsoft.com/office/officeart/2005/8/layout/hProcess9"/>
    <dgm:cxn modelId="{8416635F-F7FD-4931-80DD-009F5FC91071}" type="presOf" srcId="{916F9869-0C2B-4CE3-A5C6-0DE665E71E79}" destId="{B9B2E153-53D5-4D7A-8BB4-DC87FB09C9AF}" srcOrd="0" destOrd="0" presId="urn:microsoft.com/office/officeart/2005/8/layout/hProcess9"/>
    <dgm:cxn modelId="{9CF10441-8716-4A28-A477-64169F96E72F}" type="presOf" srcId="{66498C8E-6676-46A4-B54A-0DDF30BA1ED1}" destId="{F9DCC2E4-21DB-4DCE-8181-4A87583BCBA3}" srcOrd="0" destOrd="0" presId="urn:microsoft.com/office/officeart/2005/8/layout/hProcess9"/>
    <dgm:cxn modelId="{62E4924D-B84F-4497-B87D-034C332BCBD8}" type="presOf" srcId="{C116C4B7-8A20-48ED-95A0-A7901E3C15C5}" destId="{41075354-A487-41FD-9901-5E3296473C50}" srcOrd="0" destOrd="0" presId="urn:microsoft.com/office/officeart/2005/8/layout/hProcess9"/>
    <dgm:cxn modelId="{F9EE9472-6452-4BC3-AF26-E4BFAAF92D31}" type="presOf" srcId="{689B0F5B-0F7D-460B-AE87-9F064668A634}" destId="{41973AE4-D31D-48D9-A3D4-1179355DF5A3}" srcOrd="0" destOrd="0" presId="urn:microsoft.com/office/officeart/2005/8/layout/hProcess9"/>
    <dgm:cxn modelId="{CDB5598C-A05E-4C15-B78F-CF62F2825E4F}" type="presOf" srcId="{909EB2AA-3389-46E1-B0F9-01A5AE2FA02C}" destId="{AF2A8934-E7DA-4062-935C-74BEDC2F5ACD}" srcOrd="0" destOrd="0" presId="urn:microsoft.com/office/officeart/2005/8/layout/hProcess9"/>
    <dgm:cxn modelId="{D9D3DE8D-F6CB-4064-A0CA-ACB947B3049D}" srcId="{2B93FECA-349E-471C-A194-B0BEE67037E7}" destId="{A118DE5A-0AD4-41FF-9ACE-2B6E7007BED7}" srcOrd="4" destOrd="0" parTransId="{9D2BFCD9-467B-483A-842C-AEC083222C2D}" sibTransId="{7E9016E8-D38F-406C-BFCD-B33381F78323}"/>
    <dgm:cxn modelId="{86D64F8F-4A2F-4FC4-AB08-27A1CA6B00C4}" srcId="{2B93FECA-349E-471C-A194-B0BEE67037E7}" destId="{916F9869-0C2B-4CE3-A5C6-0DE665E71E79}" srcOrd="3" destOrd="0" parTransId="{21BAD643-5BDB-4CA1-A6C9-34A6687A809B}" sibTransId="{E1C1CBF7-A632-4383-B4EB-461EC94617B2}"/>
    <dgm:cxn modelId="{F6F08DB3-CE96-4484-83C6-5E3D493E798A}" type="presOf" srcId="{843329A3-F8BF-4F2A-97E7-DF3C79E3AC5D}" destId="{4ACFED50-B020-4642-BF14-42290B2E832C}" srcOrd="0" destOrd="0" presId="urn:microsoft.com/office/officeart/2005/8/layout/hProcess9"/>
    <dgm:cxn modelId="{EB553BC5-5639-42DD-9883-F240558D2203}" srcId="{2B93FECA-349E-471C-A194-B0BEE67037E7}" destId="{843329A3-F8BF-4F2A-97E7-DF3C79E3AC5D}" srcOrd="6" destOrd="0" parTransId="{11E4EC2E-B2AB-43C8-AF50-BED1392B9531}" sibTransId="{84504637-6BBD-43E3-8AFB-CFF12D2B83B3}"/>
    <dgm:cxn modelId="{16D29ECB-5444-42BE-BA1A-C658B6BAF81F}" srcId="{2B93FECA-349E-471C-A194-B0BEE67037E7}" destId="{909EB2AA-3389-46E1-B0F9-01A5AE2FA02C}" srcOrd="2" destOrd="0" parTransId="{650EFDC2-A04C-444D-8775-A6F1B6F96122}" sibTransId="{949B18F9-95B3-47E7-99C4-7B06DC045ACA}"/>
    <dgm:cxn modelId="{2B77ABD8-4DEE-4F50-8DFA-3FFB5A06DD28}" srcId="{2B93FECA-349E-471C-A194-B0BEE67037E7}" destId="{66498C8E-6676-46A4-B54A-0DDF30BA1ED1}" srcOrd="7" destOrd="0" parTransId="{2B92A5E1-7E33-4A9E-822E-3DA4B96BD242}" sibTransId="{D83F44BF-DB01-4FDC-96BC-874D37977E80}"/>
    <dgm:cxn modelId="{A5494EE7-445F-425B-93D7-70225B117103}" srcId="{2B93FECA-349E-471C-A194-B0BEE67037E7}" destId="{689B0F5B-0F7D-460B-AE87-9F064668A634}" srcOrd="1" destOrd="0" parTransId="{8A9EE44D-FF3D-46FD-A3D1-89F6D4709131}" sibTransId="{82973135-C47C-4611-B1F2-07CA5AA5D19D}"/>
    <dgm:cxn modelId="{2F24C5EA-CE4E-4C09-B73A-91D8303C7474}" type="presOf" srcId="{2B93FECA-349E-471C-A194-B0BEE67037E7}" destId="{2B4DC389-5EF0-4970-9671-0534FD48ABC9}" srcOrd="0" destOrd="0" presId="urn:microsoft.com/office/officeart/2005/8/layout/hProcess9"/>
    <dgm:cxn modelId="{87668BEF-E7DC-4A80-89C4-E5BFD7476D13}" srcId="{2B93FECA-349E-471C-A194-B0BEE67037E7}" destId="{C116C4B7-8A20-48ED-95A0-A7901E3C15C5}" srcOrd="5" destOrd="0" parTransId="{A492AD3E-3C38-443C-9158-352E189D591D}" sibTransId="{15A3AFDA-FCDA-480E-A57D-DB934861AFFC}"/>
    <dgm:cxn modelId="{78CEA782-5F85-4C35-94F0-FD411CF15B6F}" type="presParOf" srcId="{2B4DC389-5EF0-4970-9671-0534FD48ABC9}" destId="{5C616A6C-A045-4B61-8160-3F770A3B5A75}" srcOrd="0" destOrd="0" presId="urn:microsoft.com/office/officeart/2005/8/layout/hProcess9"/>
    <dgm:cxn modelId="{76910FC0-2D4A-4AE4-9DFF-092F720E7044}" type="presParOf" srcId="{2B4DC389-5EF0-4970-9671-0534FD48ABC9}" destId="{B0F905DD-FA74-4FE6-8E3B-DC8F3CD3103E}" srcOrd="1" destOrd="0" presId="urn:microsoft.com/office/officeart/2005/8/layout/hProcess9"/>
    <dgm:cxn modelId="{C87DB3EE-45F0-4055-AC02-9D90FE282ADF}" type="presParOf" srcId="{B0F905DD-FA74-4FE6-8E3B-DC8F3CD3103E}" destId="{769622A0-92EA-4ADD-BABB-7A78E68D36C3}" srcOrd="0" destOrd="0" presId="urn:microsoft.com/office/officeart/2005/8/layout/hProcess9"/>
    <dgm:cxn modelId="{F47A165C-1A46-4F32-BC6F-81E2B8BB2B65}" type="presParOf" srcId="{B0F905DD-FA74-4FE6-8E3B-DC8F3CD3103E}" destId="{9A1C4B94-63E2-4009-97A1-582F452692FF}" srcOrd="1" destOrd="0" presId="urn:microsoft.com/office/officeart/2005/8/layout/hProcess9"/>
    <dgm:cxn modelId="{91CC7EC5-1D45-400E-8EF4-1DF05AC8BA07}" type="presParOf" srcId="{B0F905DD-FA74-4FE6-8E3B-DC8F3CD3103E}" destId="{41973AE4-D31D-48D9-A3D4-1179355DF5A3}" srcOrd="2" destOrd="0" presId="urn:microsoft.com/office/officeart/2005/8/layout/hProcess9"/>
    <dgm:cxn modelId="{193530EB-0309-446A-9B35-BF5F0138D0C7}" type="presParOf" srcId="{B0F905DD-FA74-4FE6-8E3B-DC8F3CD3103E}" destId="{B99F9179-C805-4729-A1BB-35FF155DB47B}" srcOrd="3" destOrd="0" presId="urn:microsoft.com/office/officeart/2005/8/layout/hProcess9"/>
    <dgm:cxn modelId="{F4AACB38-E684-4719-AFB2-B0F68BC36CB5}" type="presParOf" srcId="{B0F905DD-FA74-4FE6-8E3B-DC8F3CD3103E}" destId="{AF2A8934-E7DA-4062-935C-74BEDC2F5ACD}" srcOrd="4" destOrd="0" presId="urn:microsoft.com/office/officeart/2005/8/layout/hProcess9"/>
    <dgm:cxn modelId="{9B585B68-ACDC-4EC4-BFC5-9F7492436416}" type="presParOf" srcId="{B0F905DD-FA74-4FE6-8E3B-DC8F3CD3103E}" destId="{2A36B0D8-4456-446D-8F4A-EF7F321537ED}" srcOrd="5" destOrd="0" presId="urn:microsoft.com/office/officeart/2005/8/layout/hProcess9"/>
    <dgm:cxn modelId="{16128F90-929D-4719-8CE0-0648B8C07823}" type="presParOf" srcId="{B0F905DD-FA74-4FE6-8E3B-DC8F3CD3103E}" destId="{B9B2E153-53D5-4D7A-8BB4-DC87FB09C9AF}" srcOrd="6" destOrd="0" presId="urn:microsoft.com/office/officeart/2005/8/layout/hProcess9"/>
    <dgm:cxn modelId="{F3BFEDC1-1C25-43C9-80B4-A799B6C84345}" type="presParOf" srcId="{B0F905DD-FA74-4FE6-8E3B-DC8F3CD3103E}" destId="{422651E5-8494-4E1C-821C-E2D469AC630A}" srcOrd="7" destOrd="0" presId="urn:microsoft.com/office/officeart/2005/8/layout/hProcess9"/>
    <dgm:cxn modelId="{82CDBFF3-6B28-496D-929F-8A4BD5A4CF3E}" type="presParOf" srcId="{B0F905DD-FA74-4FE6-8E3B-DC8F3CD3103E}" destId="{EEE37247-A786-4936-B1E2-0EB70EC6BD88}" srcOrd="8" destOrd="0" presId="urn:microsoft.com/office/officeart/2005/8/layout/hProcess9"/>
    <dgm:cxn modelId="{A8BAA060-10EA-4EFE-B5FA-5346D08F2A65}" type="presParOf" srcId="{B0F905DD-FA74-4FE6-8E3B-DC8F3CD3103E}" destId="{9E07B569-9ABF-4231-9703-2F99238475C0}" srcOrd="9" destOrd="0" presId="urn:microsoft.com/office/officeart/2005/8/layout/hProcess9"/>
    <dgm:cxn modelId="{917265C2-B281-4242-95BC-39737642C116}" type="presParOf" srcId="{B0F905DD-FA74-4FE6-8E3B-DC8F3CD3103E}" destId="{41075354-A487-41FD-9901-5E3296473C50}" srcOrd="10" destOrd="0" presId="urn:microsoft.com/office/officeart/2005/8/layout/hProcess9"/>
    <dgm:cxn modelId="{ACD9845B-E5CD-412B-A929-911882A24AE2}" type="presParOf" srcId="{B0F905DD-FA74-4FE6-8E3B-DC8F3CD3103E}" destId="{8D92DE15-54CC-422C-92A1-AA674F5F1C08}" srcOrd="11" destOrd="0" presId="urn:microsoft.com/office/officeart/2005/8/layout/hProcess9"/>
    <dgm:cxn modelId="{D6C6D551-3804-469B-9C90-A3698C18A231}" type="presParOf" srcId="{B0F905DD-FA74-4FE6-8E3B-DC8F3CD3103E}" destId="{4ACFED50-B020-4642-BF14-42290B2E832C}" srcOrd="12" destOrd="0" presId="urn:microsoft.com/office/officeart/2005/8/layout/hProcess9"/>
    <dgm:cxn modelId="{D681C500-8270-4B3B-BDD2-AE4FB03863AD}" type="presParOf" srcId="{B0F905DD-FA74-4FE6-8E3B-DC8F3CD3103E}" destId="{02FB910F-9ED6-4CF5-9760-1B944910212C}" srcOrd="13" destOrd="0" presId="urn:microsoft.com/office/officeart/2005/8/layout/hProcess9"/>
    <dgm:cxn modelId="{F8F81E1D-F57E-4A32-9401-EC5BCB81F03E}" type="presParOf" srcId="{B0F905DD-FA74-4FE6-8E3B-DC8F3CD3103E}" destId="{F9DCC2E4-21DB-4DCE-8181-4A87583BCBA3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F6E5BC-ADD5-4DE8-8C2A-373D2C7E9886}" type="doc">
      <dgm:prSet loTypeId="urn:microsoft.com/office/officeart/2005/8/layout/hProcess9" loCatId="process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FD1BDE3F-4A68-418D-9EED-BEEBB7A95370}">
      <dgm:prSet custT="1"/>
      <dgm:spPr/>
      <dgm:t>
        <a:bodyPr/>
        <a:lstStyle/>
        <a:p>
          <a:pPr rtl="0"/>
          <a:r>
            <a:rPr lang="en-GB" sz="800" b="1" i="0" noProof="0"/>
            <a:t>Planning</a:t>
          </a:r>
        </a:p>
        <a:p>
          <a:pPr rtl="0"/>
          <a:r>
            <a:rPr lang="en-GB" sz="800" b="1" i="0" noProof="0"/>
            <a:t>(+ Standing Committee consultation on draft mandates for EMA)</a:t>
          </a:r>
          <a:endParaRPr lang="en-GB" sz="800" b="1" i="0" noProof="0" dirty="0"/>
        </a:p>
      </dgm:t>
    </dgm:pt>
    <dgm:pt modelId="{B43720F6-7A4B-4262-8D30-88D237154C92}" type="parTrans" cxnId="{04C2F953-A0D3-41FD-8BA3-5E9A4A543985}">
      <dgm:prSet/>
      <dgm:spPr/>
      <dgm:t>
        <a:bodyPr/>
        <a:lstStyle/>
        <a:p>
          <a:endParaRPr lang="en-US"/>
        </a:p>
      </dgm:t>
    </dgm:pt>
    <dgm:pt modelId="{BCF0F284-F501-4159-A941-3B1C513251D7}" type="sibTrans" cxnId="{04C2F953-A0D3-41FD-8BA3-5E9A4A543985}">
      <dgm:prSet/>
      <dgm:spPr/>
      <dgm:t>
        <a:bodyPr/>
        <a:lstStyle/>
        <a:p>
          <a:endParaRPr lang="en-US"/>
        </a:p>
      </dgm:t>
    </dgm:pt>
    <dgm:pt modelId="{ACEBACE5-5470-439F-85A7-D9567589B4CB}">
      <dgm:prSet custT="1"/>
      <dgm:spPr/>
      <dgm:t>
        <a:bodyPr/>
        <a:lstStyle/>
        <a:p>
          <a:pPr rtl="0"/>
          <a:r>
            <a:rPr lang="en-GB" sz="800" b="1" i="0" noProof="0"/>
            <a:t>EMA consultation + possible targeted stakeholder</a:t>
          </a:r>
        </a:p>
        <a:p>
          <a:pPr rtl="0"/>
          <a:r>
            <a:rPr lang="en-GB" sz="800" b="1" i="0" noProof="0"/>
            <a:t>consultation</a:t>
          </a:r>
          <a:endParaRPr lang="en-GB" sz="800" b="1" i="0" noProof="0" dirty="0"/>
        </a:p>
      </dgm:t>
    </dgm:pt>
    <dgm:pt modelId="{B0C6D563-2A0B-4953-B137-7856770440B1}" type="parTrans" cxnId="{98196D7D-AE1A-42D7-B041-8F3CF043ABC6}">
      <dgm:prSet/>
      <dgm:spPr/>
      <dgm:t>
        <a:bodyPr/>
        <a:lstStyle/>
        <a:p>
          <a:endParaRPr lang="en-US"/>
        </a:p>
      </dgm:t>
    </dgm:pt>
    <dgm:pt modelId="{6674B07D-B461-4358-B69C-710297752660}" type="sibTrans" cxnId="{98196D7D-AE1A-42D7-B041-8F3CF043ABC6}">
      <dgm:prSet/>
      <dgm:spPr/>
      <dgm:t>
        <a:bodyPr/>
        <a:lstStyle/>
        <a:p>
          <a:endParaRPr lang="en-US"/>
        </a:p>
      </dgm:t>
    </dgm:pt>
    <dgm:pt modelId="{78370D66-D8CC-4C49-B900-4093781953FB}">
      <dgm:prSet custT="1"/>
      <dgm:spPr/>
      <dgm:t>
        <a:bodyPr/>
        <a:lstStyle/>
        <a:p>
          <a:pPr rtl="0"/>
          <a:r>
            <a:rPr lang="en-GB" sz="800" b="1" i="0" noProof="0"/>
            <a:t>Standing Committee consultation on EMA scientific advice</a:t>
          </a:r>
          <a:endParaRPr lang="en-GB" sz="800" b="1" i="0" noProof="0" dirty="0"/>
        </a:p>
      </dgm:t>
    </dgm:pt>
    <dgm:pt modelId="{0463B193-96B0-4310-8D9E-16C280E48802}" type="parTrans" cxnId="{A29CD2E6-37EC-4F94-B52B-DA2EC6C9CA91}">
      <dgm:prSet/>
      <dgm:spPr/>
      <dgm:t>
        <a:bodyPr/>
        <a:lstStyle/>
        <a:p>
          <a:endParaRPr lang="en-US"/>
        </a:p>
      </dgm:t>
    </dgm:pt>
    <dgm:pt modelId="{2841E207-C792-4E35-A836-E5FC59CA2F9F}" type="sibTrans" cxnId="{A29CD2E6-37EC-4F94-B52B-DA2EC6C9CA91}">
      <dgm:prSet/>
      <dgm:spPr/>
      <dgm:t>
        <a:bodyPr/>
        <a:lstStyle/>
        <a:p>
          <a:endParaRPr lang="en-US"/>
        </a:p>
      </dgm:t>
    </dgm:pt>
    <dgm:pt modelId="{417CA110-4279-4683-B462-36FDB00CF16F}">
      <dgm:prSet custT="1"/>
      <dgm:spPr/>
      <dgm:t>
        <a:bodyPr/>
        <a:lstStyle/>
        <a:p>
          <a:pPr rtl="0"/>
          <a:r>
            <a:rPr lang="en-GB" sz="800" b="1" i="0" noProof="0"/>
            <a:t>Drafting the implementing act</a:t>
          </a:r>
          <a:endParaRPr lang="en-GB" sz="800" b="1" i="0" noProof="0" dirty="0"/>
        </a:p>
      </dgm:t>
    </dgm:pt>
    <dgm:pt modelId="{CECB605A-73E5-4056-B8E4-E02EDA17F68C}" type="parTrans" cxnId="{EA375C86-D770-4757-90DF-8D14C04A00B6}">
      <dgm:prSet/>
      <dgm:spPr/>
      <dgm:t>
        <a:bodyPr/>
        <a:lstStyle/>
        <a:p>
          <a:endParaRPr lang="en-US"/>
        </a:p>
      </dgm:t>
    </dgm:pt>
    <dgm:pt modelId="{EA09121E-0672-4CAE-AE1A-D8F5E41570D7}" type="sibTrans" cxnId="{EA375C86-D770-4757-90DF-8D14C04A00B6}">
      <dgm:prSet/>
      <dgm:spPr/>
      <dgm:t>
        <a:bodyPr/>
        <a:lstStyle/>
        <a:p>
          <a:endParaRPr lang="en-US"/>
        </a:p>
      </dgm:t>
    </dgm:pt>
    <dgm:pt modelId="{FFE800FA-4F69-45CF-BF3C-C2771FA27F4F}">
      <dgm:prSet custT="1"/>
      <dgm:spPr/>
      <dgm:t>
        <a:bodyPr/>
        <a:lstStyle/>
        <a:p>
          <a:pPr rtl="0"/>
          <a:r>
            <a:rPr lang="en-GB" sz="800" b="1" i="0" noProof="0"/>
            <a:t>Standing Committee consultation on the draft implementing act</a:t>
          </a:r>
          <a:endParaRPr lang="en-GB" sz="800" b="1" i="0" noProof="0" dirty="0"/>
        </a:p>
      </dgm:t>
    </dgm:pt>
    <dgm:pt modelId="{C6B07188-B4AD-4147-B3BF-592D4187D484}" type="parTrans" cxnId="{EE68AC4F-1254-483E-978F-1C7D4E1D94A7}">
      <dgm:prSet/>
      <dgm:spPr/>
      <dgm:t>
        <a:bodyPr/>
        <a:lstStyle/>
        <a:p>
          <a:endParaRPr lang="en-US"/>
        </a:p>
      </dgm:t>
    </dgm:pt>
    <dgm:pt modelId="{5A0E7406-CD0C-495F-9CC8-06E61493C399}" type="sibTrans" cxnId="{EE68AC4F-1254-483E-978F-1C7D4E1D94A7}">
      <dgm:prSet/>
      <dgm:spPr/>
      <dgm:t>
        <a:bodyPr/>
        <a:lstStyle/>
        <a:p>
          <a:endParaRPr lang="en-US"/>
        </a:p>
      </dgm:t>
    </dgm:pt>
    <dgm:pt modelId="{D40D891B-892C-463E-9FB0-5BC1D04FBA91}">
      <dgm:prSet custT="1"/>
      <dgm:spPr/>
      <dgm:t>
        <a:bodyPr/>
        <a:lstStyle/>
        <a:p>
          <a:pPr rtl="0"/>
          <a:r>
            <a:rPr lang="en-GB" sz="800" b="1" i="0" noProof="0"/>
            <a:t>Feedback mechanism</a:t>
          </a:r>
          <a:endParaRPr lang="en-GB" sz="800" b="1" i="0" noProof="0" dirty="0"/>
        </a:p>
      </dgm:t>
    </dgm:pt>
    <dgm:pt modelId="{1B0EAA61-45BE-4F73-B778-3191C0F548E6}" type="parTrans" cxnId="{5321A999-F521-40DA-91D3-A2A601EA3CA0}">
      <dgm:prSet/>
      <dgm:spPr/>
      <dgm:t>
        <a:bodyPr/>
        <a:lstStyle/>
        <a:p>
          <a:endParaRPr lang="en-US"/>
        </a:p>
      </dgm:t>
    </dgm:pt>
    <dgm:pt modelId="{D6316E7A-014D-4476-B5A3-15AB91CF34EA}" type="sibTrans" cxnId="{5321A999-F521-40DA-91D3-A2A601EA3CA0}">
      <dgm:prSet/>
      <dgm:spPr/>
      <dgm:t>
        <a:bodyPr/>
        <a:lstStyle/>
        <a:p>
          <a:endParaRPr lang="en-US"/>
        </a:p>
      </dgm:t>
    </dgm:pt>
    <dgm:pt modelId="{0B4CF5C7-9195-4282-AC56-9D009A15DAA5}">
      <dgm:prSet custT="1"/>
      <dgm:spPr/>
      <dgm:t>
        <a:bodyPr/>
        <a:lstStyle/>
        <a:p>
          <a:pPr rtl="0"/>
          <a:r>
            <a:rPr lang="en-GB" sz="800" b="1" i="0" noProof="0"/>
            <a:t>Standing Committee vote on the implementing act</a:t>
          </a:r>
          <a:endParaRPr lang="en-GB" sz="800" b="1" i="0" noProof="0" dirty="0"/>
        </a:p>
      </dgm:t>
    </dgm:pt>
    <dgm:pt modelId="{674C9B71-5056-4699-A52D-65D9820CA6F8}" type="parTrans" cxnId="{28A5722C-93D2-4BC9-AD6D-EE314E993361}">
      <dgm:prSet/>
      <dgm:spPr/>
      <dgm:t>
        <a:bodyPr/>
        <a:lstStyle/>
        <a:p>
          <a:endParaRPr lang="en-US"/>
        </a:p>
      </dgm:t>
    </dgm:pt>
    <dgm:pt modelId="{22468C55-229B-4454-86AD-7073103E0DFB}" type="sibTrans" cxnId="{28A5722C-93D2-4BC9-AD6D-EE314E993361}">
      <dgm:prSet/>
      <dgm:spPr/>
      <dgm:t>
        <a:bodyPr/>
        <a:lstStyle/>
        <a:p>
          <a:endParaRPr lang="en-US"/>
        </a:p>
      </dgm:t>
    </dgm:pt>
    <dgm:pt modelId="{3958718D-E9B1-4BCE-8B18-D48F21220F0A}">
      <dgm:prSet custT="1"/>
      <dgm:spPr/>
      <dgm:t>
        <a:bodyPr/>
        <a:lstStyle/>
        <a:p>
          <a:pPr rtl="0"/>
          <a:r>
            <a:rPr lang="en-GB" sz="800" b="1" i="0" noProof="0"/>
            <a:t>Formal adoption by EC</a:t>
          </a:r>
          <a:endParaRPr lang="en-GB" sz="800" b="1" i="0" noProof="0" dirty="0"/>
        </a:p>
      </dgm:t>
    </dgm:pt>
    <dgm:pt modelId="{0BF64C69-E45C-4A65-825A-DB2305978BB0}" type="parTrans" cxnId="{0C48E9B2-42C8-41EC-A881-4B6EBD0743CF}">
      <dgm:prSet/>
      <dgm:spPr/>
      <dgm:t>
        <a:bodyPr/>
        <a:lstStyle/>
        <a:p>
          <a:endParaRPr lang="en-US"/>
        </a:p>
      </dgm:t>
    </dgm:pt>
    <dgm:pt modelId="{032FCB0D-147C-4A15-A579-E219EAE405A6}" type="sibTrans" cxnId="{0C48E9B2-42C8-41EC-A881-4B6EBD0743CF}">
      <dgm:prSet/>
      <dgm:spPr/>
      <dgm:t>
        <a:bodyPr/>
        <a:lstStyle/>
        <a:p>
          <a:endParaRPr lang="en-US"/>
        </a:p>
      </dgm:t>
    </dgm:pt>
    <dgm:pt modelId="{F70E19F1-2EA1-4D6C-AEAE-3F7A71674B2C}" type="pres">
      <dgm:prSet presAssocID="{5EF6E5BC-ADD5-4DE8-8C2A-373D2C7E9886}" presName="CompostProcess" presStyleCnt="0">
        <dgm:presLayoutVars>
          <dgm:dir/>
          <dgm:resizeHandles val="exact"/>
        </dgm:presLayoutVars>
      </dgm:prSet>
      <dgm:spPr/>
    </dgm:pt>
    <dgm:pt modelId="{1037FF22-261B-4EB9-ADCC-F69781A78DC2}" type="pres">
      <dgm:prSet presAssocID="{5EF6E5BC-ADD5-4DE8-8C2A-373D2C7E9886}" presName="arrow" presStyleLbl="bgShp" presStyleIdx="0" presStyleCnt="1" custLinFactNeighborY="-2041"/>
      <dgm:spPr/>
    </dgm:pt>
    <dgm:pt modelId="{8A9DB419-145F-4B11-8702-3CD8B52676B7}" type="pres">
      <dgm:prSet presAssocID="{5EF6E5BC-ADD5-4DE8-8C2A-373D2C7E9886}" presName="linearProcess" presStyleCnt="0"/>
      <dgm:spPr/>
    </dgm:pt>
    <dgm:pt modelId="{08E4BE31-305A-451B-98CD-AE311EC77141}" type="pres">
      <dgm:prSet presAssocID="{FD1BDE3F-4A68-418D-9EED-BEEBB7A95370}" presName="textNode" presStyleLbl="node1" presStyleIdx="0" presStyleCnt="8" custLinFactNeighborX="-2688" custLinFactNeighborY="1556">
        <dgm:presLayoutVars>
          <dgm:bulletEnabled val="1"/>
        </dgm:presLayoutVars>
      </dgm:prSet>
      <dgm:spPr/>
    </dgm:pt>
    <dgm:pt modelId="{15A5D59C-11EA-4C61-9CAD-063C4E306119}" type="pres">
      <dgm:prSet presAssocID="{BCF0F284-F501-4159-A941-3B1C513251D7}" presName="sibTrans" presStyleCnt="0"/>
      <dgm:spPr/>
    </dgm:pt>
    <dgm:pt modelId="{C3269346-D75C-45FA-A892-344C13D9FD7E}" type="pres">
      <dgm:prSet presAssocID="{ACEBACE5-5470-439F-85A7-D9567589B4CB}" presName="textNode" presStyleLbl="node1" presStyleIdx="1" presStyleCnt="8">
        <dgm:presLayoutVars>
          <dgm:bulletEnabled val="1"/>
        </dgm:presLayoutVars>
      </dgm:prSet>
      <dgm:spPr/>
    </dgm:pt>
    <dgm:pt modelId="{329173EB-11B6-43BA-899F-120175813228}" type="pres">
      <dgm:prSet presAssocID="{6674B07D-B461-4358-B69C-710297752660}" presName="sibTrans" presStyleCnt="0"/>
      <dgm:spPr/>
    </dgm:pt>
    <dgm:pt modelId="{C1E660C0-811A-4459-B000-6F11059FC582}" type="pres">
      <dgm:prSet presAssocID="{78370D66-D8CC-4C49-B900-4093781953FB}" presName="textNode" presStyleLbl="node1" presStyleIdx="2" presStyleCnt="8">
        <dgm:presLayoutVars>
          <dgm:bulletEnabled val="1"/>
        </dgm:presLayoutVars>
      </dgm:prSet>
      <dgm:spPr/>
    </dgm:pt>
    <dgm:pt modelId="{0D6B2AA6-35C2-4BB0-B86A-0F6F286E1545}" type="pres">
      <dgm:prSet presAssocID="{2841E207-C792-4E35-A836-E5FC59CA2F9F}" presName="sibTrans" presStyleCnt="0"/>
      <dgm:spPr/>
    </dgm:pt>
    <dgm:pt modelId="{2651C300-F2CB-4B9D-A53D-C9A3FF48A636}" type="pres">
      <dgm:prSet presAssocID="{417CA110-4279-4683-B462-36FDB00CF16F}" presName="textNode" presStyleLbl="node1" presStyleIdx="3" presStyleCnt="8">
        <dgm:presLayoutVars>
          <dgm:bulletEnabled val="1"/>
        </dgm:presLayoutVars>
      </dgm:prSet>
      <dgm:spPr/>
    </dgm:pt>
    <dgm:pt modelId="{606FBBA5-5162-4CD8-B354-2B1EBA98E1D2}" type="pres">
      <dgm:prSet presAssocID="{EA09121E-0672-4CAE-AE1A-D8F5E41570D7}" presName="sibTrans" presStyleCnt="0"/>
      <dgm:spPr/>
    </dgm:pt>
    <dgm:pt modelId="{308C5AEE-CFC7-4F21-A692-B8E943682023}" type="pres">
      <dgm:prSet presAssocID="{FFE800FA-4F69-45CF-BF3C-C2771FA27F4F}" presName="textNode" presStyleLbl="node1" presStyleIdx="4" presStyleCnt="8">
        <dgm:presLayoutVars>
          <dgm:bulletEnabled val="1"/>
        </dgm:presLayoutVars>
      </dgm:prSet>
      <dgm:spPr/>
    </dgm:pt>
    <dgm:pt modelId="{480162BC-3C10-4989-9A8C-C372F37265B0}" type="pres">
      <dgm:prSet presAssocID="{5A0E7406-CD0C-495F-9CC8-06E61493C399}" presName="sibTrans" presStyleCnt="0"/>
      <dgm:spPr/>
    </dgm:pt>
    <dgm:pt modelId="{59D7D45B-240D-4E17-ADBF-E31B3B662368}" type="pres">
      <dgm:prSet presAssocID="{D40D891B-892C-463E-9FB0-5BC1D04FBA91}" presName="textNode" presStyleLbl="node1" presStyleIdx="5" presStyleCnt="8">
        <dgm:presLayoutVars>
          <dgm:bulletEnabled val="1"/>
        </dgm:presLayoutVars>
      </dgm:prSet>
      <dgm:spPr/>
    </dgm:pt>
    <dgm:pt modelId="{6D7ECD08-47B0-4717-8AB4-9875B86B1074}" type="pres">
      <dgm:prSet presAssocID="{D6316E7A-014D-4476-B5A3-15AB91CF34EA}" presName="sibTrans" presStyleCnt="0"/>
      <dgm:spPr/>
    </dgm:pt>
    <dgm:pt modelId="{BB6C6574-9845-4A66-A715-12A648D8CE97}" type="pres">
      <dgm:prSet presAssocID="{0B4CF5C7-9195-4282-AC56-9D009A15DAA5}" presName="textNode" presStyleLbl="node1" presStyleIdx="6" presStyleCnt="8">
        <dgm:presLayoutVars>
          <dgm:bulletEnabled val="1"/>
        </dgm:presLayoutVars>
      </dgm:prSet>
      <dgm:spPr/>
    </dgm:pt>
    <dgm:pt modelId="{B2A2B735-C55A-4284-8171-CD6FB76B7A92}" type="pres">
      <dgm:prSet presAssocID="{22468C55-229B-4454-86AD-7073103E0DFB}" presName="sibTrans" presStyleCnt="0"/>
      <dgm:spPr/>
    </dgm:pt>
    <dgm:pt modelId="{D213DE35-FEA9-471F-9EF7-E07DA0802ED2}" type="pres">
      <dgm:prSet presAssocID="{3958718D-E9B1-4BCE-8B18-D48F21220F0A}" presName="textNode" presStyleLbl="node1" presStyleIdx="7" presStyleCnt="8">
        <dgm:presLayoutVars>
          <dgm:bulletEnabled val="1"/>
        </dgm:presLayoutVars>
      </dgm:prSet>
      <dgm:spPr/>
    </dgm:pt>
  </dgm:ptLst>
  <dgm:cxnLst>
    <dgm:cxn modelId="{68B5E42A-C27D-41E6-B29B-4E10A0696504}" type="presOf" srcId="{417CA110-4279-4683-B462-36FDB00CF16F}" destId="{2651C300-F2CB-4B9D-A53D-C9A3FF48A636}" srcOrd="0" destOrd="0" presId="urn:microsoft.com/office/officeart/2005/8/layout/hProcess9"/>
    <dgm:cxn modelId="{28A5722C-93D2-4BC9-AD6D-EE314E993361}" srcId="{5EF6E5BC-ADD5-4DE8-8C2A-373D2C7E9886}" destId="{0B4CF5C7-9195-4282-AC56-9D009A15DAA5}" srcOrd="6" destOrd="0" parTransId="{674C9B71-5056-4699-A52D-65D9820CA6F8}" sibTransId="{22468C55-229B-4454-86AD-7073103E0DFB}"/>
    <dgm:cxn modelId="{64BDFC31-6C78-4815-9C73-C53956E813E0}" type="presOf" srcId="{FFE800FA-4F69-45CF-BF3C-C2771FA27F4F}" destId="{308C5AEE-CFC7-4F21-A692-B8E943682023}" srcOrd="0" destOrd="0" presId="urn:microsoft.com/office/officeart/2005/8/layout/hProcess9"/>
    <dgm:cxn modelId="{054C1C4D-532F-4076-9E21-AD9906413693}" type="presOf" srcId="{D40D891B-892C-463E-9FB0-5BC1D04FBA91}" destId="{59D7D45B-240D-4E17-ADBF-E31B3B662368}" srcOrd="0" destOrd="0" presId="urn:microsoft.com/office/officeart/2005/8/layout/hProcess9"/>
    <dgm:cxn modelId="{EE68AC4F-1254-483E-978F-1C7D4E1D94A7}" srcId="{5EF6E5BC-ADD5-4DE8-8C2A-373D2C7E9886}" destId="{FFE800FA-4F69-45CF-BF3C-C2771FA27F4F}" srcOrd="4" destOrd="0" parTransId="{C6B07188-B4AD-4147-B3BF-592D4187D484}" sibTransId="{5A0E7406-CD0C-495F-9CC8-06E61493C399}"/>
    <dgm:cxn modelId="{04C2F953-A0D3-41FD-8BA3-5E9A4A543985}" srcId="{5EF6E5BC-ADD5-4DE8-8C2A-373D2C7E9886}" destId="{FD1BDE3F-4A68-418D-9EED-BEEBB7A95370}" srcOrd="0" destOrd="0" parTransId="{B43720F6-7A4B-4262-8D30-88D237154C92}" sibTransId="{BCF0F284-F501-4159-A941-3B1C513251D7}"/>
    <dgm:cxn modelId="{98196D7D-AE1A-42D7-B041-8F3CF043ABC6}" srcId="{5EF6E5BC-ADD5-4DE8-8C2A-373D2C7E9886}" destId="{ACEBACE5-5470-439F-85A7-D9567589B4CB}" srcOrd="1" destOrd="0" parTransId="{B0C6D563-2A0B-4953-B137-7856770440B1}" sibTransId="{6674B07D-B461-4358-B69C-710297752660}"/>
    <dgm:cxn modelId="{91D2A37D-FC09-47C9-A3B8-47CD0D7BFF76}" type="presOf" srcId="{0B4CF5C7-9195-4282-AC56-9D009A15DAA5}" destId="{BB6C6574-9845-4A66-A715-12A648D8CE97}" srcOrd="0" destOrd="0" presId="urn:microsoft.com/office/officeart/2005/8/layout/hProcess9"/>
    <dgm:cxn modelId="{FFAED284-BAA1-49C4-AF03-E26FCE667B9B}" type="presOf" srcId="{ACEBACE5-5470-439F-85A7-D9567589B4CB}" destId="{C3269346-D75C-45FA-A892-344C13D9FD7E}" srcOrd="0" destOrd="0" presId="urn:microsoft.com/office/officeart/2005/8/layout/hProcess9"/>
    <dgm:cxn modelId="{EA375C86-D770-4757-90DF-8D14C04A00B6}" srcId="{5EF6E5BC-ADD5-4DE8-8C2A-373D2C7E9886}" destId="{417CA110-4279-4683-B462-36FDB00CF16F}" srcOrd="3" destOrd="0" parTransId="{CECB605A-73E5-4056-B8E4-E02EDA17F68C}" sibTransId="{EA09121E-0672-4CAE-AE1A-D8F5E41570D7}"/>
    <dgm:cxn modelId="{5321A999-F521-40DA-91D3-A2A601EA3CA0}" srcId="{5EF6E5BC-ADD5-4DE8-8C2A-373D2C7E9886}" destId="{D40D891B-892C-463E-9FB0-5BC1D04FBA91}" srcOrd="5" destOrd="0" parTransId="{1B0EAA61-45BE-4F73-B778-3191C0F548E6}" sibTransId="{D6316E7A-014D-4476-B5A3-15AB91CF34EA}"/>
    <dgm:cxn modelId="{8066509D-B8C8-4231-A673-876556A7F0D5}" type="presOf" srcId="{FD1BDE3F-4A68-418D-9EED-BEEBB7A95370}" destId="{08E4BE31-305A-451B-98CD-AE311EC77141}" srcOrd="0" destOrd="0" presId="urn:microsoft.com/office/officeart/2005/8/layout/hProcess9"/>
    <dgm:cxn modelId="{0C48E9B2-42C8-41EC-A881-4B6EBD0743CF}" srcId="{5EF6E5BC-ADD5-4DE8-8C2A-373D2C7E9886}" destId="{3958718D-E9B1-4BCE-8B18-D48F21220F0A}" srcOrd="7" destOrd="0" parTransId="{0BF64C69-E45C-4A65-825A-DB2305978BB0}" sibTransId="{032FCB0D-147C-4A15-A579-E219EAE405A6}"/>
    <dgm:cxn modelId="{E060B9BF-999E-4CDC-8D99-DB95B1365C00}" type="presOf" srcId="{5EF6E5BC-ADD5-4DE8-8C2A-373D2C7E9886}" destId="{F70E19F1-2EA1-4D6C-AEAE-3F7A71674B2C}" srcOrd="0" destOrd="0" presId="urn:microsoft.com/office/officeart/2005/8/layout/hProcess9"/>
    <dgm:cxn modelId="{B1488DD9-C894-4834-9D6F-822B73A02241}" type="presOf" srcId="{78370D66-D8CC-4C49-B900-4093781953FB}" destId="{C1E660C0-811A-4459-B000-6F11059FC582}" srcOrd="0" destOrd="0" presId="urn:microsoft.com/office/officeart/2005/8/layout/hProcess9"/>
    <dgm:cxn modelId="{A29CD2E6-37EC-4F94-B52B-DA2EC6C9CA91}" srcId="{5EF6E5BC-ADD5-4DE8-8C2A-373D2C7E9886}" destId="{78370D66-D8CC-4C49-B900-4093781953FB}" srcOrd="2" destOrd="0" parTransId="{0463B193-96B0-4310-8D9E-16C280E48802}" sibTransId="{2841E207-C792-4E35-A836-E5FC59CA2F9F}"/>
    <dgm:cxn modelId="{325308F2-DCDA-4147-8ABB-708036B09B37}" type="presOf" srcId="{3958718D-E9B1-4BCE-8B18-D48F21220F0A}" destId="{D213DE35-FEA9-471F-9EF7-E07DA0802ED2}" srcOrd="0" destOrd="0" presId="urn:microsoft.com/office/officeart/2005/8/layout/hProcess9"/>
    <dgm:cxn modelId="{C479BF74-0000-4DD5-A814-87C722EFC046}" type="presParOf" srcId="{F70E19F1-2EA1-4D6C-AEAE-3F7A71674B2C}" destId="{1037FF22-261B-4EB9-ADCC-F69781A78DC2}" srcOrd="0" destOrd="0" presId="urn:microsoft.com/office/officeart/2005/8/layout/hProcess9"/>
    <dgm:cxn modelId="{D31A6EBE-FFAF-43CE-AD44-81A2C71AB9C2}" type="presParOf" srcId="{F70E19F1-2EA1-4D6C-AEAE-3F7A71674B2C}" destId="{8A9DB419-145F-4B11-8702-3CD8B52676B7}" srcOrd="1" destOrd="0" presId="urn:microsoft.com/office/officeart/2005/8/layout/hProcess9"/>
    <dgm:cxn modelId="{8369D70C-5B5C-4E77-BA11-4699FE9E80E5}" type="presParOf" srcId="{8A9DB419-145F-4B11-8702-3CD8B52676B7}" destId="{08E4BE31-305A-451B-98CD-AE311EC77141}" srcOrd="0" destOrd="0" presId="urn:microsoft.com/office/officeart/2005/8/layout/hProcess9"/>
    <dgm:cxn modelId="{4756BAEE-5043-4475-A4CB-1908AC924C11}" type="presParOf" srcId="{8A9DB419-145F-4B11-8702-3CD8B52676B7}" destId="{15A5D59C-11EA-4C61-9CAD-063C4E306119}" srcOrd="1" destOrd="0" presId="urn:microsoft.com/office/officeart/2005/8/layout/hProcess9"/>
    <dgm:cxn modelId="{1E9D39E9-C2EF-477F-9E73-E43CEEA68BC1}" type="presParOf" srcId="{8A9DB419-145F-4B11-8702-3CD8B52676B7}" destId="{C3269346-D75C-45FA-A892-344C13D9FD7E}" srcOrd="2" destOrd="0" presId="urn:microsoft.com/office/officeart/2005/8/layout/hProcess9"/>
    <dgm:cxn modelId="{4E4CE167-6118-4E99-A154-E4130143F7F4}" type="presParOf" srcId="{8A9DB419-145F-4B11-8702-3CD8B52676B7}" destId="{329173EB-11B6-43BA-899F-120175813228}" srcOrd="3" destOrd="0" presId="urn:microsoft.com/office/officeart/2005/8/layout/hProcess9"/>
    <dgm:cxn modelId="{955DB8EB-A9DF-4CDB-93CF-B900EE44B232}" type="presParOf" srcId="{8A9DB419-145F-4B11-8702-3CD8B52676B7}" destId="{C1E660C0-811A-4459-B000-6F11059FC582}" srcOrd="4" destOrd="0" presId="urn:microsoft.com/office/officeart/2005/8/layout/hProcess9"/>
    <dgm:cxn modelId="{49E8C860-E467-45DB-8697-4D048EE69FAD}" type="presParOf" srcId="{8A9DB419-145F-4B11-8702-3CD8B52676B7}" destId="{0D6B2AA6-35C2-4BB0-B86A-0F6F286E1545}" srcOrd="5" destOrd="0" presId="urn:microsoft.com/office/officeart/2005/8/layout/hProcess9"/>
    <dgm:cxn modelId="{315BE3A7-90C2-4877-9959-98777C045DEA}" type="presParOf" srcId="{8A9DB419-145F-4B11-8702-3CD8B52676B7}" destId="{2651C300-F2CB-4B9D-A53D-C9A3FF48A636}" srcOrd="6" destOrd="0" presId="urn:microsoft.com/office/officeart/2005/8/layout/hProcess9"/>
    <dgm:cxn modelId="{3C11F866-1AC9-4979-9812-F2113B038AD9}" type="presParOf" srcId="{8A9DB419-145F-4B11-8702-3CD8B52676B7}" destId="{606FBBA5-5162-4CD8-B354-2B1EBA98E1D2}" srcOrd="7" destOrd="0" presId="urn:microsoft.com/office/officeart/2005/8/layout/hProcess9"/>
    <dgm:cxn modelId="{CBEC2D71-8E76-4032-AD80-21D4A6492FA5}" type="presParOf" srcId="{8A9DB419-145F-4B11-8702-3CD8B52676B7}" destId="{308C5AEE-CFC7-4F21-A692-B8E943682023}" srcOrd="8" destOrd="0" presId="urn:microsoft.com/office/officeart/2005/8/layout/hProcess9"/>
    <dgm:cxn modelId="{E49C10A0-2C86-4CD6-814E-107AA603055A}" type="presParOf" srcId="{8A9DB419-145F-4B11-8702-3CD8B52676B7}" destId="{480162BC-3C10-4989-9A8C-C372F37265B0}" srcOrd="9" destOrd="0" presId="urn:microsoft.com/office/officeart/2005/8/layout/hProcess9"/>
    <dgm:cxn modelId="{ED061988-7012-4D4F-921D-4BC50AF01ACD}" type="presParOf" srcId="{8A9DB419-145F-4B11-8702-3CD8B52676B7}" destId="{59D7D45B-240D-4E17-ADBF-E31B3B662368}" srcOrd="10" destOrd="0" presId="urn:microsoft.com/office/officeart/2005/8/layout/hProcess9"/>
    <dgm:cxn modelId="{676A7EAA-E358-4E26-A115-82E6F57495CD}" type="presParOf" srcId="{8A9DB419-145F-4B11-8702-3CD8B52676B7}" destId="{6D7ECD08-47B0-4717-8AB4-9875B86B1074}" srcOrd="11" destOrd="0" presId="urn:microsoft.com/office/officeart/2005/8/layout/hProcess9"/>
    <dgm:cxn modelId="{3C1C4AA5-D069-487F-BF31-F884E2D37838}" type="presParOf" srcId="{8A9DB419-145F-4B11-8702-3CD8B52676B7}" destId="{BB6C6574-9845-4A66-A715-12A648D8CE97}" srcOrd="12" destOrd="0" presId="urn:microsoft.com/office/officeart/2005/8/layout/hProcess9"/>
    <dgm:cxn modelId="{CE77538B-8E0B-4367-AF52-8B30275562B2}" type="presParOf" srcId="{8A9DB419-145F-4B11-8702-3CD8B52676B7}" destId="{B2A2B735-C55A-4284-8171-CD6FB76B7A92}" srcOrd="13" destOrd="0" presId="urn:microsoft.com/office/officeart/2005/8/layout/hProcess9"/>
    <dgm:cxn modelId="{1CEB9FB7-B875-4498-BC6D-CBE6D2F96AF0}" type="presParOf" srcId="{8A9DB419-145F-4B11-8702-3CD8B52676B7}" destId="{D213DE35-FEA9-471F-9EF7-E07DA0802ED2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616A6C-A045-4B61-8160-3F770A3B5A75}">
      <dsp:nvSpPr>
        <dsp:cNvPr id="0" name=""/>
        <dsp:cNvSpPr/>
      </dsp:nvSpPr>
      <dsp:spPr>
        <a:xfrm>
          <a:off x="617219" y="0"/>
          <a:ext cx="6995160" cy="3529013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69622A0-92EA-4ADD-BABB-7A78E68D36C3}">
      <dsp:nvSpPr>
        <dsp:cNvPr id="0" name=""/>
        <dsp:cNvSpPr/>
      </dsp:nvSpPr>
      <dsp:spPr>
        <a:xfrm>
          <a:off x="1285" y="1080640"/>
          <a:ext cx="896897" cy="141160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/>
            <a:t>Planning (+ Expert Group consultation on draft mandates for EMA)</a:t>
          </a:r>
          <a:endParaRPr lang="en-GB" sz="800" b="1" kern="1200" dirty="0"/>
        </a:p>
      </dsp:txBody>
      <dsp:txXfrm>
        <a:off x="45068" y="1124423"/>
        <a:ext cx="809331" cy="1324039"/>
      </dsp:txXfrm>
    </dsp:sp>
    <dsp:sp modelId="{41973AE4-D31D-48D9-A3D4-1179355DF5A3}">
      <dsp:nvSpPr>
        <dsp:cNvPr id="0" name=""/>
        <dsp:cNvSpPr/>
      </dsp:nvSpPr>
      <dsp:spPr>
        <a:xfrm>
          <a:off x="1047666" y="1080640"/>
          <a:ext cx="896897" cy="141160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4003"/>
                <a:lumOff val="453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4003"/>
                <a:lumOff val="453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4003"/>
                <a:lumOff val="45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/>
            <a:t>EMA consultation + possible targeted stakeholders consultation</a:t>
          </a:r>
          <a:endParaRPr lang="en-GB" sz="800" b="1" kern="1200" dirty="0"/>
        </a:p>
      </dsp:txBody>
      <dsp:txXfrm>
        <a:off x="1091449" y="1124423"/>
        <a:ext cx="809331" cy="1324039"/>
      </dsp:txXfrm>
    </dsp:sp>
    <dsp:sp modelId="{AF2A8934-E7DA-4062-935C-74BEDC2F5ACD}">
      <dsp:nvSpPr>
        <dsp:cNvPr id="0" name=""/>
        <dsp:cNvSpPr/>
      </dsp:nvSpPr>
      <dsp:spPr>
        <a:xfrm>
          <a:off x="2094047" y="1080640"/>
          <a:ext cx="896897" cy="141160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8005"/>
                <a:lumOff val="907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8005"/>
                <a:lumOff val="907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8005"/>
                <a:lumOff val="90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/>
            <a:t>Expert Group consultation on EMA scientific advice</a:t>
          </a:r>
          <a:endParaRPr lang="en-GB" sz="800" b="1" kern="1200" dirty="0"/>
        </a:p>
      </dsp:txBody>
      <dsp:txXfrm>
        <a:off x="2137830" y="1124423"/>
        <a:ext cx="809331" cy="1324039"/>
      </dsp:txXfrm>
    </dsp:sp>
    <dsp:sp modelId="{B9B2E153-53D5-4D7A-8BB4-DC87FB09C9AF}">
      <dsp:nvSpPr>
        <dsp:cNvPr id="0" name=""/>
        <dsp:cNvSpPr/>
      </dsp:nvSpPr>
      <dsp:spPr>
        <a:xfrm>
          <a:off x="3140428" y="1080640"/>
          <a:ext cx="896897" cy="141160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2008"/>
                <a:lumOff val="1360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2008"/>
                <a:lumOff val="1360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2008"/>
                <a:lumOff val="136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/>
            <a:t>Drafting the delegated act</a:t>
          </a:r>
          <a:endParaRPr lang="en-GB" sz="800" b="1" kern="1200" dirty="0"/>
        </a:p>
      </dsp:txBody>
      <dsp:txXfrm>
        <a:off x="3184211" y="1124423"/>
        <a:ext cx="809331" cy="1324039"/>
      </dsp:txXfrm>
    </dsp:sp>
    <dsp:sp modelId="{EEE37247-A786-4936-B1E2-0EB70EC6BD88}">
      <dsp:nvSpPr>
        <dsp:cNvPr id="0" name=""/>
        <dsp:cNvSpPr/>
      </dsp:nvSpPr>
      <dsp:spPr>
        <a:xfrm>
          <a:off x="4186808" y="1080640"/>
          <a:ext cx="896897" cy="141160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6011"/>
                <a:lumOff val="1814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6011"/>
                <a:lumOff val="1814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6011"/>
                <a:lumOff val="181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/>
            <a:t>Expert Group consultation on the draft delegated act</a:t>
          </a:r>
          <a:endParaRPr lang="en-GB" sz="800" b="1" kern="1200" dirty="0"/>
        </a:p>
      </dsp:txBody>
      <dsp:txXfrm>
        <a:off x="4230591" y="1124423"/>
        <a:ext cx="809331" cy="1324039"/>
      </dsp:txXfrm>
    </dsp:sp>
    <dsp:sp modelId="{41075354-A487-41FD-9901-5E3296473C50}">
      <dsp:nvSpPr>
        <dsp:cNvPr id="0" name=""/>
        <dsp:cNvSpPr/>
      </dsp:nvSpPr>
      <dsp:spPr>
        <a:xfrm>
          <a:off x="5235922" y="1058703"/>
          <a:ext cx="896897" cy="141160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0014"/>
                <a:lumOff val="22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0014"/>
                <a:lumOff val="22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0014"/>
                <a:lumOff val="22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/>
            <a:t>Feedback mechanism</a:t>
          </a:r>
          <a:endParaRPr lang="en-GB" sz="800" b="1" kern="1200" dirty="0"/>
        </a:p>
      </dsp:txBody>
      <dsp:txXfrm>
        <a:off x="5279705" y="1102486"/>
        <a:ext cx="809331" cy="1324039"/>
      </dsp:txXfrm>
    </dsp:sp>
    <dsp:sp modelId="{4ACFED50-B020-4642-BF14-42290B2E832C}">
      <dsp:nvSpPr>
        <dsp:cNvPr id="0" name=""/>
        <dsp:cNvSpPr/>
      </dsp:nvSpPr>
      <dsp:spPr>
        <a:xfrm>
          <a:off x="6282303" y="1058703"/>
          <a:ext cx="896897" cy="141160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4016"/>
                <a:lumOff val="2721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4016"/>
                <a:lumOff val="2721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4016"/>
                <a:lumOff val="272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/>
            <a:t>Council + EP  right to object</a:t>
          </a:r>
          <a:endParaRPr lang="en-GB" sz="800" b="1" kern="1200" dirty="0"/>
        </a:p>
      </dsp:txBody>
      <dsp:txXfrm>
        <a:off x="6326086" y="1102486"/>
        <a:ext cx="809331" cy="1324039"/>
      </dsp:txXfrm>
    </dsp:sp>
    <dsp:sp modelId="{F9DCC2E4-21DB-4DCE-8181-4A87583BCBA3}">
      <dsp:nvSpPr>
        <dsp:cNvPr id="0" name=""/>
        <dsp:cNvSpPr/>
      </dsp:nvSpPr>
      <dsp:spPr>
        <a:xfrm>
          <a:off x="7328683" y="1058703"/>
          <a:ext cx="896897" cy="141160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/>
            <a:t>Formal adoption by EC</a:t>
          </a:r>
          <a:r>
            <a:rPr lang="pl-PL" sz="800" b="1" i="1" kern="1200"/>
            <a:t> </a:t>
          </a:r>
          <a:endParaRPr lang="en-GB" sz="800" b="1" kern="1200" dirty="0"/>
        </a:p>
      </dsp:txBody>
      <dsp:txXfrm>
        <a:off x="7372466" y="1102486"/>
        <a:ext cx="809331" cy="13240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7FF22-261B-4EB9-ADCC-F69781A78DC2}">
      <dsp:nvSpPr>
        <dsp:cNvPr id="0" name=""/>
        <dsp:cNvSpPr/>
      </dsp:nvSpPr>
      <dsp:spPr>
        <a:xfrm>
          <a:off x="648071" y="0"/>
          <a:ext cx="7344816" cy="3528912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8E4BE31-305A-451B-98CD-AE311EC77141}">
      <dsp:nvSpPr>
        <dsp:cNvPr id="0" name=""/>
        <dsp:cNvSpPr/>
      </dsp:nvSpPr>
      <dsp:spPr>
        <a:xfrm>
          <a:off x="0" y="1080637"/>
          <a:ext cx="941729" cy="141156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 noProof="0"/>
            <a:t>Planning</a:t>
          </a:r>
        </a:p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 noProof="0"/>
            <a:t>(+ Standing Committee consultation on draft mandates for EMA)</a:t>
          </a:r>
          <a:endParaRPr lang="en-GB" sz="800" b="1" i="0" kern="1200" noProof="0" dirty="0"/>
        </a:p>
      </dsp:txBody>
      <dsp:txXfrm>
        <a:off x="45971" y="1126608"/>
        <a:ext cx="849787" cy="1319623"/>
      </dsp:txXfrm>
    </dsp:sp>
    <dsp:sp modelId="{C3269346-D75C-45FA-A892-344C13D9FD7E}">
      <dsp:nvSpPr>
        <dsp:cNvPr id="0" name=""/>
        <dsp:cNvSpPr/>
      </dsp:nvSpPr>
      <dsp:spPr>
        <a:xfrm>
          <a:off x="1102903" y="1058673"/>
          <a:ext cx="941729" cy="141156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4003"/>
                <a:lumOff val="453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4003"/>
                <a:lumOff val="453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4003"/>
                <a:lumOff val="45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 noProof="0"/>
            <a:t>EMA consultation + possible targeted stakeholder</a:t>
          </a:r>
        </a:p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 noProof="0"/>
            <a:t>consultation</a:t>
          </a:r>
          <a:endParaRPr lang="en-GB" sz="800" b="1" i="0" kern="1200" noProof="0" dirty="0"/>
        </a:p>
      </dsp:txBody>
      <dsp:txXfrm>
        <a:off x="1148874" y="1104644"/>
        <a:ext cx="849787" cy="1319623"/>
      </dsp:txXfrm>
    </dsp:sp>
    <dsp:sp modelId="{C1E660C0-811A-4459-B000-6F11059FC582}">
      <dsp:nvSpPr>
        <dsp:cNvPr id="0" name=""/>
        <dsp:cNvSpPr/>
      </dsp:nvSpPr>
      <dsp:spPr>
        <a:xfrm>
          <a:off x="2201588" y="1058673"/>
          <a:ext cx="941729" cy="141156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8005"/>
                <a:lumOff val="907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8005"/>
                <a:lumOff val="907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8005"/>
                <a:lumOff val="90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 noProof="0"/>
            <a:t>Standing Committee consultation on EMA scientific advice</a:t>
          </a:r>
          <a:endParaRPr lang="en-GB" sz="800" b="1" i="0" kern="1200" noProof="0" dirty="0"/>
        </a:p>
      </dsp:txBody>
      <dsp:txXfrm>
        <a:off x="2247559" y="1104644"/>
        <a:ext cx="849787" cy="1319623"/>
      </dsp:txXfrm>
    </dsp:sp>
    <dsp:sp modelId="{2651C300-F2CB-4B9D-A53D-C9A3FF48A636}">
      <dsp:nvSpPr>
        <dsp:cNvPr id="0" name=""/>
        <dsp:cNvSpPr/>
      </dsp:nvSpPr>
      <dsp:spPr>
        <a:xfrm>
          <a:off x="3300272" y="1058673"/>
          <a:ext cx="941729" cy="141156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2008"/>
                <a:lumOff val="1360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2008"/>
                <a:lumOff val="1360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2008"/>
                <a:lumOff val="136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 noProof="0"/>
            <a:t>Drafting the implementing act</a:t>
          </a:r>
          <a:endParaRPr lang="en-GB" sz="800" b="1" i="0" kern="1200" noProof="0" dirty="0"/>
        </a:p>
      </dsp:txBody>
      <dsp:txXfrm>
        <a:off x="3346243" y="1104644"/>
        <a:ext cx="849787" cy="1319623"/>
      </dsp:txXfrm>
    </dsp:sp>
    <dsp:sp modelId="{308C5AEE-CFC7-4F21-A692-B8E943682023}">
      <dsp:nvSpPr>
        <dsp:cNvPr id="0" name=""/>
        <dsp:cNvSpPr/>
      </dsp:nvSpPr>
      <dsp:spPr>
        <a:xfrm>
          <a:off x="4398957" y="1058673"/>
          <a:ext cx="941729" cy="141156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6011"/>
                <a:lumOff val="1814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6011"/>
                <a:lumOff val="1814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6011"/>
                <a:lumOff val="181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 noProof="0"/>
            <a:t>Standing Committee consultation on the draft implementing act</a:t>
          </a:r>
          <a:endParaRPr lang="en-GB" sz="800" b="1" i="0" kern="1200" noProof="0" dirty="0"/>
        </a:p>
      </dsp:txBody>
      <dsp:txXfrm>
        <a:off x="4444928" y="1104644"/>
        <a:ext cx="849787" cy="1319623"/>
      </dsp:txXfrm>
    </dsp:sp>
    <dsp:sp modelId="{59D7D45B-240D-4E17-ADBF-E31B3B662368}">
      <dsp:nvSpPr>
        <dsp:cNvPr id="0" name=""/>
        <dsp:cNvSpPr/>
      </dsp:nvSpPr>
      <dsp:spPr>
        <a:xfrm>
          <a:off x="5497642" y="1058673"/>
          <a:ext cx="941729" cy="141156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0014"/>
                <a:lumOff val="22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0014"/>
                <a:lumOff val="22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0014"/>
                <a:lumOff val="22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 noProof="0"/>
            <a:t>Feedback mechanism</a:t>
          </a:r>
          <a:endParaRPr lang="en-GB" sz="800" b="1" i="0" kern="1200" noProof="0" dirty="0"/>
        </a:p>
      </dsp:txBody>
      <dsp:txXfrm>
        <a:off x="5543613" y="1104644"/>
        <a:ext cx="849787" cy="1319623"/>
      </dsp:txXfrm>
    </dsp:sp>
    <dsp:sp modelId="{BB6C6574-9845-4A66-A715-12A648D8CE97}">
      <dsp:nvSpPr>
        <dsp:cNvPr id="0" name=""/>
        <dsp:cNvSpPr/>
      </dsp:nvSpPr>
      <dsp:spPr>
        <a:xfrm>
          <a:off x="6596326" y="1058673"/>
          <a:ext cx="941729" cy="141156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4016"/>
                <a:lumOff val="2721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4016"/>
                <a:lumOff val="2721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4016"/>
                <a:lumOff val="272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 noProof="0"/>
            <a:t>Standing Committee vote on the implementing act</a:t>
          </a:r>
          <a:endParaRPr lang="en-GB" sz="800" b="1" i="0" kern="1200" noProof="0" dirty="0"/>
        </a:p>
      </dsp:txBody>
      <dsp:txXfrm>
        <a:off x="6642297" y="1104644"/>
        <a:ext cx="849787" cy="1319623"/>
      </dsp:txXfrm>
    </dsp:sp>
    <dsp:sp modelId="{D213DE35-FEA9-471F-9EF7-E07DA0802ED2}">
      <dsp:nvSpPr>
        <dsp:cNvPr id="0" name=""/>
        <dsp:cNvSpPr/>
      </dsp:nvSpPr>
      <dsp:spPr>
        <a:xfrm>
          <a:off x="7695011" y="1058673"/>
          <a:ext cx="941729" cy="141156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i="0" kern="1200" noProof="0"/>
            <a:t>Formal adoption by EC</a:t>
          </a:r>
          <a:endParaRPr lang="en-GB" sz="800" b="1" i="0" kern="1200" noProof="0" dirty="0"/>
        </a:p>
      </dsp:txBody>
      <dsp:txXfrm>
        <a:off x="7740982" y="1104644"/>
        <a:ext cx="849787" cy="1319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fld id="{B147F953-F209-4E97-AB33-92106E13B8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533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fld id="{49BE60D4-EBFB-4F44-8840-5141AD58F9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13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DFF02E1-6649-4868-A9A9-91F6C8CF2A22}" type="slidenum">
              <a:rPr lang="fr-FR" altLang="fr-FR" sz="1200" smtClean="0"/>
              <a:pPr/>
              <a:t>1</a:t>
            </a:fld>
            <a:endParaRPr lang="fr-FR" altLang="fr-FR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FF959-981B-41C4-8B01-8CF11F05E881}" type="slidenum">
              <a:rPr lang="en-GB" altLang="en-US" smtClean="0"/>
              <a:pPr/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60345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FF959-981B-41C4-8B01-8CF11F05E881}" type="slidenum">
              <a:rPr lang="en-GB" altLang="en-US" smtClean="0"/>
              <a:pPr/>
              <a:t>17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00909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FF959-981B-41C4-8B01-8CF11F05E881}" type="slidenum">
              <a:rPr lang="en-GB" altLang="en-US" smtClean="0"/>
              <a:pPr/>
              <a:t>18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79694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95893" y="4847065"/>
          <a:ext cx="4920268" cy="4025367"/>
        </p:xfrm>
        <a:graphic>
          <a:graphicData uri="http://schemas.openxmlformats.org/drawingml/2006/table">
            <a:tbl>
              <a:tblPr/>
              <a:tblGrid>
                <a:gridCol w="738040">
                  <a:extLst>
                    <a:ext uri="{9D8B030D-6E8A-4147-A177-3AD203B41FA5}">
                      <a16:colId xmlns:a16="http://schemas.microsoft.com/office/drawing/2014/main" val="3696259878"/>
                    </a:ext>
                  </a:extLst>
                </a:gridCol>
                <a:gridCol w="1254668">
                  <a:extLst>
                    <a:ext uri="{9D8B030D-6E8A-4147-A177-3AD203B41FA5}">
                      <a16:colId xmlns:a16="http://schemas.microsoft.com/office/drawing/2014/main" val="660872869"/>
                    </a:ext>
                  </a:extLst>
                </a:gridCol>
                <a:gridCol w="2927559">
                  <a:extLst>
                    <a:ext uri="{9D8B030D-6E8A-4147-A177-3AD203B41FA5}">
                      <a16:colId xmlns:a16="http://schemas.microsoft.com/office/drawing/2014/main" val="1262171639"/>
                    </a:ext>
                  </a:extLst>
                </a:gridCol>
              </a:tblGrid>
              <a:tr h="2371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Timelines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 to do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416260"/>
                  </a:ext>
                </a:extLst>
              </a:tr>
              <a:tr h="2371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everything blue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774944"/>
                  </a:ext>
                </a:extLst>
              </a:tr>
              <a:tr h="23059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1( to 3 )  month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Drafting Mandate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815659"/>
                  </a:ext>
                </a:extLst>
              </a:tr>
              <a:tr h="23059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month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Drafting legal text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075714"/>
                  </a:ext>
                </a:extLst>
              </a:tr>
              <a:tr h="23059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 month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Interservice consultation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281592"/>
                  </a:ext>
                </a:extLst>
              </a:tr>
              <a:tr h="23059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month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Translation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618295"/>
                  </a:ext>
                </a:extLst>
              </a:tr>
              <a:tr h="23059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month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Publication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788151"/>
                  </a:ext>
                </a:extLst>
              </a:tr>
              <a:tr h="2371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everything yellow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Agencys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791790"/>
                  </a:ext>
                </a:extLst>
              </a:tr>
              <a:tr h="23059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month (min)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EMA, EFSA scientific advice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780159"/>
                  </a:ext>
                </a:extLst>
              </a:tr>
              <a:tr h="2371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everything green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Consultation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401244"/>
                  </a:ext>
                </a:extLst>
              </a:tr>
              <a:tr h="23059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times in the procedure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Vet Stand Cmtt OR Expert group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434190"/>
                  </a:ext>
                </a:extLst>
              </a:tr>
              <a:tr h="3028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month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 stakeholder consultation (same month as Vet Stand Cmtt/Expert group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489142"/>
                  </a:ext>
                </a:extLst>
              </a:tr>
              <a:tr h="23059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month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consultation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181398"/>
                  </a:ext>
                </a:extLst>
              </a:tr>
              <a:tr h="23059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month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Vet Stand Cmtt (Adoption - only IA)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85201"/>
                  </a:ext>
                </a:extLst>
              </a:tr>
              <a:tr h="2371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everything red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Council + Parliament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457975"/>
                  </a:ext>
                </a:extLst>
              </a:tr>
              <a:tr h="23059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month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Adoption COM (1) and EP + Council (2+2)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989813"/>
                  </a:ext>
                </a:extLst>
              </a:tr>
              <a:tr h="23059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roter Balken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deathline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publication according to NVMP Reg.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547245"/>
                  </a:ext>
                </a:extLst>
              </a:tr>
            </a:tbl>
          </a:graphicData>
        </a:graphic>
      </p:graphicFrame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900" b="1" dirty="0"/>
          </a:p>
        </p:txBody>
      </p:sp>
    </p:spTree>
    <p:extLst>
      <p:ext uri="{BB962C8B-B14F-4D97-AF65-F5344CB8AC3E}">
        <p14:creationId xmlns:p14="http://schemas.microsoft.com/office/powerpoint/2010/main" val="2024812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FF959-981B-41C4-8B01-8CF11F05E881}" type="slidenum">
              <a:rPr lang="en-GB" altLang="en-US" smtClean="0"/>
              <a:pPr/>
              <a:t>20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66503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DFF02E1-6649-4868-A9A9-91F6C8CF2A22}" type="slidenum">
              <a:rPr lang="fr-FR" altLang="fr-FR" sz="1200" smtClean="0"/>
              <a:pPr/>
              <a:t>2</a:t>
            </a:fld>
            <a:endParaRPr lang="fr-FR" altLang="fr-FR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ea typeface="ＭＳ Ｐゴシック" pitchFamily="34" charset="-128"/>
            </a:endParaRPr>
          </a:p>
        </p:txBody>
      </p:sp>
      <p:sp>
        <p:nvSpPr>
          <p:cNvPr id="19460" name="Espace réservé du pied de page 3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endParaRPr lang="fr-FR" altLang="fr-FR"/>
          </a:p>
        </p:txBody>
      </p:sp>
      <p:sp>
        <p:nvSpPr>
          <p:cNvPr id="19461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fld id="{4C3AD958-7242-4FC1-8F22-A37A0D9BB82F}" type="slidenum">
              <a:rPr lang="fr-FR" altLang="fr-FR" smtClean="0"/>
              <a:pPr>
                <a:spcBef>
                  <a:spcPct val="0"/>
                </a:spcBef>
                <a:defRPr/>
              </a:pPr>
              <a:t>4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ea typeface="ＭＳ Ｐゴシック" pitchFamily="34" charset="-128"/>
            </a:endParaRPr>
          </a:p>
        </p:txBody>
      </p:sp>
      <p:sp>
        <p:nvSpPr>
          <p:cNvPr id="19460" name="Espace réservé du pied de page 3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endParaRPr lang="fr-FR" altLang="fr-FR"/>
          </a:p>
        </p:txBody>
      </p:sp>
      <p:sp>
        <p:nvSpPr>
          <p:cNvPr id="19461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fld id="{7DB4140B-4002-494A-83F2-87772FA3C334}" type="slidenum">
              <a:rPr lang="fr-FR" altLang="fr-FR" smtClean="0"/>
              <a:pPr>
                <a:spcBef>
                  <a:spcPct val="0"/>
                </a:spcBef>
                <a:defRPr/>
              </a:pPr>
              <a:t>5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ea typeface="ＭＳ Ｐゴシック" pitchFamily="34" charset="-128"/>
            </a:endParaRPr>
          </a:p>
        </p:txBody>
      </p:sp>
      <p:sp>
        <p:nvSpPr>
          <p:cNvPr id="19460" name="Espace réservé du pied de page 3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endParaRPr lang="fr-FR" altLang="fr-FR"/>
          </a:p>
        </p:txBody>
      </p:sp>
      <p:sp>
        <p:nvSpPr>
          <p:cNvPr id="19461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fld id="{58AE4121-85CC-4E86-8D63-A85BEE28D10B}" type="slidenum">
              <a:rPr lang="fr-FR" altLang="fr-FR" smtClean="0"/>
              <a:pPr>
                <a:spcBef>
                  <a:spcPct val="0"/>
                </a:spcBef>
                <a:defRPr/>
              </a:pPr>
              <a:t>6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DFF02E1-6649-4868-A9A9-91F6C8CF2A22}" type="slidenum">
              <a:rPr lang="fr-FR" altLang="fr-FR" sz="1200" smtClean="0"/>
              <a:pPr/>
              <a:t>9</a:t>
            </a:fld>
            <a:endParaRPr lang="fr-FR" altLang="fr-FR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DFF02E1-6649-4868-A9A9-91F6C8CF2A22}" type="slidenum">
              <a:rPr lang="fr-FR" altLang="fr-FR" sz="1200" smtClean="0"/>
              <a:pPr/>
              <a:t>12</a:t>
            </a:fld>
            <a:endParaRPr lang="fr-FR" altLang="fr-FR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E60D4-EBFB-4F44-8840-5141AD58F92C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315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FF959-981B-41C4-8B01-8CF11F05E881}" type="slidenum">
              <a:rPr lang="en-GB" altLang="en-US" smtClean="0"/>
              <a:pPr/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09069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255" y="6525344"/>
            <a:ext cx="945345" cy="252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878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0D39C-B90D-4F1B-AEC9-52C5E279E4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51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1E640-BEBF-4C03-851B-9F44D0F620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69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44624"/>
            <a:ext cx="8928992" cy="562074"/>
          </a:xfrm>
          <a:prstGeom prst="rect">
            <a:avLst/>
          </a:prstGeom>
        </p:spPr>
        <p:txBody>
          <a:bodyPr/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07504" y="764704"/>
            <a:ext cx="8856984" cy="536145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255" y="6525344"/>
            <a:ext cx="945345" cy="252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483768" y="6525344"/>
            <a:ext cx="4104456" cy="252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4288" y="6525344"/>
            <a:ext cx="792262" cy="25200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382D73A-C7B7-4D56-8AEB-EB51B36502E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619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3673-6D4F-44D1-89B7-A9F61B4B38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4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29AC5-2966-4DCC-AC9A-A8059D9814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43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233BD-2421-4877-86E2-7FB50B3EA8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48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9E200-868C-4C95-9F36-9CB9F2EC17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35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E38AA-79BF-4FE2-9E0D-FAC0B0D643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75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D7F87-1AE9-4CBE-9E7C-B5585B63E6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1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CA9AC-F187-4C95-92E2-0C94E5ACB2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74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7763"/>
            <a:ext cx="89154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571500"/>
            <a:ext cx="9177338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I:\DICODIS\UCE Unité Communication externe\UCE EDITIONS ANSES\LOGOS DIVERS\Logo ANSES\Logo Anses sans signature\ANSES_LogoSansBaseline_Fr\ANSES_LogoSanBaslin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6137275"/>
            <a:ext cx="103346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255" y="6525344"/>
            <a:ext cx="945345" cy="252000"/>
          </a:xfrm>
          <a:prstGeom prst="rect">
            <a:avLst/>
          </a:prstGeom>
          <a:ln/>
        </p:spPr>
        <p:txBody>
          <a:bodyPr/>
          <a:lstStyle>
            <a:lvl1pPr>
              <a:defRPr sz="1400" b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483768" y="6525344"/>
            <a:ext cx="4104456" cy="252000"/>
          </a:xfrm>
          <a:prstGeom prst="rect">
            <a:avLst/>
          </a:prstGeom>
          <a:ln/>
        </p:spPr>
        <p:txBody>
          <a:bodyPr/>
          <a:lstStyle>
            <a:lvl1pPr algn="ctr">
              <a:defRPr sz="1400" b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4288" y="6525344"/>
            <a:ext cx="792262" cy="252000"/>
          </a:xfrm>
          <a:prstGeom prst="rect">
            <a:avLst/>
          </a:prstGeom>
          <a:ln/>
        </p:spPr>
        <p:txBody>
          <a:bodyPr/>
          <a:lstStyle>
            <a:lvl1pPr>
              <a:defRPr sz="1400" b="0"/>
            </a:lvl1pPr>
          </a:lstStyle>
          <a:p>
            <a:pPr>
              <a:defRPr/>
            </a:pPr>
            <a:fld id="{C382D73A-C7B7-4D56-8AEB-EB51B36502E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slideLayout" Target="../slideLayouts/slideLayout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64.xml"/><Relationship Id="rId21" Type="http://schemas.openxmlformats.org/officeDocument/2006/relationships/tags" Target="../tags/tag59.xml"/><Relationship Id="rId42" Type="http://schemas.openxmlformats.org/officeDocument/2006/relationships/tags" Target="../tags/tag80.xml"/><Relationship Id="rId47" Type="http://schemas.openxmlformats.org/officeDocument/2006/relationships/tags" Target="../tags/tag85.xml"/><Relationship Id="rId63" Type="http://schemas.openxmlformats.org/officeDocument/2006/relationships/tags" Target="../tags/tag101.xml"/><Relationship Id="rId68" Type="http://schemas.openxmlformats.org/officeDocument/2006/relationships/tags" Target="../tags/tag106.xml"/><Relationship Id="rId84" Type="http://schemas.openxmlformats.org/officeDocument/2006/relationships/tags" Target="../tags/tag122.xml"/><Relationship Id="rId89" Type="http://schemas.openxmlformats.org/officeDocument/2006/relationships/tags" Target="../tags/tag127.xml"/><Relationship Id="rId112" Type="http://schemas.openxmlformats.org/officeDocument/2006/relationships/slideLayout" Target="../slideLayouts/slideLayout7.xml"/><Relationship Id="rId2" Type="http://schemas.openxmlformats.org/officeDocument/2006/relationships/tags" Target="../tags/tag40.xml"/><Relationship Id="rId16" Type="http://schemas.openxmlformats.org/officeDocument/2006/relationships/tags" Target="../tags/tag54.xml"/><Relationship Id="rId29" Type="http://schemas.openxmlformats.org/officeDocument/2006/relationships/tags" Target="../tags/tag67.xml"/><Relationship Id="rId107" Type="http://schemas.openxmlformats.org/officeDocument/2006/relationships/tags" Target="../tags/tag145.xml"/><Relationship Id="rId11" Type="http://schemas.openxmlformats.org/officeDocument/2006/relationships/tags" Target="../tags/tag49.xml"/><Relationship Id="rId24" Type="http://schemas.openxmlformats.org/officeDocument/2006/relationships/tags" Target="../tags/tag62.xml"/><Relationship Id="rId32" Type="http://schemas.openxmlformats.org/officeDocument/2006/relationships/tags" Target="../tags/tag70.xml"/><Relationship Id="rId37" Type="http://schemas.openxmlformats.org/officeDocument/2006/relationships/tags" Target="../tags/tag75.xml"/><Relationship Id="rId40" Type="http://schemas.openxmlformats.org/officeDocument/2006/relationships/tags" Target="../tags/tag78.xml"/><Relationship Id="rId45" Type="http://schemas.openxmlformats.org/officeDocument/2006/relationships/tags" Target="../tags/tag83.xml"/><Relationship Id="rId53" Type="http://schemas.openxmlformats.org/officeDocument/2006/relationships/tags" Target="../tags/tag91.xml"/><Relationship Id="rId58" Type="http://schemas.openxmlformats.org/officeDocument/2006/relationships/tags" Target="../tags/tag96.xml"/><Relationship Id="rId66" Type="http://schemas.openxmlformats.org/officeDocument/2006/relationships/tags" Target="../tags/tag104.xml"/><Relationship Id="rId74" Type="http://schemas.openxmlformats.org/officeDocument/2006/relationships/tags" Target="../tags/tag112.xml"/><Relationship Id="rId79" Type="http://schemas.openxmlformats.org/officeDocument/2006/relationships/tags" Target="../tags/tag117.xml"/><Relationship Id="rId87" Type="http://schemas.openxmlformats.org/officeDocument/2006/relationships/tags" Target="../tags/tag125.xml"/><Relationship Id="rId102" Type="http://schemas.openxmlformats.org/officeDocument/2006/relationships/tags" Target="../tags/tag140.xml"/><Relationship Id="rId110" Type="http://schemas.openxmlformats.org/officeDocument/2006/relationships/tags" Target="../tags/tag148.xml"/><Relationship Id="rId5" Type="http://schemas.openxmlformats.org/officeDocument/2006/relationships/tags" Target="../tags/tag43.xml"/><Relationship Id="rId61" Type="http://schemas.openxmlformats.org/officeDocument/2006/relationships/tags" Target="../tags/tag99.xml"/><Relationship Id="rId82" Type="http://schemas.openxmlformats.org/officeDocument/2006/relationships/tags" Target="../tags/tag120.xml"/><Relationship Id="rId90" Type="http://schemas.openxmlformats.org/officeDocument/2006/relationships/tags" Target="../tags/tag128.xml"/><Relationship Id="rId95" Type="http://schemas.openxmlformats.org/officeDocument/2006/relationships/tags" Target="../tags/tag133.xml"/><Relationship Id="rId19" Type="http://schemas.openxmlformats.org/officeDocument/2006/relationships/tags" Target="../tags/tag57.xml"/><Relationship Id="rId14" Type="http://schemas.openxmlformats.org/officeDocument/2006/relationships/tags" Target="../tags/tag52.xml"/><Relationship Id="rId22" Type="http://schemas.openxmlformats.org/officeDocument/2006/relationships/tags" Target="../tags/tag60.xml"/><Relationship Id="rId27" Type="http://schemas.openxmlformats.org/officeDocument/2006/relationships/tags" Target="../tags/tag65.xml"/><Relationship Id="rId30" Type="http://schemas.openxmlformats.org/officeDocument/2006/relationships/tags" Target="../tags/tag68.xml"/><Relationship Id="rId35" Type="http://schemas.openxmlformats.org/officeDocument/2006/relationships/tags" Target="../tags/tag73.xml"/><Relationship Id="rId43" Type="http://schemas.openxmlformats.org/officeDocument/2006/relationships/tags" Target="../tags/tag81.xml"/><Relationship Id="rId48" Type="http://schemas.openxmlformats.org/officeDocument/2006/relationships/tags" Target="../tags/tag86.xml"/><Relationship Id="rId56" Type="http://schemas.openxmlformats.org/officeDocument/2006/relationships/tags" Target="../tags/tag94.xml"/><Relationship Id="rId64" Type="http://schemas.openxmlformats.org/officeDocument/2006/relationships/tags" Target="../tags/tag102.xml"/><Relationship Id="rId69" Type="http://schemas.openxmlformats.org/officeDocument/2006/relationships/tags" Target="../tags/tag107.xml"/><Relationship Id="rId77" Type="http://schemas.openxmlformats.org/officeDocument/2006/relationships/tags" Target="../tags/tag115.xml"/><Relationship Id="rId100" Type="http://schemas.openxmlformats.org/officeDocument/2006/relationships/tags" Target="../tags/tag138.xml"/><Relationship Id="rId105" Type="http://schemas.openxmlformats.org/officeDocument/2006/relationships/tags" Target="../tags/tag143.xml"/><Relationship Id="rId113" Type="http://schemas.openxmlformats.org/officeDocument/2006/relationships/notesSlide" Target="../notesSlides/notesSlide8.xml"/><Relationship Id="rId8" Type="http://schemas.openxmlformats.org/officeDocument/2006/relationships/tags" Target="../tags/tag46.xml"/><Relationship Id="rId51" Type="http://schemas.openxmlformats.org/officeDocument/2006/relationships/tags" Target="../tags/tag89.xml"/><Relationship Id="rId72" Type="http://schemas.openxmlformats.org/officeDocument/2006/relationships/tags" Target="../tags/tag110.xml"/><Relationship Id="rId80" Type="http://schemas.openxmlformats.org/officeDocument/2006/relationships/tags" Target="../tags/tag118.xml"/><Relationship Id="rId85" Type="http://schemas.openxmlformats.org/officeDocument/2006/relationships/tags" Target="../tags/tag123.xml"/><Relationship Id="rId93" Type="http://schemas.openxmlformats.org/officeDocument/2006/relationships/tags" Target="../tags/tag131.xml"/><Relationship Id="rId98" Type="http://schemas.openxmlformats.org/officeDocument/2006/relationships/tags" Target="../tags/tag136.xml"/><Relationship Id="rId3" Type="http://schemas.openxmlformats.org/officeDocument/2006/relationships/tags" Target="../tags/tag41.xml"/><Relationship Id="rId12" Type="http://schemas.openxmlformats.org/officeDocument/2006/relationships/tags" Target="../tags/tag50.xml"/><Relationship Id="rId17" Type="http://schemas.openxmlformats.org/officeDocument/2006/relationships/tags" Target="../tags/tag55.xml"/><Relationship Id="rId25" Type="http://schemas.openxmlformats.org/officeDocument/2006/relationships/tags" Target="../tags/tag63.xml"/><Relationship Id="rId33" Type="http://schemas.openxmlformats.org/officeDocument/2006/relationships/tags" Target="../tags/tag71.xml"/><Relationship Id="rId38" Type="http://schemas.openxmlformats.org/officeDocument/2006/relationships/tags" Target="../tags/tag76.xml"/><Relationship Id="rId46" Type="http://schemas.openxmlformats.org/officeDocument/2006/relationships/tags" Target="../tags/tag84.xml"/><Relationship Id="rId59" Type="http://schemas.openxmlformats.org/officeDocument/2006/relationships/tags" Target="../tags/tag97.xml"/><Relationship Id="rId67" Type="http://schemas.openxmlformats.org/officeDocument/2006/relationships/tags" Target="../tags/tag105.xml"/><Relationship Id="rId103" Type="http://schemas.openxmlformats.org/officeDocument/2006/relationships/tags" Target="../tags/tag141.xml"/><Relationship Id="rId108" Type="http://schemas.openxmlformats.org/officeDocument/2006/relationships/tags" Target="../tags/tag146.xml"/><Relationship Id="rId20" Type="http://schemas.openxmlformats.org/officeDocument/2006/relationships/tags" Target="../tags/tag58.xml"/><Relationship Id="rId41" Type="http://schemas.openxmlformats.org/officeDocument/2006/relationships/tags" Target="../tags/tag79.xml"/><Relationship Id="rId54" Type="http://schemas.openxmlformats.org/officeDocument/2006/relationships/tags" Target="../tags/tag92.xml"/><Relationship Id="rId62" Type="http://schemas.openxmlformats.org/officeDocument/2006/relationships/tags" Target="../tags/tag100.xml"/><Relationship Id="rId70" Type="http://schemas.openxmlformats.org/officeDocument/2006/relationships/tags" Target="../tags/tag108.xml"/><Relationship Id="rId75" Type="http://schemas.openxmlformats.org/officeDocument/2006/relationships/tags" Target="../tags/tag113.xml"/><Relationship Id="rId83" Type="http://schemas.openxmlformats.org/officeDocument/2006/relationships/tags" Target="../tags/tag121.xml"/><Relationship Id="rId88" Type="http://schemas.openxmlformats.org/officeDocument/2006/relationships/tags" Target="../tags/tag126.xml"/><Relationship Id="rId91" Type="http://schemas.openxmlformats.org/officeDocument/2006/relationships/tags" Target="../tags/tag129.xml"/><Relationship Id="rId96" Type="http://schemas.openxmlformats.org/officeDocument/2006/relationships/tags" Target="../tags/tag134.xml"/><Relationship Id="rId111" Type="http://schemas.openxmlformats.org/officeDocument/2006/relationships/tags" Target="../tags/tag149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5" Type="http://schemas.openxmlformats.org/officeDocument/2006/relationships/tags" Target="../tags/tag53.xml"/><Relationship Id="rId23" Type="http://schemas.openxmlformats.org/officeDocument/2006/relationships/tags" Target="../tags/tag61.xml"/><Relationship Id="rId28" Type="http://schemas.openxmlformats.org/officeDocument/2006/relationships/tags" Target="../tags/tag66.xml"/><Relationship Id="rId36" Type="http://schemas.openxmlformats.org/officeDocument/2006/relationships/tags" Target="../tags/tag74.xml"/><Relationship Id="rId49" Type="http://schemas.openxmlformats.org/officeDocument/2006/relationships/tags" Target="../tags/tag87.xml"/><Relationship Id="rId57" Type="http://schemas.openxmlformats.org/officeDocument/2006/relationships/tags" Target="../tags/tag95.xml"/><Relationship Id="rId106" Type="http://schemas.openxmlformats.org/officeDocument/2006/relationships/tags" Target="../tags/tag144.xml"/><Relationship Id="rId114" Type="http://schemas.openxmlformats.org/officeDocument/2006/relationships/image" Target="../media/image5.png"/><Relationship Id="rId10" Type="http://schemas.openxmlformats.org/officeDocument/2006/relationships/tags" Target="../tags/tag48.xml"/><Relationship Id="rId31" Type="http://schemas.openxmlformats.org/officeDocument/2006/relationships/tags" Target="../tags/tag69.xml"/><Relationship Id="rId44" Type="http://schemas.openxmlformats.org/officeDocument/2006/relationships/tags" Target="../tags/tag82.xml"/><Relationship Id="rId52" Type="http://schemas.openxmlformats.org/officeDocument/2006/relationships/tags" Target="../tags/tag90.xml"/><Relationship Id="rId60" Type="http://schemas.openxmlformats.org/officeDocument/2006/relationships/tags" Target="../tags/tag98.xml"/><Relationship Id="rId65" Type="http://schemas.openxmlformats.org/officeDocument/2006/relationships/tags" Target="../tags/tag103.xml"/><Relationship Id="rId73" Type="http://schemas.openxmlformats.org/officeDocument/2006/relationships/tags" Target="../tags/tag111.xml"/><Relationship Id="rId78" Type="http://schemas.openxmlformats.org/officeDocument/2006/relationships/tags" Target="../tags/tag116.xml"/><Relationship Id="rId81" Type="http://schemas.openxmlformats.org/officeDocument/2006/relationships/tags" Target="../tags/tag119.xml"/><Relationship Id="rId86" Type="http://schemas.openxmlformats.org/officeDocument/2006/relationships/tags" Target="../tags/tag124.xml"/><Relationship Id="rId94" Type="http://schemas.openxmlformats.org/officeDocument/2006/relationships/tags" Target="../tags/tag132.xml"/><Relationship Id="rId99" Type="http://schemas.openxmlformats.org/officeDocument/2006/relationships/tags" Target="../tags/tag137.xml"/><Relationship Id="rId101" Type="http://schemas.openxmlformats.org/officeDocument/2006/relationships/tags" Target="../tags/tag139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3" Type="http://schemas.openxmlformats.org/officeDocument/2006/relationships/tags" Target="../tags/tag51.xml"/><Relationship Id="rId18" Type="http://schemas.openxmlformats.org/officeDocument/2006/relationships/tags" Target="../tags/tag56.xml"/><Relationship Id="rId39" Type="http://schemas.openxmlformats.org/officeDocument/2006/relationships/tags" Target="../tags/tag77.xml"/><Relationship Id="rId109" Type="http://schemas.openxmlformats.org/officeDocument/2006/relationships/tags" Target="../tags/tag147.xml"/><Relationship Id="rId34" Type="http://schemas.openxmlformats.org/officeDocument/2006/relationships/tags" Target="../tags/tag72.xml"/><Relationship Id="rId50" Type="http://schemas.openxmlformats.org/officeDocument/2006/relationships/tags" Target="../tags/tag88.xml"/><Relationship Id="rId55" Type="http://schemas.openxmlformats.org/officeDocument/2006/relationships/tags" Target="../tags/tag93.xml"/><Relationship Id="rId76" Type="http://schemas.openxmlformats.org/officeDocument/2006/relationships/tags" Target="../tags/tag114.xml"/><Relationship Id="rId97" Type="http://schemas.openxmlformats.org/officeDocument/2006/relationships/tags" Target="../tags/tag135.xml"/><Relationship Id="rId104" Type="http://schemas.openxmlformats.org/officeDocument/2006/relationships/tags" Target="../tags/tag142.xml"/><Relationship Id="rId7" Type="http://schemas.openxmlformats.org/officeDocument/2006/relationships/tags" Target="../tags/tag45.xml"/><Relationship Id="rId71" Type="http://schemas.openxmlformats.org/officeDocument/2006/relationships/tags" Target="../tags/tag109.xml"/><Relationship Id="rId92" Type="http://schemas.openxmlformats.org/officeDocument/2006/relationships/tags" Target="../tags/tag1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-274638" y="3038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00063" y="2071688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endParaRPr lang="fr-FR" sz="36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2054" name="Picture 7" descr="I:\DICODIS\UCE Unité Communication externe\UCE EDITIONS ANSES\LOGOS DIVERS\Logo ANSES\Logo Anses avec signature\FR\anses_signature_fr_ex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3108325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971600" y="2492896"/>
            <a:ext cx="6800800" cy="625624"/>
          </a:xfrm>
        </p:spPr>
        <p:txBody>
          <a:bodyPr/>
          <a:lstStyle/>
          <a:p>
            <a:r>
              <a:rPr lang="fr-FR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COPIL RFSA GT 1</a:t>
            </a:r>
          </a:p>
          <a:p>
            <a:r>
              <a:rPr lang="fr-FR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3 décembre 2018</a:t>
            </a:r>
          </a:p>
          <a:p>
            <a:endParaRPr lang="fr-FR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27584" y="5013176"/>
            <a:ext cx="80655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2800" i="1" dirty="0">
                <a:solidFill>
                  <a:srgbClr val="00B0F0"/>
                </a:solidFill>
                <a:latin typeface="+mn-lt"/>
                <a:cs typeface="Arial" charset="0"/>
              </a:rPr>
              <a:t>Flore DEMAY, </a:t>
            </a:r>
            <a:r>
              <a:rPr lang="fr-FR" sz="2000" i="1" dirty="0">
                <a:solidFill>
                  <a:srgbClr val="00B0F0"/>
                </a:solidFill>
                <a:latin typeface="+mn-lt"/>
                <a:cs typeface="Arial" charset="0"/>
              </a:rPr>
              <a:t>chef d’Unité USM Anses-ANMV</a:t>
            </a:r>
          </a:p>
          <a:p>
            <a:pPr algn="r">
              <a:defRPr/>
            </a:pPr>
            <a:r>
              <a:rPr lang="fr-FR" sz="2800" i="1" dirty="0">
                <a:solidFill>
                  <a:srgbClr val="00B0F0"/>
                </a:solidFill>
                <a:latin typeface="+mn-lt"/>
                <a:cs typeface="Arial" charset="0"/>
              </a:rPr>
              <a:t>Jean-Pierre ORAND , </a:t>
            </a:r>
            <a:r>
              <a:rPr lang="fr-FR" sz="2000" i="1" dirty="0">
                <a:solidFill>
                  <a:srgbClr val="00B0F0"/>
                </a:solidFill>
                <a:latin typeface="+mn-lt"/>
                <a:cs typeface="Arial" charset="0"/>
              </a:rPr>
              <a:t>Directeur Anses-ANMV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Médicaments à base de plantes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1412776"/>
            <a:ext cx="8928992" cy="2808312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Réunion en février 2018: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400">
                <a:latin typeface="Calibri" panose="020F0502020204030204" pitchFamily="34" charset="0"/>
                <a:cs typeface="Calibri" panose="020F0502020204030204" pitchFamily="34" charset="0"/>
              </a:rPr>
              <a:t>Enquête européenne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: très faible taux de réponse, données peu exploitables</a:t>
            </a:r>
          </a:p>
          <a:p>
            <a:pPr marL="457200" lvl="1" indent="0">
              <a:buNone/>
            </a:pPr>
            <a:r>
              <a:rPr lang="fr-FR" b="1" u="sng" dirty="0">
                <a:latin typeface="Calibri" panose="020F0502020204030204" pitchFamily="34" charset="0"/>
              </a:rPr>
              <a:t>Réponses reçues par ITAB </a:t>
            </a:r>
            <a:r>
              <a:rPr lang="fr-FR" dirty="0">
                <a:latin typeface="Calibri" panose="020F0502020204030204" pitchFamily="34" charset="0"/>
              </a:rPr>
              <a:t>(Allemagne, Bulgarie, Espagne, Suisse, UK)</a:t>
            </a:r>
          </a:p>
          <a:p>
            <a:pPr lvl="1"/>
            <a:r>
              <a:rPr lang="fr-FR" dirty="0">
                <a:latin typeface="Calibri" panose="020F0502020204030204" pitchFamily="34" charset="0"/>
              </a:rPr>
              <a:t>Espagne et UK considèrent cette utilisation des plantes comme critique et l’Allemagne ne sait pas.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fr-FR" dirty="0">
                <a:latin typeface="Calibri" panose="020F0502020204030204" pitchFamily="34" charset="0"/>
              </a:rPr>
              <a:t>Espagne mentionne que les extraits de plantes sont reconnus dans des préparations homéopathiques ou enregistrés comme additifs de l’alimentation animale et qu’il y a donc un « gap » sur la réglementation des médicaments vétérinaires à base de plantes. </a:t>
            </a:r>
          </a:p>
          <a:p>
            <a:pPr lvl="1"/>
            <a:r>
              <a:rPr lang="fr-FR" dirty="0">
                <a:latin typeface="Calibri" panose="020F0502020204030204" pitchFamily="34" charset="0"/>
              </a:rPr>
              <a:t>Produits à base extraits de plantes/HE sans AMM utilisés dans 4 pays / 5, pas toujours avec le respect des LMR </a:t>
            </a:r>
            <a:endParaRPr lang="en-US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344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Médicaments à base de plantes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980728"/>
            <a:ext cx="8928992" cy="2808312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Réunion en février 2018: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Enquête européenne : vétérinaire</a:t>
            </a:r>
          </a:p>
          <a:p>
            <a:pPr marL="457200" lvl="1" indent="0">
              <a:buNone/>
            </a:pPr>
            <a:r>
              <a:rPr lang="fr-FR" b="1" u="sng" dirty="0">
                <a:latin typeface="Calibri" panose="020F0502020204030204" pitchFamily="34" charset="0"/>
              </a:rPr>
              <a:t>Réponses reçues pour UEVP</a:t>
            </a:r>
            <a:r>
              <a:rPr lang="fr-FR" dirty="0">
                <a:latin typeface="Calibri" panose="020F0502020204030204" pitchFamily="34" charset="0"/>
              </a:rPr>
              <a:t> (Autriche, Danemark, Espagne, Irlande, Norvège, Slovaquie)</a:t>
            </a:r>
            <a:endParaRPr lang="en-US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fr-FR" dirty="0">
                <a:latin typeface="Calibri" panose="020F0502020204030204" pitchFamily="34" charset="0"/>
              </a:rPr>
              <a:t>Pour les 6 pays : 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fr-FR" dirty="0">
                <a:latin typeface="Calibri" panose="020F0502020204030204" pitchFamily="34" charset="0"/>
              </a:rPr>
              <a:t>Utilisation des extraits de plantes ou HE en prévention ou traitement de maladies animales réglementées : 4/6 par la Directive 2001/82 et pour le Danemark et Autriche : une réglementation autre, 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fr-FR" dirty="0">
                <a:latin typeface="Calibri" panose="020F0502020204030204" pitchFamily="34" charset="0"/>
              </a:rPr>
              <a:t>Extraits de plantes ou HE pour le traitement/prévention sans AMM non utilisés (2/6) ou ne savent pas (4/6)</a:t>
            </a:r>
            <a:endParaRPr lang="en-US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Présentation de l’ANMV au SPACE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1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Réunion du GT plantes : lundi 28 janvier 2019</a:t>
            </a:r>
          </a:p>
        </p:txBody>
      </p:sp>
    </p:spTree>
    <p:extLst>
      <p:ext uri="{BB962C8B-B14F-4D97-AF65-F5344CB8AC3E}">
        <p14:creationId xmlns:p14="http://schemas.microsoft.com/office/powerpoint/2010/main" val="749836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-274638" y="3038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00063" y="2071688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endParaRPr lang="fr-FR" sz="36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2054" name="Picture 7" descr="I:\DICODIS\UCE Unité Communication externe\UCE EDITIONS ANSES\LOGOS DIVERS\Logo ANSES\Logo Anses avec signature\FR\anses_signature_fr_ex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3108325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823071"/>
            <a:ext cx="7772400" cy="1470025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Règlement Médicament Vétérinaire</a:t>
            </a:r>
            <a:b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0342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OTLSHAPE_M_2d06cdfdcfd54f57b13c0876c9576e6d_Connector1"/>
          <p:cNvCxnSpPr/>
          <p:nvPr>
            <p:custDataLst>
              <p:tags r:id="rId2"/>
            </p:custDataLst>
          </p:nvPr>
        </p:nvCxnSpPr>
        <p:spPr bwMode="auto">
          <a:xfrm>
            <a:off x="6746789" y="2514219"/>
            <a:ext cx="0" cy="533781"/>
          </a:xfrm>
          <a:prstGeom prst="line">
            <a:avLst/>
          </a:prstGeom>
          <a:solidFill>
            <a:schemeClr val="accent1"/>
          </a:solidFill>
          <a:ln w="7620" cap="flat" cmpd="sng" algn="ctr">
            <a:solidFill>
              <a:srgbClr val="1F497E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OTLSHAPE_M_e495549170a6406285374ca72ca89c26_Connector3"/>
          <p:cNvCxnSpPr/>
          <p:nvPr>
            <p:custDataLst>
              <p:tags r:id="rId3"/>
            </p:custDataLst>
          </p:nvPr>
        </p:nvCxnSpPr>
        <p:spPr bwMode="auto">
          <a:xfrm>
            <a:off x="5430183" y="2832100"/>
            <a:ext cx="0" cy="215900"/>
          </a:xfrm>
          <a:prstGeom prst="line">
            <a:avLst/>
          </a:prstGeom>
          <a:solidFill>
            <a:schemeClr val="accent1"/>
          </a:solidFill>
          <a:ln w="7620" cap="flat" cmpd="sng" algn="ctr">
            <a:solidFill>
              <a:srgbClr val="1F497E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OTLSHAPE_M_e495549170a6406285374ca72ca89c26_Connector2"/>
          <p:cNvCxnSpPr/>
          <p:nvPr>
            <p:custDataLst>
              <p:tags r:id="rId4"/>
            </p:custDataLst>
          </p:nvPr>
        </p:nvCxnSpPr>
        <p:spPr bwMode="auto">
          <a:xfrm>
            <a:off x="5430183" y="2651675"/>
            <a:ext cx="0" cy="25400"/>
          </a:xfrm>
          <a:prstGeom prst="line">
            <a:avLst/>
          </a:prstGeom>
          <a:solidFill>
            <a:schemeClr val="accent1"/>
          </a:solidFill>
          <a:ln w="7620" cap="flat" cmpd="sng" algn="ctr">
            <a:solidFill>
              <a:srgbClr val="1F497E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OTLSHAPE_M_e495549170a6406285374ca72ca89c26_Connector1"/>
          <p:cNvCxnSpPr/>
          <p:nvPr>
            <p:custDataLst>
              <p:tags r:id="rId5"/>
            </p:custDataLst>
          </p:nvPr>
        </p:nvCxnSpPr>
        <p:spPr bwMode="auto">
          <a:xfrm>
            <a:off x="5430183" y="1963716"/>
            <a:ext cx="0" cy="517440"/>
          </a:xfrm>
          <a:prstGeom prst="line">
            <a:avLst/>
          </a:prstGeom>
          <a:solidFill>
            <a:schemeClr val="accent1"/>
          </a:solidFill>
          <a:ln w="7620" cap="flat" cmpd="sng" algn="ctr">
            <a:solidFill>
              <a:srgbClr val="1F497E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OTLSHAPE_M_5f8063e5583847f5b7172f6482ca1ea7_Connector1"/>
          <p:cNvCxnSpPr/>
          <p:nvPr>
            <p:custDataLst>
              <p:tags r:id="rId6"/>
            </p:custDataLst>
          </p:nvPr>
        </p:nvCxnSpPr>
        <p:spPr bwMode="auto">
          <a:xfrm>
            <a:off x="5120406" y="2599478"/>
            <a:ext cx="0" cy="448522"/>
          </a:xfrm>
          <a:prstGeom prst="line">
            <a:avLst/>
          </a:prstGeom>
          <a:solidFill>
            <a:schemeClr val="accent1"/>
          </a:solidFill>
          <a:ln w="7620" cap="flat" cmpd="sng" algn="ctr">
            <a:solidFill>
              <a:srgbClr val="1F497E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OTLSHAPE_M_58d58952885146f1a2ca65552810f67c_Connector1"/>
          <p:cNvCxnSpPr/>
          <p:nvPr>
            <p:custDataLst>
              <p:tags r:id="rId7"/>
            </p:custDataLst>
          </p:nvPr>
        </p:nvCxnSpPr>
        <p:spPr bwMode="auto">
          <a:xfrm>
            <a:off x="2874577" y="2134235"/>
            <a:ext cx="0" cy="913765"/>
          </a:xfrm>
          <a:prstGeom prst="line">
            <a:avLst/>
          </a:prstGeom>
          <a:solidFill>
            <a:schemeClr val="accent1"/>
          </a:solidFill>
          <a:ln w="7620" cap="flat" cmpd="sng" algn="ctr">
            <a:solidFill>
              <a:srgbClr val="1F497E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E38AA-79BF-4FE2-9E0D-FAC0B0D643BB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42" name="OTLSHAPE_TB_00000000000000000000000000000000_LeftEndCaps" hidden="1"/>
          <p:cNvSpPr txBox="1"/>
          <p:nvPr>
            <p:custDataLst>
              <p:tags r:id="rId8"/>
            </p:custDataLst>
          </p:nvPr>
        </p:nvSpPr>
        <p:spPr>
          <a:xfrm>
            <a:off x="254000" y="30989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fr-FR" sz="1800">
                <a:solidFill>
                  <a:srgbClr val="ED7D31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43" name="OTLSHAPE_TB_00000000000000000000000000000000_RightEndCaps"/>
          <p:cNvSpPr txBox="1"/>
          <p:nvPr>
            <p:custDataLst>
              <p:tags r:id="rId9"/>
            </p:custDataLst>
          </p:nvPr>
        </p:nvSpPr>
        <p:spPr>
          <a:xfrm>
            <a:off x="8426534" y="30989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fr-FR" sz="1800" spc="-38">
                <a:solidFill>
                  <a:srgbClr val="ED7D31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44" name="OTLSHAPE_TB_00000000000000000000000000000000_ScaleContainer"/>
          <p:cNvSpPr/>
          <p:nvPr>
            <p:custDataLst>
              <p:tags r:id="rId10"/>
            </p:custDataLst>
          </p:nvPr>
        </p:nvSpPr>
        <p:spPr bwMode="auto">
          <a:xfrm>
            <a:off x="844465" y="3048000"/>
            <a:ext cx="74676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44546A"/>
              </a:gs>
              <a:gs pos="0">
                <a:srgbClr val="44546A"/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96" charset="-128"/>
            </a:endParaRPr>
          </a:p>
        </p:txBody>
      </p:sp>
      <p:sp>
        <p:nvSpPr>
          <p:cNvPr id="45" name="OTLSHAPE_TB_00000000000000000000000000000000_ElapsedTime"/>
          <p:cNvSpPr/>
          <p:nvPr>
            <p:custDataLst>
              <p:tags r:id="rId11"/>
            </p:custDataLst>
          </p:nvPr>
        </p:nvSpPr>
        <p:spPr bwMode="auto">
          <a:xfrm>
            <a:off x="844465" y="3048000"/>
            <a:ext cx="4889198" cy="381000"/>
          </a:xfrm>
          <a:prstGeom prst="roundRect">
            <a:avLst>
              <a:gd name="adj" fmla="val 10000000"/>
            </a:avLst>
          </a:prstGeom>
          <a:solidFill>
            <a:srgbClr val="FF0000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96" charset="-128"/>
            </a:endParaRPr>
          </a:p>
        </p:txBody>
      </p:sp>
      <p:sp>
        <p:nvSpPr>
          <p:cNvPr id="46" name="OTLSHAPE_TB_00000000000000000000000000000000_TodayMarkerShape"/>
          <p:cNvSpPr/>
          <p:nvPr>
            <p:custDataLst>
              <p:tags r:id="rId12"/>
            </p:custDataLst>
          </p:nvPr>
        </p:nvSpPr>
        <p:spPr bwMode="auto">
          <a:xfrm>
            <a:off x="5329131" y="3429000"/>
            <a:ext cx="114300" cy="127000"/>
          </a:xfrm>
          <a:prstGeom prst="triangl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96" charset="-128"/>
            </a:endParaRPr>
          </a:p>
        </p:txBody>
      </p:sp>
      <p:sp>
        <p:nvSpPr>
          <p:cNvPr id="47" name="OTLSHAPE_TB_00000000000000000000000000000000_TodayMarkerText"/>
          <p:cNvSpPr txBox="1"/>
          <p:nvPr>
            <p:custDataLst>
              <p:tags r:id="rId13"/>
            </p:custDataLst>
          </p:nvPr>
        </p:nvSpPr>
        <p:spPr>
          <a:xfrm>
            <a:off x="5021102" y="3556000"/>
            <a:ext cx="736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fr-FR" sz="1200" b="0" spc="-6">
                <a:solidFill>
                  <a:schemeClr val="dk1"/>
                </a:solidFill>
                <a:latin typeface="Calibri" panose="020F0502020204030204" pitchFamily="34" charset="0"/>
              </a:rPr>
              <a:t>Aujourd'hui</a:t>
            </a:r>
          </a:p>
        </p:txBody>
      </p:sp>
      <p:sp>
        <p:nvSpPr>
          <p:cNvPr id="48" name="OTLSHAPE_TB_00000000000000000000000000000000_TimescaleInterval1"/>
          <p:cNvSpPr txBox="1"/>
          <p:nvPr>
            <p:custDataLst>
              <p:tags r:id="rId14"/>
            </p:custDataLst>
          </p:nvPr>
        </p:nvSpPr>
        <p:spPr>
          <a:xfrm>
            <a:off x="1073065" y="3145473"/>
            <a:ext cx="2310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b="0" spc="-18">
                <a:solidFill>
                  <a:schemeClr val="lt1"/>
                </a:solidFill>
                <a:latin typeface="Calibri" panose="020F0502020204030204" pitchFamily="34" charset="0"/>
              </a:rPr>
              <a:t>oct.</a:t>
            </a:r>
          </a:p>
        </p:txBody>
      </p:sp>
      <p:cxnSp>
        <p:nvCxnSpPr>
          <p:cNvPr id="49" name="OTLSHAPE_TB_00000000000000000000000000000000_Separator1"/>
          <p:cNvCxnSpPr/>
          <p:nvPr>
            <p:custDataLst>
              <p:tags r:id="rId15"/>
            </p:custDataLst>
          </p:nvPr>
        </p:nvCxnSpPr>
        <p:spPr bwMode="auto">
          <a:xfrm>
            <a:off x="3410336" y="3111500"/>
            <a:ext cx="0" cy="25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OTLSHAPE_TB_00000000000000000000000000000000_TimescaleInterval2"/>
          <p:cNvSpPr txBox="1"/>
          <p:nvPr>
            <p:custDataLst>
              <p:tags r:id="rId16"/>
            </p:custDataLst>
          </p:nvPr>
        </p:nvSpPr>
        <p:spPr>
          <a:xfrm>
            <a:off x="3473837" y="3145473"/>
            <a:ext cx="25596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b="0" spc="-14">
                <a:solidFill>
                  <a:schemeClr val="lt1"/>
                </a:solidFill>
                <a:latin typeface="Calibri" panose="020F0502020204030204" pitchFamily="34" charset="0"/>
              </a:rPr>
              <a:t>nov.</a:t>
            </a:r>
          </a:p>
        </p:txBody>
      </p:sp>
      <p:cxnSp>
        <p:nvCxnSpPr>
          <p:cNvPr id="51" name="OTLSHAPE_TB_00000000000000000000000000000000_Separator2"/>
          <p:cNvCxnSpPr/>
          <p:nvPr>
            <p:custDataLst>
              <p:tags r:id="rId17"/>
            </p:custDataLst>
          </p:nvPr>
        </p:nvCxnSpPr>
        <p:spPr bwMode="auto">
          <a:xfrm>
            <a:off x="5733663" y="3111500"/>
            <a:ext cx="0" cy="25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OTLSHAPE_TB_00000000000000000000000000000000_TimescaleInterval3"/>
          <p:cNvSpPr txBox="1"/>
          <p:nvPr>
            <p:custDataLst>
              <p:tags r:id="rId18"/>
            </p:custDataLst>
          </p:nvPr>
        </p:nvSpPr>
        <p:spPr>
          <a:xfrm>
            <a:off x="5797164" y="3145473"/>
            <a:ext cx="25616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b="0" spc="-16">
                <a:solidFill>
                  <a:schemeClr val="lt1"/>
                </a:solidFill>
                <a:latin typeface="Calibri" panose="020F0502020204030204" pitchFamily="34" charset="0"/>
              </a:rPr>
              <a:t>déc.</a:t>
            </a:r>
          </a:p>
        </p:txBody>
      </p:sp>
      <p:sp>
        <p:nvSpPr>
          <p:cNvPr id="59" name="OTLSHAPE_M_58d58952885146f1a2ca65552810f67c_Title"/>
          <p:cNvSpPr txBox="1"/>
          <p:nvPr>
            <p:custDataLst>
              <p:tags r:id="rId19"/>
            </p:custDataLst>
          </p:nvPr>
        </p:nvSpPr>
        <p:spPr>
          <a:xfrm>
            <a:off x="3096827" y="2015913"/>
            <a:ext cx="213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100" spc="-2">
                <a:solidFill>
                  <a:schemeClr val="dk1"/>
                </a:solidFill>
                <a:latin typeface="Calibri" panose="020F0502020204030204" pitchFamily="34" charset="0"/>
              </a:rPr>
              <a:t>Adoption par le Parlement Européen</a:t>
            </a:r>
          </a:p>
        </p:txBody>
      </p:sp>
      <p:sp>
        <p:nvSpPr>
          <p:cNvPr id="60" name="OTLSHAPE_M_58d58952885146f1a2ca65552810f67c_Date"/>
          <p:cNvSpPr txBox="1"/>
          <p:nvPr>
            <p:custDataLst>
              <p:tags r:id="rId20"/>
            </p:custDataLst>
          </p:nvPr>
        </p:nvSpPr>
        <p:spPr>
          <a:xfrm>
            <a:off x="3096827" y="2211832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000" b="0" spc="-8">
                <a:solidFill>
                  <a:srgbClr val="44546A"/>
                </a:solidFill>
                <a:latin typeface="Calibri" panose="020F0502020204030204" pitchFamily="34" charset="0"/>
              </a:rPr>
              <a:t>10/25/2018</a:t>
            </a:r>
          </a:p>
        </p:txBody>
      </p:sp>
      <p:sp>
        <p:nvSpPr>
          <p:cNvPr id="61" name="OTLSHAPE_M_58d58952885146f1a2ca65552810f67c_Shape"/>
          <p:cNvSpPr/>
          <p:nvPr>
            <p:custDataLst>
              <p:tags r:id="rId21"/>
            </p:custDataLst>
          </p:nvPr>
        </p:nvSpPr>
        <p:spPr bwMode="auto">
          <a:xfrm rot="16200000">
            <a:off x="2899977" y="2134235"/>
            <a:ext cx="165100" cy="165100"/>
          </a:xfrm>
          <a:prstGeom prst="flowChartMerge">
            <a:avLst/>
          </a:prstGeom>
          <a:solidFill>
            <a:srgbClr val="96D64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96" charset="-128"/>
            </a:endParaRPr>
          </a:p>
        </p:txBody>
      </p:sp>
      <p:sp>
        <p:nvSpPr>
          <p:cNvPr id="62" name="OTLSHAPE_M_5f8063e5583847f5b7172f6482ca1ea7_Title"/>
          <p:cNvSpPr txBox="1"/>
          <p:nvPr>
            <p:custDataLst>
              <p:tags r:id="rId22"/>
            </p:custDataLst>
          </p:nvPr>
        </p:nvSpPr>
        <p:spPr>
          <a:xfrm>
            <a:off x="5342656" y="2481157"/>
            <a:ext cx="546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100" spc="-12">
                <a:solidFill>
                  <a:schemeClr val="dk1"/>
                </a:solidFill>
                <a:latin typeface="Calibri" panose="020F0502020204030204" pitchFamily="34" charset="0"/>
              </a:rPr>
              <a:t>COREPER</a:t>
            </a:r>
          </a:p>
        </p:txBody>
      </p:sp>
      <p:sp>
        <p:nvSpPr>
          <p:cNvPr id="63" name="OTLSHAPE_M_5f8063e5583847f5b7172f6482ca1ea7_Date"/>
          <p:cNvSpPr txBox="1"/>
          <p:nvPr>
            <p:custDataLst>
              <p:tags r:id="rId23"/>
            </p:custDataLst>
          </p:nvPr>
        </p:nvSpPr>
        <p:spPr>
          <a:xfrm>
            <a:off x="5342656" y="2677075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000" b="0" spc="-8">
                <a:solidFill>
                  <a:srgbClr val="44546A"/>
                </a:solidFill>
                <a:latin typeface="Calibri" panose="020F0502020204030204" pitchFamily="34" charset="0"/>
              </a:rPr>
              <a:t>11/22/2018</a:t>
            </a:r>
          </a:p>
        </p:txBody>
      </p:sp>
      <p:sp>
        <p:nvSpPr>
          <p:cNvPr id="64" name="OTLSHAPE_M_5f8063e5583847f5b7172f6482ca1ea7_Shape"/>
          <p:cNvSpPr/>
          <p:nvPr>
            <p:custDataLst>
              <p:tags r:id="rId24"/>
            </p:custDataLst>
          </p:nvPr>
        </p:nvSpPr>
        <p:spPr bwMode="auto">
          <a:xfrm rot="16200000">
            <a:off x="5145806" y="2599478"/>
            <a:ext cx="165100" cy="165100"/>
          </a:xfrm>
          <a:prstGeom prst="flowChartMerge">
            <a:avLst/>
          </a:prstGeom>
          <a:solidFill>
            <a:srgbClr val="02B2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96" charset="-128"/>
            </a:endParaRPr>
          </a:p>
        </p:txBody>
      </p:sp>
      <p:sp>
        <p:nvSpPr>
          <p:cNvPr id="65" name="OTLSHAPE_M_e495549170a6406285374ca72ca89c26_Title"/>
          <p:cNvSpPr txBox="1"/>
          <p:nvPr>
            <p:custDataLst>
              <p:tags r:id="rId25"/>
            </p:custDataLst>
          </p:nvPr>
        </p:nvSpPr>
        <p:spPr>
          <a:xfrm>
            <a:off x="5652433" y="1845395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100" spc="-4">
                <a:solidFill>
                  <a:schemeClr val="dk1"/>
                </a:solidFill>
                <a:latin typeface="Calibri" panose="020F0502020204030204" pitchFamily="34" charset="0"/>
              </a:rPr>
              <a:t>Adoption par le Conseil</a:t>
            </a:r>
          </a:p>
        </p:txBody>
      </p:sp>
      <p:sp>
        <p:nvSpPr>
          <p:cNvPr id="66" name="OTLSHAPE_M_e495549170a6406285374ca72ca89c26_Date"/>
          <p:cNvSpPr txBox="1"/>
          <p:nvPr>
            <p:custDataLst>
              <p:tags r:id="rId26"/>
            </p:custDataLst>
          </p:nvPr>
        </p:nvSpPr>
        <p:spPr>
          <a:xfrm>
            <a:off x="5652433" y="2041313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000" b="0" spc="-8">
                <a:solidFill>
                  <a:srgbClr val="44546A"/>
                </a:solidFill>
                <a:latin typeface="Calibri" panose="020F0502020204030204" pitchFamily="34" charset="0"/>
              </a:rPr>
              <a:t>11/26/2018</a:t>
            </a:r>
          </a:p>
        </p:txBody>
      </p:sp>
      <p:sp>
        <p:nvSpPr>
          <p:cNvPr id="67" name="OTLSHAPE_M_e495549170a6406285374ca72ca89c26_Shape"/>
          <p:cNvSpPr/>
          <p:nvPr>
            <p:custDataLst>
              <p:tags r:id="rId27"/>
            </p:custDataLst>
          </p:nvPr>
        </p:nvSpPr>
        <p:spPr bwMode="auto">
          <a:xfrm rot="16200000">
            <a:off x="5455583" y="1963716"/>
            <a:ext cx="165100" cy="165100"/>
          </a:xfrm>
          <a:prstGeom prst="flowChartMerge">
            <a:avLst/>
          </a:prstGeom>
          <a:solidFill>
            <a:srgbClr val="02B2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96" charset="-128"/>
            </a:endParaRPr>
          </a:p>
        </p:txBody>
      </p:sp>
      <p:sp>
        <p:nvSpPr>
          <p:cNvPr id="68" name="OTLSHAPE_M_2d06cdfdcfd54f57b13c0876c9576e6d_Title"/>
          <p:cNvSpPr txBox="1"/>
          <p:nvPr>
            <p:custDataLst>
              <p:tags r:id="rId28"/>
            </p:custDataLst>
          </p:nvPr>
        </p:nvSpPr>
        <p:spPr>
          <a:xfrm>
            <a:off x="6969039" y="2310638"/>
            <a:ext cx="18669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100">
                <a:solidFill>
                  <a:schemeClr val="dk1"/>
                </a:solidFill>
                <a:latin typeface="Calibri" panose="020F0502020204030204" pitchFamily="34" charset="0"/>
              </a:rPr>
              <a:t>Présentation plan d'action de la Commission Européenne</a:t>
            </a:r>
          </a:p>
        </p:txBody>
      </p:sp>
      <p:sp>
        <p:nvSpPr>
          <p:cNvPr id="69" name="OTLSHAPE_M_2d06cdfdcfd54f57b13c0876c9576e6d_Date"/>
          <p:cNvSpPr txBox="1"/>
          <p:nvPr>
            <p:custDataLst>
              <p:tags r:id="rId29"/>
            </p:custDataLst>
          </p:nvPr>
        </p:nvSpPr>
        <p:spPr>
          <a:xfrm>
            <a:off x="6969039" y="2677075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000" b="0" spc="-8">
                <a:solidFill>
                  <a:srgbClr val="44546A"/>
                </a:solidFill>
                <a:latin typeface="Calibri" panose="020F0502020204030204" pitchFamily="34" charset="0"/>
              </a:rPr>
              <a:t>12/14/2018</a:t>
            </a:r>
          </a:p>
        </p:txBody>
      </p:sp>
      <p:sp>
        <p:nvSpPr>
          <p:cNvPr id="70" name="OTLSHAPE_M_2d06cdfdcfd54f57b13c0876c9576e6d_Shape"/>
          <p:cNvSpPr/>
          <p:nvPr>
            <p:custDataLst>
              <p:tags r:id="rId30"/>
            </p:custDataLst>
          </p:nvPr>
        </p:nvSpPr>
        <p:spPr bwMode="auto">
          <a:xfrm rot="16200000">
            <a:off x="6772189" y="2514219"/>
            <a:ext cx="165100" cy="165100"/>
          </a:xfrm>
          <a:prstGeom prst="flowChartMerge">
            <a:avLst/>
          </a:prstGeom>
          <a:solidFill>
            <a:srgbClr val="EA161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96" charset="-128"/>
            </a:endParaRPr>
          </a:p>
        </p:txBody>
      </p:sp>
      <p:sp>
        <p:nvSpPr>
          <p:cNvPr id="71" name="OTLSHAPE_T_93d3a3fc335b4b7c8b1d3c9257346715_Shape"/>
          <p:cNvSpPr/>
          <p:nvPr>
            <p:custDataLst>
              <p:tags r:id="rId31"/>
            </p:custDataLst>
          </p:nvPr>
        </p:nvSpPr>
        <p:spPr bwMode="auto">
          <a:xfrm>
            <a:off x="6508052" y="4115774"/>
            <a:ext cx="393700" cy="203200"/>
          </a:xfrm>
          <a:prstGeom prst="roundRect">
            <a:avLst>
              <a:gd name="adj" fmla="val 100000"/>
            </a:avLst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96" charset="-128"/>
            </a:endParaRPr>
          </a:p>
        </p:txBody>
      </p:sp>
      <p:sp>
        <p:nvSpPr>
          <p:cNvPr id="72" name="OTLSHAPE_T_93d3a3fc335b4b7c8b1d3c9257346715_ShapePercentage" hidden="1"/>
          <p:cNvSpPr/>
          <p:nvPr>
            <p:custDataLst>
              <p:tags r:id="rId32"/>
            </p:custDataLst>
          </p:nvPr>
        </p:nvSpPr>
        <p:spPr bwMode="auto">
          <a:xfrm>
            <a:off x="6508052" y="4115774"/>
            <a:ext cx="0" cy="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96" charset="-128"/>
            </a:endParaRPr>
          </a:p>
        </p:txBody>
      </p:sp>
      <p:sp>
        <p:nvSpPr>
          <p:cNvPr id="73" name="OTLSHAPE_T_93d3a3fc335b4b7c8b1d3c9257346715_Duration" hidden="1"/>
          <p:cNvSpPr txBox="1"/>
          <p:nvPr>
            <p:custDataLst>
              <p:tags r:id="rId33"/>
            </p:custDataLst>
          </p:nvPr>
        </p:nvSpPr>
        <p:spPr>
          <a:xfrm>
            <a:off x="0" y="3945255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fr-FR" sz="1000" b="0">
                <a:solidFill>
                  <a:srgbClr val="ED7D31"/>
                </a:solidFill>
                <a:latin typeface="Calibri" panose="020F0502020204030204" pitchFamily="34" charset="0"/>
              </a:rPr>
              <a:t>5 jours</a:t>
            </a:r>
          </a:p>
        </p:txBody>
      </p:sp>
      <p:sp>
        <p:nvSpPr>
          <p:cNvPr id="74" name="OTLSHAPE_T_93d3a3fc335b4b7c8b1d3c9257346715_TextPercentage" hidden="1"/>
          <p:cNvSpPr txBox="1"/>
          <p:nvPr>
            <p:custDataLst>
              <p:tags r:id="rId34"/>
            </p:custDataLst>
          </p:nvPr>
        </p:nvSpPr>
        <p:spPr>
          <a:xfrm>
            <a:off x="0" y="41002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000" b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OTLSHAPE_T_93d3a3fc335b4b7c8b1d3c9257346715_JoinedDate" hidden="1"/>
          <p:cNvSpPr txBox="1"/>
          <p:nvPr>
            <p:custDataLst>
              <p:tags r:id="rId35"/>
            </p:custDataLst>
          </p:nvPr>
        </p:nvSpPr>
        <p:spPr>
          <a:xfrm>
            <a:off x="0" y="41002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000" b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OTLSHAPE_T_93d3a3fc335b4b7c8b1d3c9257346715_StartDate"/>
          <p:cNvSpPr txBox="1"/>
          <p:nvPr>
            <p:custDataLst>
              <p:tags r:id="rId36"/>
            </p:custDataLst>
          </p:nvPr>
        </p:nvSpPr>
        <p:spPr>
          <a:xfrm>
            <a:off x="5844012" y="4139861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fr-FR" sz="1000" b="0" spc="-8">
                <a:solidFill>
                  <a:srgbClr val="44546A"/>
                </a:solidFill>
                <a:latin typeface="Calibri" panose="020F0502020204030204" pitchFamily="34" charset="0"/>
              </a:rPr>
              <a:t>12/10/2018</a:t>
            </a:r>
          </a:p>
        </p:txBody>
      </p:sp>
      <p:sp>
        <p:nvSpPr>
          <p:cNvPr id="77" name="OTLSHAPE_T_93d3a3fc335b4b7c8b1d3c9257346715_Title"/>
          <p:cNvSpPr txBox="1"/>
          <p:nvPr>
            <p:custDataLst>
              <p:tags r:id="rId37"/>
            </p:custDataLst>
          </p:nvPr>
        </p:nvSpPr>
        <p:spPr>
          <a:xfrm>
            <a:off x="6508052" y="3945255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100" spc="-8">
                <a:solidFill>
                  <a:schemeClr val="dk1"/>
                </a:solidFill>
                <a:latin typeface="Calibri" panose="020F0502020204030204" pitchFamily="34" charset="0"/>
              </a:rPr>
              <a:t>Publication</a:t>
            </a:r>
          </a:p>
        </p:txBody>
      </p:sp>
      <p:sp>
        <p:nvSpPr>
          <p:cNvPr id="78" name="OTLSHAPE_T_93d3a3fc335b4b7c8b1d3c9257346715_EndDate"/>
          <p:cNvSpPr txBox="1"/>
          <p:nvPr>
            <p:custDataLst>
              <p:tags r:id="rId38"/>
            </p:custDataLst>
          </p:nvPr>
        </p:nvSpPr>
        <p:spPr>
          <a:xfrm>
            <a:off x="6946074" y="4139861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fr-FR" sz="1000" b="0" spc="-8">
                <a:solidFill>
                  <a:srgbClr val="44546A"/>
                </a:solidFill>
                <a:latin typeface="Calibri" panose="020F0502020204030204" pitchFamily="34" charset="0"/>
              </a:rPr>
              <a:t>12/15/2018</a:t>
            </a:r>
          </a:p>
        </p:txBody>
      </p:sp>
      <p:sp>
        <p:nvSpPr>
          <p:cNvPr id="89" name="Titre 1"/>
          <p:cNvSpPr>
            <a:spLocks noGrp="1"/>
          </p:cNvSpPr>
          <p:nvPr>
            <p:ph type="title"/>
          </p:nvPr>
        </p:nvSpPr>
        <p:spPr>
          <a:xfrm>
            <a:off x="35496" y="-99392"/>
            <a:ext cx="8928992" cy="562074"/>
          </a:xfrm>
        </p:spPr>
        <p:txBody>
          <a:bodyPr/>
          <a:lstStyle/>
          <a:p>
            <a:pPr algn="l"/>
            <a:r>
              <a:rPr lang="fr-F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Calendrier adoption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9345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 1"/>
          <p:cNvPicPr>
            <a:picLocks noChangeAspect="1"/>
          </p:cNvPicPr>
          <p:nvPr/>
        </p:nvPicPr>
        <p:blipFill>
          <a:blip r:embed="rId1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-7938"/>
            <a:ext cx="2351087" cy="147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6" name="OTLSHAPE_TB_00000000000000000000000000000000_ElapsedTime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67" name="OTLSHAPE_TB_00000000000000000000000000000000_TodayMarkerShape" hidden="1"/>
          <p:cNvSpPr/>
          <p:nvPr>
            <p:custDataLst>
              <p:tags r:id="rId3"/>
            </p:custDataLst>
          </p:nvPr>
        </p:nvSpPr>
        <p:spPr>
          <a:xfrm>
            <a:off x="879475" y="3429000"/>
            <a:ext cx="107950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173" name="OTLSHAPE_TB_00000000000000000000000000000000_TodayMarkerText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33450" y="3556000"/>
            <a:ext cx="7286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fr-FR" altLang="en-US" sz="1200">
                <a:solidFill>
                  <a:srgbClr val="000000"/>
                </a:solidFill>
                <a:latin typeface="Calibri" pitchFamily="34" charset="0"/>
              </a:rPr>
              <a:t>Aujourd'hui</a:t>
            </a:r>
          </a:p>
        </p:txBody>
      </p:sp>
      <p:grpSp>
        <p:nvGrpSpPr>
          <p:cNvPr id="7174" name="Groupe 701"/>
          <p:cNvGrpSpPr>
            <a:grpSpLocks/>
          </p:cNvGrpSpPr>
          <p:nvPr/>
        </p:nvGrpSpPr>
        <p:grpSpPr bwMode="auto">
          <a:xfrm>
            <a:off x="330200" y="168275"/>
            <a:ext cx="8497888" cy="6632575"/>
            <a:chOff x="317500" y="1588770"/>
            <a:chExt cx="8497196" cy="6632779"/>
          </a:xfrm>
        </p:grpSpPr>
        <p:cxnSp>
          <p:nvCxnSpPr>
            <p:cNvPr id="593" name="OTLSHAPE_M_4d94d7ad903343d9ba5e6c49d3357e70_Connector1"/>
            <p:cNvCxnSpPr/>
            <p:nvPr>
              <p:custDataLst>
                <p:tags r:id="rId72"/>
              </p:custDataLst>
            </p:nvPr>
          </p:nvCxnSpPr>
          <p:spPr>
            <a:xfrm>
              <a:off x="6760638" y="2860397"/>
              <a:ext cx="0" cy="187331"/>
            </a:xfrm>
            <a:prstGeom prst="line">
              <a:avLst/>
            </a:prstGeom>
            <a:ln w="9525" cap="flat" cmpd="sng" algn="ctr">
              <a:solidFill>
                <a:srgbClr val="1F497E">
                  <a:alpha val="49804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OTLSHAPE_M_7d67746fdd9740b8842c5a6d25130c78_Connector1"/>
            <p:cNvCxnSpPr/>
            <p:nvPr>
              <p:custDataLst>
                <p:tags r:id="rId73"/>
              </p:custDataLst>
            </p:nvPr>
          </p:nvCxnSpPr>
          <p:spPr>
            <a:xfrm>
              <a:off x="5308194" y="2606389"/>
              <a:ext cx="0" cy="441339"/>
            </a:xfrm>
            <a:prstGeom prst="line">
              <a:avLst/>
            </a:prstGeom>
            <a:ln w="9525" cap="flat" cmpd="sng" algn="ctr">
              <a:solidFill>
                <a:srgbClr val="1F497E">
                  <a:alpha val="49804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OTLSHAPE_M_45f916c868e94f44832581913a94a105_Connector1"/>
            <p:cNvCxnSpPr/>
            <p:nvPr>
              <p:custDataLst>
                <p:tags r:id="rId74"/>
              </p:custDataLst>
            </p:nvPr>
          </p:nvCxnSpPr>
          <p:spPr>
            <a:xfrm>
              <a:off x="3122385" y="2606389"/>
              <a:ext cx="0" cy="5615160"/>
            </a:xfrm>
            <a:prstGeom prst="line">
              <a:avLst/>
            </a:prstGeom>
            <a:ln w="9525" cap="flat" cmpd="sng" algn="ctr">
              <a:solidFill>
                <a:srgbClr val="00B05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OTLSHAPE_M_760be3ba036f4deca0cde8cfdc51614e_Connector1"/>
            <p:cNvCxnSpPr/>
            <p:nvPr>
              <p:custDataLst>
                <p:tags r:id="rId75"/>
              </p:custDataLst>
            </p:nvPr>
          </p:nvCxnSpPr>
          <p:spPr>
            <a:xfrm>
              <a:off x="2879516" y="2153937"/>
              <a:ext cx="0" cy="893790"/>
            </a:xfrm>
            <a:prstGeom prst="line">
              <a:avLst/>
            </a:prstGeom>
            <a:ln w="9525" cap="flat" cmpd="sng" algn="ctr">
              <a:solidFill>
                <a:srgbClr val="1F497E">
                  <a:alpha val="49804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OTLSHAPE_M_1dbcf05ab7d848debf3b9f23a3d52a37_Connector1"/>
            <p:cNvCxnSpPr/>
            <p:nvPr>
              <p:custDataLst>
                <p:tags r:id="rId76"/>
              </p:custDataLst>
            </p:nvPr>
          </p:nvCxnSpPr>
          <p:spPr>
            <a:xfrm>
              <a:off x="2395369" y="1701486"/>
              <a:ext cx="0" cy="1346241"/>
            </a:xfrm>
            <a:prstGeom prst="line">
              <a:avLst/>
            </a:prstGeom>
            <a:ln w="9525" cap="flat" cmpd="sng" algn="ctr">
              <a:solidFill>
                <a:srgbClr val="1F497E">
                  <a:alpha val="49804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OTLSHAPE_M_c015e635655b409bb65cca07db224f74_Connector1"/>
            <p:cNvCxnSpPr/>
            <p:nvPr>
              <p:custDataLst>
                <p:tags r:id="rId77"/>
              </p:custDataLst>
            </p:nvPr>
          </p:nvCxnSpPr>
          <p:spPr>
            <a:xfrm>
              <a:off x="939749" y="2606389"/>
              <a:ext cx="0" cy="441339"/>
            </a:xfrm>
            <a:prstGeom prst="line">
              <a:avLst/>
            </a:prstGeom>
            <a:ln w="9525" cap="flat" cmpd="sng" algn="ctr">
              <a:solidFill>
                <a:srgbClr val="1F497E">
                  <a:alpha val="49804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3" name="OTLSHAPE_TB_00000000000000000000000000000000_LeftEndCaps"/>
            <p:cNvSpPr txBox="1"/>
            <p:nvPr>
              <p:custDataLst>
                <p:tags r:id="rId78"/>
              </p:custDataLst>
            </p:nvPr>
          </p:nvSpPr>
          <p:spPr>
            <a:xfrm>
              <a:off x="317500" y="3098529"/>
              <a:ext cx="452401" cy="279409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spAutoFit/>
            </a:bodyPr>
            <a:lstStyle/>
            <a:p>
              <a:pPr algn="ctr">
                <a:defRPr/>
              </a:pPr>
              <a:r>
                <a:rPr lang="fr-FR" spc="-38">
                  <a:solidFill>
                    <a:srgbClr val="ED7D31"/>
                  </a:solidFill>
                  <a:latin typeface="Calibri"/>
                </a:rPr>
                <a:t>2019</a:t>
              </a:r>
            </a:p>
          </p:txBody>
        </p:sp>
        <p:sp>
          <p:nvSpPr>
            <p:cNvPr id="564" name="OTLSHAPE_TB_00000000000000000000000000000000_RightEndCaps"/>
            <p:cNvSpPr txBox="1"/>
            <p:nvPr>
              <p:custDataLst>
                <p:tags r:id="rId79"/>
              </p:custDataLst>
            </p:nvPr>
          </p:nvSpPr>
          <p:spPr>
            <a:xfrm>
              <a:off x="8362295" y="3098529"/>
              <a:ext cx="452401" cy="279409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spAutoFit/>
            </a:bodyPr>
            <a:lstStyle/>
            <a:p>
              <a:pPr algn="ctr">
                <a:defRPr/>
              </a:pPr>
              <a:r>
                <a:rPr lang="fr-FR" spc="-38">
                  <a:solidFill>
                    <a:srgbClr val="ED7D31"/>
                  </a:solidFill>
                  <a:latin typeface="Calibri"/>
                </a:rPr>
                <a:t>2028</a:t>
              </a:r>
            </a:p>
          </p:txBody>
        </p:sp>
        <p:sp>
          <p:nvSpPr>
            <p:cNvPr id="565" name="OTLSHAPE_TB_00000000000000000000000000000000_ScaleContainer"/>
            <p:cNvSpPr/>
            <p:nvPr>
              <p:custDataLst>
                <p:tags r:id="rId80"/>
              </p:custDataLst>
            </p:nvPr>
          </p:nvSpPr>
          <p:spPr>
            <a:xfrm>
              <a:off x="933365" y="3048000"/>
              <a:ext cx="7289800" cy="381000"/>
            </a:xfrm>
            <a:prstGeom prst="rect">
              <a:avLst/>
            </a:prstGeom>
            <a:gradFill flip="none" rotWithShape="1">
              <a:gsLst>
                <a:gs pos="0">
                  <a:srgbClr val="44546A"/>
                </a:gs>
                <a:gs pos="0">
                  <a:srgbClr val="44546A"/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>
              <a:reflection blurRad="6350" stA="50000" endA="300" endPos="55500" dist="50800" dir="5400000" sy="-100000" algn="bl" rotWithShape="0"/>
            </a:effectLst>
            <a:scene3d>
              <a:camera prst="orthographicFront"/>
              <a:lightRig rig="threePt" dir="t">
                <a:rot lat="0" lon="0" rev="8700000"/>
              </a:lightRig>
            </a:scene3d>
            <a:sp3d>
              <a:bevelT w="165100" h="1905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569" name="OTLSHAPE_TB_00000000000000000000000000000000_TimescaleInterval1"/>
            <p:cNvSpPr txBox="1"/>
            <p:nvPr>
              <p:custDataLst>
                <p:tags r:id="rId81"/>
              </p:custDataLst>
            </p:nvPr>
          </p:nvSpPr>
          <p:spPr>
            <a:xfrm>
              <a:off x="996895" y="3146156"/>
              <a:ext cx="304775" cy="185743"/>
            </a:xfrm>
            <a:prstGeom prst="rect">
              <a:avLst/>
            </a:prstGeom>
            <a:noFill/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1200" spc="-20">
                  <a:solidFill>
                    <a:schemeClr val="lt1"/>
                  </a:solidFill>
                  <a:latin typeface="Calibri"/>
                </a:rPr>
                <a:t>2019</a:t>
              </a:r>
            </a:p>
          </p:txBody>
        </p:sp>
        <p:cxnSp>
          <p:nvCxnSpPr>
            <p:cNvPr id="570" name="OTLSHAPE_TB_00000000000000000000000000000000_Separator1"/>
            <p:cNvCxnSpPr/>
            <p:nvPr>
              <p:custDataLst>
                <p:tags r:id="rId82"/>
              </p:custDataLst>
            </p:nvPr>
          </p:nvCxnSpPr>
          <p:spPr>
            <a:xfrm>
              <a:off x="1660416" y="3136631"/>
              <a:ext cx="0" cy="203206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1" name="OTLSHAPE_TB_00000000000000000000000000000000_TimescaleInterval2"/>
            <p:cNvSpPr txBox="1"/>
            <p:nvPr>
              <p:custDataLst>
                <p:tags r:id="rId83"/>
              </p:custDataLst>
            </p:nvPr>
          </p:nvSpPr>
          <p:spPr>
            <a:xfrm>
              <a:off x="1723910" y="3146156"/>
              <a:ext cx="304775" cy="185743"/>
            </a:xfrm>
            <a:prstGeom prst="rect">
              <a:avLst/>
            </a:prstGeom>
            <a:noFill/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1200" spc="-20">
                  <a:solidFill>
                    <a:schemeClr val="lt1"/>
                  </a:solidFill>
                  <a:latin typeface="Calibri"/>
                </a:rPr>
                <a:t>2020</a:t>
              </a:r>
            </a:p>
          </p:txBody>
        </p:sp>
        <p:cxnSp>
          <p:nvCxnSpPr>
            <p:cNvPr id="572" name="OTLSHAPE_TB_00000000000000000000000000000000_Separator2"/>
            <p:cNvCxnSpPr/>
            <p:nvPr>
              <p:custDataLst>
                <p:tags r:id="rId84"/>
              </p:custDataLst>
            </p:nvPr>
          </p:nvCxnSpPr>
          <p:spPr>
            <a:xfrm>
              <a:off x="2389019" y="3136631"/>
              <a:ext cx="0" cy="203206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3" name="OTLSHAPE_TB_00000000000000000000000000000000_TimescaleInterval3"/>
            <p:cNvSpPr txBox="1"/>
            <p:nvPr>
              <p:custDataLst>
                <p:tags r:id="rId85"/>
              </p:custDataLst>
            </p:nvPr>
          </p:nvSpPr>
          <p:spPr>
            <a:xfrm>
              <a:off x="2452514" y="3146156"/>
              <a:ext cx="304775" cy="185743"/>
            </a:xfrm>
            <a:prstGeom prst="rect">
              <a:avLst/>
            </a:prstGeom>
            <a:noFill/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1200" spc="-20">
                  <a:solidFill>
                    <a:schemeClr val="lt1"/>
                  </a:solidFill>
                  <a:latin typeface="Calibri"/>
                </a:rPr>
                <a:t>2021</a:t>
              </a:r>
            </a:p>
          </p:txBody>
        </p:sp>
        <p:cxnSp>
          <p:nvCxnSpPr>
            <p:cNvPr id="574" name="OTLSHAPE_TB_00000000000000000000000000000000_Separator3"/>
            <p:cNvCxnSpPr/>
            <p:nvPr>
              <p:custDataLst>
                <p:tags r:id="rId86"/>
              </p:custDataLst>
            </p:nvPr>
          </p:nvCxnSpPr>
          <p:spPr>
            <a:xfrm>
              <a:off x="3116035" y="3136631"/>
              <a:ext cx="0" cy="203206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5" name="OTLSHAPE_TB_00000000000000000000000000000000_TimescaleInterval4"/>
            <p:cNvSpPr txBox="1"/>
            <p:nvPr>
              <p:custDataLst>
                <p:tags r:id="rId87"/>
              </p:custDataLst>
            </p:nvPr>
          </p:nvSpPr>
          <p:spPr>
            <a:xfrm>
              <a:off x="3179530" y="3146156"/>
              <a:ext cx="306362" cy="185743"/>
            </a:xfrm>
            <a:prstGeom prst="rect">
              <a:avLst/>
            </a:prstGeom>
            <a:noFill/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1200" spc="-20">
                  <a:solidFill>
                    <a:schemeClr val="lt1"/>
                  </a:solidFill>
                  <a:latin typeface="Calibri"/>
                </a:rPr>
                <a:t>2022</a:t>
              </a:r>
            </a:p>
          </p:txBody>
        </p:sp>
        <p:cxnSp>
          <p:nvCxnSpPr>
            <p:cNvPr id="576" name="OTLSHAPE_TB_00000000000000000000000000000000_Separator4"/>
            <p:cNvCxnSpPr/>
            <p:nvPr>
              <p:custDataLst>
                <p:tags r:id="rId88"/>
              </p:custDataLst>
            </p:nvPr>
          </p:nvCxnSpPr>
          <p:spPr>
            <a:xfrm>
              <a:off x="3844638" y="3136631"/>
              <a:ext cx="0" cy="203206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7" name="OTLSHAPE_TB_00000000000000000000000000000000_TimescaleInterval5"/>
            <p:cNvSpPr txBox="1"/>
            <p:nvPr>
              <p:custDataLst>
                <p:tags r:id="rId89"/>
              </p:custDataLst>
            </p:nvPr>
          </p:nvSpPr>
          <p:spPr>
            <a:xfrm>
              <a:off x="3908133" y="3146156"/>
              <a:ext cx="304775" cy="185743"/>
            </a:xfrm>
            <a:prstGeom prst="rect">
              <a:avLst/>
            </a:prstGeom>
            <a:noFill/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1200" spc="-20">
                  <a:solidFill>
                    <a:schemeClr val="lt1"/>
                  </a:solidFill>
                  <a:latin typeface="Calibri"/>
                </a:rPr>
                <a:t>2023</a:t>
              </a:r>
            </a:p>
          </p:txBody>
        </p:sp>
        <p:cxnSp>
          <p:nvCxnSpPr>
            <p:cNvPr id="578" name="OTLSHAPE_TB_00000000000000000000000000000000_Separator5"/>
            <p:cNvCxnSpPr/>
            <p:nvPr>
              <p:custDataLst>
                <p:tags r:id="rId90"/>
              </p:custDataLst>
            </p:nvPr>
          </p:nvCxnSpPr>
          <p:spPr>
            <a:xfrm>
              <a:off x="4571654" y="3136631"/>
              <a:ext cx="0" cy="203206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9" name="OTLSHAPE_TB_00000000000000000000000000000000_TimescaleInterval6"/>
            <p:cNvSpPr txBox="1"/>
            <p:nvPr>
              <p:custDataLst>
                <p:tags r:id="rId91"/>
              </p:custDataLst>
            </p:nvPr>
          </p:nvSpPr>
          <p:spPr>
            <a:xfrm>
              <a:off x="4635148" y="3146156"/>
              <a:ext cx="304775" cy="185743"/>
            </a:xfrm>
            <a:prstGeom prst="rect">
              <a:avLst/>
            </a:prstGeom>
            <a:noFill/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1200" spc="-20" dirty="0">
                  <a:solidFill>
                    <a:schemeClr val="lt1"/>
                  </a:solidFill>
                  <a:latin typeface="Calibri"/>
                </a:rPr>
                <a:t>2024</a:t>
              </a:r>
            </a:p>
          </p:txBody>
        </p:sp>
        <p:cxnSp>
          <p:nvCxnSpPr>
            <p:cNvPr id="580" name="OTLSHAPE_TB_00000000000000000000000000000000_Separator6"/>
            <p:cNvCxnSpPr/>
            <p:nvPr>
              <p:custDataLst>
                <p:tags r:id="rId92"/>
              </p:custDataLst>
            </p:nvPr>
          </p:nvCxnSpPr>
          <p:spPr>
            <a:xfrm>
              <a:off x="5300257" y="3136631"/>
              <a:ext cx="0" cy="203206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1" name="OTLSHAPE_TB_00000000000000000000000000000000_TimescaleInterval7"/>
            <p:cNvSpPr txBox="1"/>
            <p:nvPr>
              <p:custDataLst>
                <p:tags r:id="rId93"/>
              </p:custDataLst>
            </p:nvPr>
          </p:nvSpPr>
          <p:spPr>
            <a:xfrm>
              <a:off x="5363752" y="3146156"/>
              <a:ext cx="304775" cy="185743"/>
            </a:xfrm>
            <a:prstGeom prst="rect">
              <a:avLst/>
            </a:prstGeom>
            <a:noFill/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1200" spc="-20">
                  <a:solidFill>
                    <a:schemeClr val="lt1"/>
                  </a:solidFill>
                  <a:latin typeface="Calibri"/>
                </a:rPr>
                <a:t>2025</a:t>
              </a:r>
            </a:p>
          </p:txBody>
        </p:sp>
        <p:cxnSp>
          <p:nvCxnSpPr>
            <p:cNvPr id="582" name="OTLSHAPE_TB_00000000000000000000000000000000_Separator7"/>
            <p:cNvCxnSpPr/>
            <p:nvPr>
              <p:custDataLst>
                <p:tags r:id="rId94"/>
              </p:custDataLst>
            </p:nvPr>
          </p:nvCxnSpPr>
          <p:spPr>
            <a:xfrm>
              <a:off x="6027273" y="3136631"/>
              <a:ext cx="0" cy="203206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3" name="OTLSHAPE_TB_00000000000000000000000000000000_TimescaleInterval8"/>
            <p:cNvSpPr txBox="1"/>
            <p:nvPr>
              <p:custDataLst>
                <p:tags r:id="rId95"/>
              </p:custDataLst>
            </p:nvPr>
          </p:nvSpPr>
          <p:spPr>
            <a:xfrm>
              <a:off x="6090768" y="3146156"/>
              <a:ext cx="304775" cy="185743"/>
            </a:xfrm>
            <a:prstGeom prst="rect">
              <a:avLst/>
            </a:prstGeom>
            <a:noFill/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1200" spc="-20">
                  <a:solidFill>
                    <a:schemeClr val="lt1"/>
                  </a:solidFill>
                  <a:latin typeface="Calibri"/>
                </a:rPr>
                <a:t>2026</a:t>
              </a:r>
            </a:p>
          </p:txBody>
        </p:sp>
        <p:cxnSp>
          <p:nvCxnSpPr>
            <p:cNvPr id="584" name="OTLSHAPE_TB_00000000000000000000000000000000_Separator8"/>
            <p:cNvCxnSpPr/>
            <p:nvPr>
              <p:custDataLst>
                <p:tags r:id="rId96"/>
              </p:custDataLst>
            </p:nvPr>
          </p:nvCxnSpPr>
          <p:spPr>
            <a:xfrm>
              <a:off x="6754289" y="3136631"/>
              <a:ext cx="0" cy="203206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5" name="OTLSHAPE_TB_00000000000000000000000000000000_TimescaleInterval9"/>
            <p:cNvSpPr txBox="1"/>
            <p:nvPr>
              <p:custDataLst>
                <p:tags r:id="rId97"/>
              </p:custDataLst>
            </p:nvPr>
          </p:nvSpPr>
          <p:spPr>
            <a:xfrm>
              <a:off x="6817784" y="3146156"/>
              <a:ext cx="304775" cy="185743"/>
            </a:xfrm>
            <a:prstGeom prst="rect">
              <a:avLst/>
            </a:prstGeom>
            <a:noFill/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1200" spc="-20">
                  <a:solidFill>
                    <a:schemeClr val="lt1"/>
                  </a:solidFill>
                  <a:latin typeface="Calibri"/>
                </a:rPr>
                <a:t>2027</a:t>
              </a:r>
            </a:p>
          </p:txBody>
        </p:sp>
        <p:cxnSp>
          <p:nvCxnSpPr>
            <p:cNvPr id="586" name="OTLSHAPE_TB_00000000000000000000000000000000_Separator9"/>
            <p:cNvCxnSpPr/>
            <p:nvPr>
              <p:custDataLst>
                <p:tags r:id="rId98"/>
              </p:custDataLst>
            </p:nvPr>
          </p:nvCxnSpPr>
          <p:spPr>
            <a:xfrm>
              <a:off x="7481305" y="3136631"/>
              <a:ext cx="0" cy="203206"/>
            </a:xfrm>
            <a:prstGeom prst="line">
              <a:avLst/>
            </a:prstGeom>
            <a:ln w="9525" cap="flat" cmpd="sng" algn="ctr">
              <a:solidFill>
                <a:schemeClr val="lt1">
                  <a:alpha val="2980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7" name="OTLSHAPE_TB_00000000000000000000000000000000_TimescaleInterval10"/>
            <p:cNvSpPr txBox="1"/>
            <p:nvPr>
              <p:custDataLst>
                <p:tags r:id="rId99"/>
              </p:custDataLst>
            </p:nvPr>
          </p:nvSpPr>
          <p:spPr>
            <a:xfrm>
              <a:off x="7544799" y="3146156"/>
              <a:ext cx="304775" cy="185743"/>
            </a:xfrm>
            <a:prstGeom prst="rect">
              <a:avLst/>
            </a:prstGeom>
            <a:noFill/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fr-FR" sz="1200" spc="-20">
                  <a:solidFill>
                    <a:schemeClr val="lt1"/>
                  </a:solidFill>
                  <a:latin typeface="Calibri"/>
                </a:rPr>
                <a:t>2028</a:t>
              </a:r>
            </a:p>
          </p:txBody>
        </p:sp>
        <p:sp>
          <p:nvSpPr>
            <p:cNvPr id="604" name="OTLSHAPE_M_c015e635655b409bb65cca07db224f74_Title"/>
            <p:cNvSpPr txBox="1"/>
            <p:nvPr>
              <p:custDataLst>
                <p:tags r:id="rId100"/>
              </p:custDataLst>
            </p:nvPr>
          </p:nvSpPr>
          <p:spPr>
            <a:xfrm>
              <a:off x="1161981" y="2493673"/>
              <a:ext cx="774637" cy="171455"/>
            </a:xfrm>
            <a:prstGeom prst="rect">
              <a:avLst/>
            </a:prstGeom>
            <a:noFill/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r>
                <a:rPr lang="fr-FR" sz="1100" spc="-8">
                  <a:solidFill>
                    <a:schemeClr val="dk1"/>
                  </a:solidFill>
                  <a:latin typeface="Calibri"/>
                </a:rPr>
                <a:t>Entry in force</a:t>
              </a:r>
            </a:p>
          </p:txBody>
        </p:sp>
        <p:sp>
          <p:nvSpPr>
            <p:cNvPr id="606" name="OTLSHAPE_M_c015e635655b409bb65cca07db224f74_Shape"/>
            <p:cNvSpPr/>
            <p:nvPr>
              <p:custDataLst>
                <p:tags r:id="rId101"/>
              </p:custDataLst>
            </p:nvPr>
          </p:nvSpPr>
          <p:spPr>
            <a:xfrm rot="16200000">
              <a:off x="965115" y="2605828"/>
              <a:ext cx="165100" cy="165100"/>
            </a:xfrm>
            <a:prstGeom prst="flowChartMerge">
              <a:avLst/>
            </a:prstGeom>
            <a:solidFill>
              <a:schemeClr val="bg1">
                <a:lumMod val="65000"/>
              </a:scheme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07" name="OTLSHAPE_M_1dbcf05ab7d848debf3b9f23a3d52a37_Title"/>
            <p:cNvSpPr txBox="1"/>
            <p:nvPr>
              <p:custDataLst>
                <p:tags r:id="rId102"/>
              </p:custDataLst>
            </p:nvPr>
          </p:nvSpPr>
          <p:spPr>
            <a:xfrm>
              <a:off x="2617601" y="1588770"/>
              <a:ext cx="1028616" cy="169868"/>
            </a:xfrm>
            <a:prstGeom prst="rect">
              <a:avLst/>
            </a:prstGeom>
            <a:noFill/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r>
                <a:rPr lang="fr-FR" sz="1100" spc="-6">
                  <a:solidFill>
                    <a:schemeClr val="dk1"/>
                  </a:solidFill>
                  <a:latin typeface="Calibri"/>
                </a:rPr>
                <a:t>12 months before</a:t>
              </a:r>
            </a:p>
          </p:txBody>
        </p:sp>
        <p:sp>
          <p:nvSpPr>
            <p:cNvPr id="609" name="OTLSHAPE_M_1dbcf05ab7d848debf3b9f23a3d52a37_Shape"/>
            <p:cNvSpPr/>
            <p:nvPr>
              <p:custDataLst>
                <p:tags r:id="rId103"/>
              </p:custDataLst>
            </p:nvPr>
          </p:nvSpPr>
          <p:spPr>
            <a:xfrm rot="16200000">
              <a:off x="2421366" y="1700742"/>
              <a:ext cx="165100" cy="165100"/>
            </a:xfrm>
            <a:prstGeom prst="flowChartMerge">
              <a:avLst/>
            </a:prstGeom>
            <a:solidFill>
              <a:srgbClr val="EA161E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10" name="OTLSHAPE_M_760be3ba036f4deca0cde8cfdc51614e_Title"/>
            <p:cNvSpPr txBox="1"/>
            <p:nvPr>
              <p:custDataLst>
                <p:tags r:id="rId104"/>
              </p:custDataLst>
            </p:nvPr>
          </p:nvSpPr>
          <p:spPr>
            <a:xfrm>
              <a:off x="3101748" y="2041222"/>
              <a:ext cx="965121" cy="169867"/>
            </a:xfrm>
            <a:prstGeom prst="rect">
              <a:avLst/>
            </a:prstGeom>
            <a:noFill/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r>
                <a:rPr lang="fr-FR" sz="1100" spc="-6">
                  <a:solidFill>
                    <a:schemeClr val="dk1"/>
                  </a:solidFill>
                  <a:latin typeface="Calibri"/>
                </a:rPr>
                <a:t>4 months before</a:t>
              </a:r>
            </a:p>
          </p:txBody>
        </p:sp>
        <p:sp>
          <p:nvSpPr>
            <p:cNvPr id="612" name="OTLSHAPE_M_760be3ba036f4deca0cde8cfdc51614e_Shape"/>
            <p:cNvSpPr/>
            <p:nvPr>
              <p:custDataLst>
                <p:tags r:id="rId105"/>
              </p:custDataLst>
            </p:nvPr>
          </p:nvSpPr>
          <p:spPr>
            <a:xfrm rot="16200000">
              <a:off x="2905453" y="2153285"/>
              <a:ext cx="165100" cy="165100"/>
            </a:xfrm>
            <a:prstGeom prst="flowChartMerge">
              <a:avLst/>
            </a:prstGeom>
            <a:solidFill>
              <a:srgbClr val="FEBA0A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13" name="OTLSHAPE_M_45f916c868e94f44832581913a94a105_Title"/>
            <p:cNvSpPr txBox="1"/>
            <p:nvPr>
              <p:custDataLst>
                <p:tags r:id="rId106"/>
              </p:custDataLst>
            </p:nvPr>
          </p:nvSpPr>
          <p:spPr>
            <a:xfrm>
              <a:off x="3344616" y="2493673"/>
              <a:ext cx="1106397" cy="171455"/>
            </a:xfrm>
            <a:prstGeom prst="rect">
              <a:avLst/>
            </a:prstGeom>
            <a:noFill/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r>
                <a:rPr lang="fr-FR" sz="1100" spc="-6">
                  <a:solidFill>
                    <a:schemeClr val="dk1"/>
                  </a:solidFill>
                  <a:latin typeface="Calibri"/>
                </a:rPr>
                <a:t>Date of application</a:t>
              </a:r>
            </a:p>
          </p:txBody>
        </p:sp>
        <p:sp>
          <p:nvSpPr>
            <p:cNvPr id="615" name="OTLSHAPE_M_45f916c868e94f44832581913a94a105_Shape"/>
            <p:cNvSpPr/>
            <p:nvPr>
              <p:custDataLst>
                <p:tags r:id="rId107"/>
              </p:custDataLst>
            </p:nvPr>
          </p:nvSpPr>
          <p:spPr>
            <a:xfrm rot="16200000">
              <a:off x="3148495" y="2605828"/>
              <a:ext cx="165100" cy="165100"/>
            </a:xfrm>
            <a:prstGeom prst="flowChartMerge">
              <a:avLst/>
            </a:prstGeom>
            <a:solidFill>
              <a:srgbClr val="1AAA42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16" name="OTLSHAPE_M_7d67746fdd9740b8842c5a6d25130c78_Title"/>
            <p:cNvSpPr txBox="1"/>
            <p:nvPr>
              <p:custDataLst>
                <p:tags r:id="rId108"/>
              </p:custDataLst>
            </p:nvPr>
          </p:nvSpPr>
          <p:spPr>
            <a:xfrm>
              <a:off x="5530425" y="2493673"/>
              <a:ext cx="939723" cy="171455"/>
            </a:xfrm>
            <a:prstGeom prst="rect">
              <a:avLst/>
            </a:prstGeom>
            <a:noFill/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r>
                <a:rPr lang="fr-FR" sz="1100" spc="-6">
                  <a:solidFill>
                    <a:schemeClr val="dk1"/>
                  </a:solidFill>
                  <a:latin typeface="Calibri"/>
                </a:rPr>
                <a:t>36 months from</a:t>
              </a:r>
            </a:p>
          </p:txBody>
        </p:sp>
        <p:sp>
          <p:nvSpPr>
            <p:cNvPr id="618" name="OTLSHAPE_M_7d67746fdd9740b8842c5a6d25130c78_Shape"/>
            <p:cNvSpPr/>
            <p:nvPr>
              <p:custDataLst>
                <p:tags r:id="rId109"/>
              </p:custDataLst>
            </p:nvPr>
          </p:nvSpPr>
          <p:spPr>
            <a:xfrm rot="16200000">
              <a:off x="5333866" y="2605828"/>
              <a:ext cx="165100" cy="165100"/>
            </a:xfrm>
            <a:prstGeom prst="flowChartMerge">
              <a:avLst/>
            </a:prstGeom>
            <a:solidFill>
              <a:srgbClr val="02B2EE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19" name="OTLSHAPE_M_4d94d7ad903343d9ba5e6c49d3357e70_Title"/>
            <p:cNvSpPr txBox="1"/>
            <p:nvPr>
              <p:custDataLst>
                <p:tags r:id="rId110"/>
              </p:custDataLst>
            </p:nvPr>
          </p:nvSpPr>
          <p:spPr>
            <a:xfrm>
              <a:off x="6982870" y="2747681"/>
              <a:ext cx="1447682" cy="171455"/>
            </a:xfrm>
            <a:prstGeom prst="rect">
              <a:avLst/>
            </a:prstGeom>
            <a:noFill/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r>
                <a:rPr lang="en-US" sz="1100" spc="-8" dirty="0">
                  <a:solidFill>
                    <a:schemeClr val="dk1"/>
                  </a:solidFill>
                  <a:latin typeface="Calibri"/>
                </a:rPr>
                <a:t>5 years after at the latest</a:t>
              </a:r>
              <a:endParaRPr lang="fr-FR" sz="1100" spc="-8" dirty="0">
                <a:solidFill>
                  <a:schemeClr val="dk1"/>
                </a:solidFill>
                <a:latin typeface="Calibri"/>
              </a:endParaRPr>
            </a:p>
          </p:txBody>
        </p:sp>
        <p:sp>
          <p:nvSpPr>
            <p:cNvPr id="621" name="OTLSHAPE_M_4d94d7ad903343d9ba5e6c49d3357e70_Shape"/>
            <p:cNvSpPr/>
            <p:nvPr>
              <p:custDataLst>
                <p:tags r:id="rId111"/>
              </p:custDataLst>
            </p:nvPr>
          </p:nvSpPr>
          <p:spPr>
            <a:xfrm rot="16200000">
              <a:off x="6786134" y="2859828"/>
              <a:ext cx="165100" cy="165100"/>
            </a:xfrm>
            <a:prstGeom prst="flowChartMerge">
              <a:avLst/>
            </a:prstGeom>
            <a:solidFill>
              <a:srgbClr val="2F3699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622" name="OTLSHAPE_T_33c24e80fbcf44a89689f866bc992069_Shape"/>
          <p:cNvSpPr/>
          <p:nvPr>
            <p:custDataLst>
              <p:tags r:id="rId5"/>
            </p:custDataLst>
          </p:nvPr>
        </p:nvSpPr>
        <p:spPr>
          <a:xfrm>
            <a:off x="935356" y="2114200"/>
            <a:ext cx="1460500" cy="203200"/>
          </a:xfrm>
          <a:prstGeom prst="roundRect">
            <a:avLst/>
          </a:prstGeom>
          <a:solidFill>
            <a:srgbClr val="EA161E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23" name="OTLSHAPE_T_33c24e80fbcf44a89689f866bc992069_ShapePercentage" hidden="1"/>
          <p:cNvSpPr/>
          <p:nvPr>
            <p:custDataLst>
              <p:tags r:id="rId6"/>
            </p:custDataLst>
          </p:nvPr>
        </p:nvSpPr>
        <p:spPr>
          <a:xfrm>
            <a:off x="935038" y="363220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179" name="OTLSHAPE_T_33c24e80fbcf44a89689f866bc992069_Duration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3632200"/>
            <a:ext cx="4826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fr-FR" altLang="en-US" sz="1000">
                <a:solidFill>
                  <a:srgbClr val="ED7D31"/>
                </a:solidFill>
                <a:latin typeface="Calibri" pitchFamily="34" charset="0"/>
              </a:rPr>
              <a:t>730 jours</a:t>
            </a:r>
          </a:p>
        </p:txBody>
      </p:sp>
      <p:sp>
        <p:nvSpPr>
          <p:cNvPr id="7180" name="OTLSHAPE_T_33c24e80fbcf44a89689f866bc992069_TextPercentage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0" y="3787775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ED7D31"/>
              </a:solidFill>
              <a:latin typeface="Calibri" pitchFamily="34" charset="0"/>
            </a:endParaRPr>
          </a:p>
        </p:txBody>
      </p:sp>
      <p:sp>
        <p:nvSpPr>
          <p:cNvPr id="7181" name="OTLSHAPE_T_33c24e80fbcf44a89689f866bc992069_StartDate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0" y="3787775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7182" name="OTLSHAPE_T_33c24e80fbcf44a89689f866bc992069_EndDate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0" y="3787775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629" name="OTLSHAPE_T_33c24e80fbcf44a89689f866bc992069_Title"/>
          <p:cNvSpPr txBox="1"/>
          <p:nvPr>
            <p:custDataLst>
              <p:tags r:id="rId11"/>
            </p:custDataLst>
          </p:nvPr>
        </p:nvSpPr>
        <p:spPr>
          <a:xfrm>
            <a:off x="279400" y="2370138"/>
            <a:ext cx="2070100" cy="6762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1100" spc="-2" dirty="0">
                <a:solidFill>
                  <a:schemeClr val="dk1"/>
                </a:solidFill>
                <a:latin typeface="Calibri"/>
              </a:rPr>
              <a:t>IA : 55(3) Product database specifications; </a:t>
            </a:r>
          </a:p>
          <a:p>
            <a:pPr>
              <a:defRPr/>
            </a:pPr>
            <a:r>
              <a:rPr lang="en-US" sz="1100" spc="-2" dirty="0">
                <a:solidFill>
                  <a:schemeClr val="dk1"/>
                </a:solidFill>
                <a:latin typeface="Calibri"/>
              </a:rPr>
              <a:t>60(1) List of variations not requiring assessment</a:t>
            </a:r>
            <a:endParaRPr lang="fr-FR" sz="1100" spc="-2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31" name="OTLSHAPE_T_2d3ecdbca79e4259be1944be9e26edba_ShapePercentage" hidden="1"/>
          <p:cNvSpPr/>
          <p:nvPr>
            <p:custDataLst>
              <p:tags r:id="rId12"/>
            </p:custDataLst>
          </p:nvPr>
        </p:nvSpPr>
        <p:spPr>
          <a:xfrm>
            <a:off x="935038" y="389890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185" name="OTLSHAPE_T_2d3ecdbca79e4259be1944be9e26edba_Duration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0" y="3898900"/>
            <a:ext cx="4826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fr-FR" altLang="en-US" sz="1000">
                <a:solidFill>
                  <a:srgbClr val="ED7D31"/>
                </a:solidFill>
                <a:latin typeface="Calibri" pitchFamily="34" charset="0"/>
              </a:rPr>
              <a:t>730 jours</a:t>
            </a:r>
          </a:p>
        </p:txBody>
      </p:sp>
      <p:sp>
        <p:nvSpPr>
          <p:cNvPr id="7186" name="OTLSHAPE_T_2d3ecdbca79e4259be1944be9e26edba_TextPercentage" hidden="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0" y="4054475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ED7D31"/>
              </a:solidFill>
              <a:latin typeface="Calibri" pitchFamily="34" charset="0"/>
            </a:endParaRPr>
          </a:p>
        </p:txBody>
      </p:sp>
      <p:sp>
        <p:nvSpPr>
          <p:cNvPr id="7187" name="OTLSHAPE_T_2d3ecdbca79e4259be1944be9e26edba_StartDate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0" y="4054475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7188" name="OTLSHAPE_T_2d3ecdbca79e4259be1944be9e26edba_EndDate" hidden="1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0" y="4054475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637" name="OTLSHAPE_T_2d3ecdbca79e4259be1944be9e26edba_Title"/>
          <p:cNvSpPr txBox="1"/>
          <p:nvPr>
            <p:custDataLst>
              <p:tags r:id="rId17"/>
            </p:custDataLst>
          </p:nvPr>
        </p:nvSpPr>
        <p:spPr>
          <a:xfrm>
            <a:off x="273050" y="3090863"/>
            <a:ext cx="2076450" cy="8461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1100" spc="-2" dirty="0">
                <a:solidFill>
                  <a:schemeClr val="dk1"/>
                </a:solidFill>
                <a:latin typeface="Calibri"/>
              </a:rPr>
              <a:t>DA : 57(3) Detailed rules on the methods of gathering data on the use of antimicrobials; </a:t>
            </a:r>
          </a:p>
          <a:p>
            <a:pPr>
              <a:defRPr/>
            </a:pPr>
            <a:r>
              <a:rPr lang="en-US" sz="1100" spc="-2" dirty="0">
                <a:solidFill>
                  <a:schemeClr val="dk1"/>
                </a:solidFill>
                <a:latin typeface="Calibri"/>
              </a:rPr>
              <a:t>146(2) Insure sufficient level of details in annex II</a:t>
            </a:r>
            <a:endParaRPr lang="fr-FR" sz="1100" spc="-2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38" name="OTLSHAPE_T_8a38c479f1564655b1ebaa24d4d63e97_Shape"/>
          <p:cNvSpPr/>
          <p:nvPr>
            <p:custDataLst>
              <p:tags r:id="rId18"/>
            </p:custDataLst>
          </p:nvPr>
        </p:nvSpPr>
        <p:spPr>
          <a:xfrm>
            <a:off x="2595346" y="4089751"/>
            <a:ext cx="254000" cy="203200"/>
          </a:xfrm>
          <a:prstGeom prst="roundRect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39" name="OTLSHAPE_T_8a38c479f1564655b1ebaa24d4d63e97_ShapePercentage" hidden="1"/>
          <p:cNvSpPr/>
          <p:nvPr>
            <p:custDataLst>
              <p:tags r:id="rId19"/>
            </p:custDataLst>
          </p:nvPr>
        </p:nvSpPr>
        <p:spPr>
          <a:xfrm>
            <a:off x="2627313" y="416560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194" name="OTLSHAPE_T_8a38c479f1564655b1ebaa24d4d63e97_Duration" hidden="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0" y="4165600"/>
            <a:ext cx="4826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fr-FR" altLang="en-US" sz="1000">
                <a:solidFill>
                  <a:srgbClr val="ED7D31"/>
                </a:solidFill>
                <a:latin typeface="Calibri" pitchFamily="34" charset="0"/>
              </a:rPr>
              <a:t>124 jours</a:t>
            </a:r>
          </a:p>
        </p:txBody>
      </p:sp>
      <p:sp>
        <p:nvSpPr>
          <p:cNvPr id="7195" name="OTLSHAPE_T_8a38c479f1564655b1ebaa24d4d63e97_TextPercentage" hidden="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0" y="4321175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ED7D31"/>
              </a:solidFill>
              <a:latin typeface="Calibri" pitchFamily="34" charset="0"/>
            </a:endParaRPr>
          </a:p>
        </p:txBody>
      </p:sp>
      <p:sp>
        <p:nvSpPr>
          <p:cNvPr id="7196" name="OTLSHAPE_T_8a38c479f1564655b1ebaa24d4d63e97_StartDate" hidden="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0" y="4321175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7197" name="OTLSHAPE_T_8a38c479f1564655b1ebaa24d4d63e97_EndDate" hidden="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0" y="4321175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645" name="OTLSHAPE_T_8a38c479f1564655b1ebaa24d4d63e97_Title"/>
          <p:cNvSpPr txBox="1"/>
          <p:nvPr>
            <p:custDataLst>
              <p:tags r:id="rId24"/>
            </p:custDataLst>
          </p:nvPr>
        </p:nvSpPr>
        <p:spPr>
          <a:xfrm>
            <a:off x="500063" y="4022725"/>
            <a:ext cx="2087562" cy="33813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fr-FR" sz="1100" spc="-4" dirty="0">
                <a:solidFill>
                  <a:schemeClr val="dk1"/>
                </a:solidFill>
                <a:latin typeface="Calibri"/>
              </a:rPr>
              <a:t>DA : 37(4) </a:t>
            </a:r>
            <a:r>
              <a:rPr lang="fr-FR" sz="1100" spc="-4" dirty="0" err="1">
                <a:solidFill>
                  <a:schemeClr val="dk1"/>
                </a:solidFill>
                <a:latin typeface="Calibri"/>
              </a:rPr>
              <a:t>Criteria</a:t>
            </a:r>
            <a:r>
              <a:rPr lang="fr-FR" sz="1100" spc="-4" dirty="0">
                <a:solidFill>
                  <a:schemeClr val="dk1"/>
                </a:solidFill>
                <a:latin typeface="Calibri"/>
              </a:rPr>
              <a:t> to </a:t>
            </a:r>
            <a:r>
              <a:rPr lang="fr-FR" sz="1100" spc="-4" dirty="0" err="1">
                <a:solidFill>
                  <a:schemeClr val="dk1"/>
                </a:solidFill>
                <a:latin typeface="Calibri"/>
              </a:rPr>
              <a:t>designe</a:t>
            </a:r>
            <a:r>
              <a:rPr lang="fr-FR" sz="1100" spc="-4" dirty="0">
                <a:solidFill>
                  <a:schemeClr val="dk1"/>
                </a:solidFill>
                <a:latin typeface="Calibri"/>
              </a:rPr>
              <a:t> </a:t>
            </a:r>
            <a:r>
              <a:rPr lang="fr-FR" sz="1100" spc="-4" dirty="0" err="1">
                <a:solidFill>
                  <a:schemeClr val="dk1"/>
                </a:solidFill>
                <a:latin typeface="Calibri"/>
              </a:rPr>
              <a:t>antimicrobials</a:t>
            </a:r>
            <a:r>
              <a:rPr lang="fr-FR" sz="1100" spc="-4" dirty="0">
                <a:solidFill>
                  <a:schemeClr val="dk1"/>
                </a:solidFill>
                <a:latin typeface="Calibri"/>
              </a:rPr>
              <a:t> </a:t>
            </a:r>
            <a:r>
              <a:rPr lang="fr-FR" sz="1100" spc="-4" dirty="0" err="1">
                <a:solidFill>
                  <a:schemeClr val="dk1"/>
                </a:solidFill>
                <a:latin typeface="Calibri"/>
              </a:rPr>
              <a:t>reserved</a:t>
            </a:r>
            <a:r>
              <a:rPr lang="fr-FR" sz="1100" spc="-4" dirty="0">
                <a:solidFill>
                  <a:schemeClr val="dk1"/>
                </a:solidFill>
                <a:latin typeface="Calibri"/>
              </a:rPr>
              <a:t> for </a:t>
            </a:r>
            <a:r>
              <a:rPr lang="fr-FR" sz="1100" spc="-4" dirty="0" err="1">
                <a:solidFill>
                  <a:schemeClr val="dk1"/>
                </a:solidFill>
                <a:latin typeface="Calibri"/>
              </a:rPr>
              <a:t>humans</a:t>
            </a:r>
            <a:endParaRPr lang="fr-FR" sz="1100" spc="-4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46" name="OTLSHAPE_T_9873ab485bb14d65983ce6d27de34294_Shape"/>
          <p:cNvSpPr/>
          <p:nvPr>
            <p:custDataLst>
              <p:tags r:id="rId25"/>
            </p:custDataLst>
          </p:nvPr>
        </p:nvSpPr>
        <p:spPr>
          <a:xfrm>
            <a:off x="935356" y="4501219"/>
            <a:ext cx="2184400" cy="203200"/>
          </a:xfrm>
          <a:prstGeom prst="roundRect">
            <a:avLst/>
          </a:prstGeom>
          <a:solidFill>
            <a:srgbClr val="96D642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47" name="OTLSHAPE_T_9873ab485bb14d65983ce6d27de34294_ShapePercentage" hidden="1"/>
          <p:cNvSpPr/>
          <p:nvPr>
            <p:custDataLst>
              <p:tags r:id="rId26"/>
            </p:custDataLst>
          </p:nvPr>
        </p:nvSpPr>
        <p:spPr>
          <a:xfrm>
            <a:off x="935038" y="4500563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203" name="OTLSHAPE_T_9873ab485bb14d65983ce6d27de34294_Duration" hidden="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0" y="4432300"/>
            <a:ext cx="5461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fr-FR" altLang="en-US" sz="1000">
                <a:solidFill>
                  <a:srgbClr val="ED7D31"/>
                </a:solidFill>
                <a:latin typeface="Calibri" pitchFamily="34" charset="0"/>
              </a:rPr>
              <a:t>1095 jours</a:t>
            </a:r>
          </a:p>
        </p:txBody>
      </p:sp>
      <p:sp>
        <p:nvSpPr>
          <p:cNvPr id="7204" name="OTLSHAPE_T_9873ab485bb14d65983ce6d27de34294_TextPercentage" hidden="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0" y="4587875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ED7D31"/>
              </a:solidFill>
              <a:latin typeface="Calibri" pitchFamily="34" charset="0"/>
            </a:endParaRPr>
          </a:p>
        </p:txBody>
      </p:sp>
      <p:sp>
        <p:nvSpPr>
          <p:cNvPr id="7205" name="OTLSHAPE_T_9873ab485bb14d65983ce6d27de34294_StartDate" hidden="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0" y="4587875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7206" name="OTLSHAPE_T_9873ab485bb14d65983ce6d27de34294_EndDate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0" y="4587875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653" name="OTLSHAPE_T_9873ab485bb14d65983ce6d27de34294_Title"/>
          <p:cNvSpPr txBox="1"/>
          <p:nvPr>
            <p:custDataLst>
              <p:tags r:id="rId31"/>
            </p:custDataLst>
          </p:nvPr>
        </p:nvSpPr>
        <p:spPr>
          <a:xfrm>
            <a:off x="144463" y="4756150"/>
            <a:ext cx="2373312" cy="135413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fr-FR" sz="1100" spc="-2" dirty="0">
                <a:solidFill>
                  <a:schemeClr val="dk1"/>
                </a:solidFill>
                <a:latin typeface="Calibri"/>
              </a:rPr>
              <a:t>IA : 37(5) List of </a:t>
            </a:r>
            <a:r>
              <a:rPr lang="fr-FR" sz="1100" spc="-2" dirty="0" err="1">
                <a:solidFill>
                  <a:schemeClr val="dk1"/>
                </a:solidFill>
                <a:latin typeface="Calibri"/>
              </a:rPr>
              <a:t>antimicrobials</a:t>
            </a:r>
            <a:r>
              <a:rPr lang="fr-FR" sz="1100" spc="-2" dirty="0">
                <a:solidFill>
                  <a:schemeClr val="dk1"/>
                </a:solidFill>
                <a:latin typeface="Calibri"/>
              </a:rPr>
              <a:t> </a:t>
            </a:r>
            <a:r>
              <a:rPr lang="fr-FR" sz="1100" spc="-2" dirty="0" err="1">
                <a:solidFill>
                  <a:schemeClr val="dk1"/>
                </a:solidFill>
                <a:latin typeface="Calibri"/>
              </a:rPr>
              <a:t>reserved</a:t>
            </a:r>
            <a:r>
              <a:rPr lang="fr-FR" sz="1100" spc="-2" dirty="0">
                <a:solidFill>
                  <a:schemeClr val="dk1"/>
                </a:solidFill>
                <a:latin typeface="Calibri"/>
              </a:rPr>
              <a:t> to </a:t>
            </a:r>
            <a:r>
              <a:rPr lang="fr-FR" sz="1100" spc="-2" dirty="0" err="1">
                <a:solidFill>
                  <a:schemeClr val="dk1"/>
                </a:solidFill>
                <a:latin typeface="Calibri"/>
              </a:rPr>
              <a:t>humans</a:t>
            </a:r>
            <a:r>
              <a:rPr lang="fr-FR" sz="1100" spc="-2" dirty="0">
                <a:solidFill>
                  <a:schemeClr val="dk1"/>
                </a:solidFill>
                <a:latin typeface="Calibri"/>
              </a:rPr>
              <a:t> ; </a:t>
            </a:r>
          </a:p>
          <a:p>
            <a:pPr>
              <a:defRPr/>
            </a:pPr>
            <a:r>
              <a:rPr lang="fr-FR" sz="1100" spc="-2" dirty="0">
                <a:solidFill>
                  <a:schemeClr val="dk1"/>
                </a:solidFill>
                <a:latin typeface="Calibri"/>
              </a:rPr>
              <a:t>57(4) Format and </a:t>
            </a:r>
            <a:r>
              <a:rPr lang="fr-FR" sz="1100" spc="-2" dirty="0" err="1">
                <a:solidFill>
                  <a:schemeClr val="dk1"/>
                </a:solidFill>
                <a:latin typeface="Calibri"/>
              </a:rPr>
              <a:t>requirements</a:t>
            </a:r>
            <a:r>
              <a:rPr lang="fr-FR" sz="1100" spc="-2" dirty="0">
                <a:solidFill>
                  <a:schemeClr val="dk1"/>
                </a:solidFill>
                <a:latin typeface="Calibri"/>
              </a:rPr>
              <a:t> for the </a:t>
            </a:r>
            <a:r>
              <a:rPr lang="fr-FR" sz="1100" spc="-2" dirty="0" err="1">
                <a:solidFill>
                  <a:schemeClr val="dk1"/>
                </a:solidFill>
                <a:latin typeface="Calibri"/>
              </a:rPr>
              <a:t>collected</a:t>
            </a:r>
            <a:r>
              <a:rPr lang="fr-FR" sz="1100" spc="-2" dirty="0">
                <a:solidFill>
                  <a:schemeClr val="dk1"/>
                </a:solidFill>
                <a:latin typeface="Calibri"/>
              </a:rPr>
              <a:t> </a:t>
            </a:r>
            <a:r>
              <a:rPr lang="fr-FR" sz="1100" spc="-2" dirty="0" err="1">
                <a:solidFill>
                  <a:schemeClr val="dk1"/>
                </a:solidFill>
                <a:latin typeface="Calibri"/>
              </a:rPr>
              <a:t>antimicrobial</a:t>
            </a:r>
            <a:r>
              <a:rPr lang="fr-FR" sz="1100" spc="-2" dirty="0">
                <a:solidFill>
                  <a:schemeClr val="dk1"/>
                </a:solidFill>
                <a:latin typeface="Calibri"/>
              </a:rPr>
              <a:t> data ; </a:t>
            </a:r>
          </a:p>
          <a:p>
            <a:pPr>
              <a:defRPr/>
            </a:pPr>
            <a:r>
              <a:rPr lang="fr-FR" sz="1100" spc="-2" dirty="0">
                <a:solidFill>
                  <a:schemeClr val="dk1"/>
                </a:solidFill>
                <a:latin typeface="Calibri"/>
              </a:rPr>
              <a:t>77(6) </a:t>
            </a:r>
            <a:r>
              <a:rPr lang="fr-FR" sz="1100" spc="-2" dirty="0" err="1">
                <a:solidFill>
                  <a:schemeClr val="dk1"/>
                </a:solidFill>
                <a:latin typeface="Calibri"/>
              </a:rPr>
              <a:t>BPPhvig</a:t>
            </a:r>
            <a:r>
              <a:rPr lang="fr-FR" sz="1100" spc="-2" dirty="0">
                <a:solidFill>
                  <a:schemeClr val="dk1"/>
                </a:solidFill>
                <a:latin typeface="Calibri"/>
              </a:rPr>
              <a:t> and </a:t>
            </a:r>
            <a:r>
              <a:rPr lang="fr-FR" sz="1100" spc="-2" dirty="0" err="1">
                <a:solidFill>
                  <a:schemeClr val="dk1"/>
                </a:solidFill>
                <a:latin typeface="Calibri"/>
              </a:rPr>
              <a:t>Phvig</a:t>
            </a:r>
            <a:r>
              <a:rPr lang="fr-FR" sz="1100" spc="-2" dirty="0">
                <a:solidFill>
                  <a:schemeClr val="dk1"/>
                </a:solidFill>
                <a:latin typeface="Calibri"/>
              </a:rPr>
              <a:t> </a:t>
            </a:r>
            <a:r>
              <a:rPr lang="fr-FR" sz="1100" spc="-2" dirty="0" err="1">
                <a:solidFill>
                  <a:schemeClr val="dk1"/>
                </a:solidFill>
                <a:latin typeface="Calibri"/>
              </a:rPr>
              <a:t>masterfile</a:t>
            </a:r>
            <a:r>
              <a:rPr lang="fr-FR" sz="1100" spc="-2" dirty="0">
                <a:solidFill>
                  <a:schemeClr val="dk1"/>
                </a:solidFill>
                <a:latin typeface="Calibri"/>
              </a:rPr>
              <a:t> ; 95(8) BPD active substances ; </a:t>
            </a:r>
          </a:p>
          <a:p>
            <a:pPr>
              <a:defRPr/>
            </a:pPr>
            <a:r>
              <a:rPr lang="fr-FR" sz="1100" spc="-2" dirty="0">
                <a:solidFill>
                  <a:schemeClr val="dk1"/>
                </a:solidFill>
                <a:latin typeface="Calibri"/>
              </a:rPr>
              <a:t>99(6) BPD ; </a:t>
            </a:r>
          </a:p>
          <a:p>
            <a:pPr>
              <a:defRPr/>
            </a:pPr>
            <a:r>
              <a:rPr lang="fr-FR" sz="1100" spc="-2" dirty="0">
                <a:solidFill>
                  <a:schemeClr val="dk1"/>
                </a:solidFill>
                <a:latin typeface="Calibri"/>
              </a:rPr>
              <a:t>104(7) Common logo for internet sales</a:t>
            </a:r>
          </a:p>
        </p:txBody>
      </p:sp>
      <p:sp>
        <p:nvSpPr>
          <p:cNvPr id="655" name="OTLSHAPE_T_8709f9de26f94926a0951d2fe5b5b47d_ShapePercentage" hidden="1"/>
          <p:cNvSpPr/>
          <p:nvPr>
            <p:custDataLst>
              <p:tags r:id="rId32"/>
            </p:custDataLst>
          </p:nvPr>
        </p:nvSpPr>
        <p:spPr>
          <a:xfrm>
            <a:off x="933450" y="4837113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209" name="OTLSHAPE_T_8709f9de26f94926a0951d2fe5b5b47d_Duration" hidden="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0" y="4837113"/>
            <a:ext cx="54610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fr-FR" altLang="en-US" sz="1000">
                <a:solidFill>
                  <a:srgbClr val="ED7D31"/>
                </a:solidFill>
                <a:latin typeface="Calibri" pitchFamily="34" charset="0"/>
              </a:rPr>
              <a:t>1096 jours</a:t>
            </a:r>
          </a:p>
        </p:txBody>
      </p:sp>
      <p:sp>
        <p:nvSpPr>
          <p:cNvPr id="7210" name="OTLSHAPE_T_8709f9de26f94926a0951d2fe5b5b47d_TextPercentage" hidden="1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4991100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ED7D31"/>
              </a:solidFill>
              <a:latin typeface="Calibri" pitchFamily="34" charset="0"/>
            </a:endParaRPr>
          </a:p>
        </p:txBody>
      </p:sp>
      <p:sp>
        <p:nvSpPr>
          <p:cNvPr id="7211" name="OTLSHAPE_T_8709f9de26f94926a0951d2fe5b5b47d_StartDate" hidden="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0" y="4991100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7212" name="OTLSHAPE_T_8709f9de26f94926a0951d2fe5b5b47d_EndDate" hidden="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0" y="4991100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661" name="OTLSHAPE_T_8709f9de26f94926a0951d2fe5b5b47d_Title"/>
          <p:cNvSpPr txBox="1"/>
          <p:nvPr>
            <p:custDataLst>
              <p:tags r:id="rId37"/>
            </p:custDataLst>
          </p:nvPr>
        </p:nvSpPr>
        <p:spPr>
          <a:xfrm>
            <a:off x="144463" y="6140450"/>
            <a:ext cx="2373312" cy="33972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1100" spc="-4" dirty="0">
                <a:solidFill>
                  <a:schemeClr val="dk1"/>
                </a:solidFill>
                <a:latin typeface="Calibri"/>
              </a:rPr>
              <a:t>DA : 118(2) Rules for import of animals from third countries</a:t>
            </a:r>
            <a:endParaRPr lang="fr-FR" sz="1100" spc="-4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62" name="OTLSHAPE_T_b86061c104ce43518053b100ccfaf597_Shape"/>
          <p:cNvSpPr/>
          <p:nvPr>
            <p:custDataLst>
              <p:tags r:id="rId38"/>
            </p:custDataLst>
          </p:nvPr>
        </p:nvSpPr>
        <p:spPr>
          <a:xfrm>
            <a:off x="3177456" y="3238347"/>
            <a:ext cx="2197100" cy="203200"/>
          </a:xfrm>
          <a:prstGeom prst="roundRect">
            <a:avLst/>
          </a:prstGeom>
          <a:solidFill>
            <a:srgbClr val="02B2EE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63" name="OTLSHAPE_T_b86061c104ce43518053b100ccfaf597_ShapePercentage" hidden="1"/>
          <p:cNvSpPr/>
          <p:nvPr>
            <p:custDataLst>
              <p:tags r:id="rId39"/>
            </p:custDataLst>
          </p:nvPr>
        </p:nvSpPr>
        <p:spPr>
          <a:xfrm>
            <a:off x="3116263" y="5172075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218" name="OTLSHAPE_T_b86061c104ce43518053b100ccfaf597_Duration" hidden="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0" y="5103813"/>
            <a:ext cx="54610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fr-FR" altLang="en-US" sz="1000">
                <a:solidFill>
                  <a:srgbClr val="ED7D31"/>
                </a:solidFill>
                <a:latin typeface="Calibri" pitchFamily="34" charset="0"/>
              </a:rPr>
              <a:t>1097 jours</a:t>
            </a:r>
          </a:p>
        </p:txBody>
      </p:sp>
      <p:sp>
        <p:nvSpPr>
          <p:cNvPr id="7219" name="OTLSHAPE_T_b86061c104ce43518053b100ccfaf597_TextPercentage" hidden="1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0" y="5257800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ED7D31"/>
              </a:solidFill>
              <a:latin typeface="Calibri" pitchFamily="34" charset="0"/>
            </a:endParaRPr>
          </a:p>
        </p:txBody>
      </p:sp>
      <p:sp>
        <p:nvSpPr>
          <p:cNvPr id="7220" name="OTLSHAPE_T_b86061c104ce43518053b100ccfaf597_StartDate" hidden="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0" y="5257800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7221" name="OTLSHAPE_T_b86061c104ce43518053b100ccfaf597_EndDate" hidden="1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0" y="5257800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669" name="OTLSHAPE_T_b86061c104ce43518053b100ccfaf597_Title"/>
          <p:cNvSpPr txBox="1"/>
          <p:nvPr>
            <p:custDataLst>
              <p:tags r:id="rId44"/>
            </p:custDataLst>
          </p:nvPr>
        </p:nvSpPr>
        <p:spPr>
          <a:xfrm>
            <a:off x="5543550" y="2444750"/>
            <a:ext cx="3187700" cy="1016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1100" spc="-2" dirty="0">
                <a:solidFill>
                  <a:schemeClr val="dk1"/>
                </a:solidFill>
                <a:latin typeface="Calibri"/>
              </a:rPr>
              <a:t>IA : 17(2) Abbreviations and pictograms; </a:t>
            </a:r>
          </a:p>
          <a:p>
            <a:pPr>
              <a:defRPr/>
            </a:pPr>
            <a:r>
              <a:rPr lang="en-US" sz="1100" spc="-2" dirty="0">
                <a:solidFill>
                  <a:schemeClr val="dk1"/>
                </a:solidFill>
                <a:latin typeface="Calibri"/>
              </a:rPr>
              <a:t>17(3) Packages size; </a:t>
            </a:r>
          </a:p>
          <a:p>
            <a:pPr>
              <a:defRPr/>
            </a:pPr>
            <a:r>
              <a:rPr lang="en-US" sz="1100" spc="-2" dirty="0">
                <a:solidFill>
                  <a:schemeClr val="dk1"/>
                </a:solidFill>
                <a:latin typeface="Calibri"/>
              </a:rPr>
              <a:t>93(2) BPF and BPF active substances; </a:t>
            </a:r>
          </a:p>
          <a:p>
            <a:pPr>
              <a:defRPr/>
            </a:pPr>
            <a:r>
              <a:rPr lang="en-US" sz="1100" spc="-2" dirty="0">
                <a:solidFill>
                  <a:schemeClr val="dk1"/>
                </a:solidFill>
                <a:latin typeface="Calibri"/>
              </a:rPr>
              <a:t>109(2) Forms to enter information in the equine identification passport; </a:t>
            </a:r>
          </a:p>
          <a:p>
            <a:pPr>
              <a:defRPr/>
            </a:pPr>
            <a:r>
              <a:rPr lang="en-US" sz="1100" spc="-2" dirty="0">
                <a:solidFill>
                  <a:schemeClr val="dk1"/>
                </a:solidFill>
                <a:latin typeface="Calibri"/>
              </a:rPr>
              <a:t>115(5) List of essential substances for equine species</a:t>
            </a:r>
            <a:endParaRPr lang="fr-FR" sz="1100" spc="-2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71" name="OTLSHAPE_T_98fc986c7cf645eeb1aacac430286777_ShapePercentage" hidden="1"/>
          <p:cNvSpPr/>
          <p:nvPr>
            <p:custDataLst>
              <p:tags r:id="rId45"/>
            </p:custDataLst>
          </p:nvPr>
        </p:nvSpPr>
        <p:spPr>
          <a:xfrm>
            <a:off x="3119438" y="5508625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224" name="OTLSHAPE_T_98fc986c7cf645eeb1aacac430286777_Duration" hidden="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0" y="5508625"/>
            <a:ext cx="546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fr-FR" altLang="en-US" sz="1000">
                <a:solidFill>
                  <a:srgbClr val="ED7D31"/>
                </a:solidFill>
                <a:latin typeface="Calibri" pitchFamily="34" charset="0"/>
              </a:rPr>
              <a:t>1096 jours</a:t>
            </a:r>
          </a:p>
        </p:txBody>
      </p:sp>
      <p:sp>
        <p:nvSpPr>
          <p:cNvPr id="7225" name="OTLSHAPE_T_98fc986c7cf645eeb1aacac430286777_TextPercentage" hidden="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0" y="5662613"/>
            <a:ext cx="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ED7D31"/>
              </a:solidFill>
              <a:latin typeface="Calibri" pitchFamily="34" charset="0"/>
            </a:endParaRPr>
          </a:p>
        </p:txBody>
      </p:sp>
      <p:sp>
        <p:nvSpPr>
          <p:cNvPr id="7226" name="OTLSHAPE_T_98fc986c7cf645eeb1aacac430286777_StartDate" hidden="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0" y="5662613"/>
            <a:ext cx="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7227" name="OTLSHAPE_T_98fc986c7cf645eeb1aacac430286777_EndDate" hidden="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0" y="5662613"/>
            <a:ext cx="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677" name="OTLSHAPE_T_98fc986c7cf645eeb1aacac430286777_Title"/>
          <p:cNvSpPr txBox="1"/>
          <p:nvPr>
            <p:custDataLst>
              <p:tags r:id="rId50"/>
            </p:custDataLst>
          </p:nvPr>
        </p:nvSpPr>
        <p:spPr>
          <a:xfrm flipH="1">
            <a:off x="5534025" y="3514725"/>
            <a:ext cx="3197225" cy="33813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1100" spc="-4" dirty="0">
                <a:solidFill>
                  <a:schemeClr val="dk1"/>
                </a:solidFill>
                <a:latin typeface="Calibri"/>
              </a:rPr>
              <a:t>DA : 109(1) Content and format of information to be contained on the equine identification document</a:t>
            </a:r>
            <a:endParaRPr lang="fr-FR" sz="1100" spc="-4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78" name="OTLSHAPE_T_9e2b2abad306413fa24b57c7510f20b4_Shape"/>
          <p:cNvSpPr/>
          <p:nvPr>
            <p:custDataLst>
              <p:tags r:id="rId51"/>
            </p:custDataLst>
          </p:nvPr>
        </p:nvSpPr>
        <p:spPr>
          <a:xfrm>
            <a:off x="3129885" y="4196586"/>
            <a:ext cx="3650449" cy="153358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79" name="OTLSHAPE_T_9e2b2abad306413fa24b57c7510f20b4_ShapePercentage" hidden="1"/>
          <p:cNvSpPr/>
          <p:nvPr>
            <p:custDataLst>
              <p:tags r:id="rId52"/>
            </p:custDataLst>
          </p:nvPr>
        </p:nvSpPr>
        <p:spPr>
          <a:xfrm>
            <a:off x="6029325" y="5775325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233" name="OTLSHAPE_T_9e2b2abad306413fa24b57c7510f20b4_Duration" hidden="1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0" y="5775325"/>
            <a:ext cx="4826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fr-FR" altLang="en-US" sz="1000">
                <a:solidFill>
                  <a:srgbClr val="ED7D31"/>
                </a:solidFill>
                <a:latin typeface="Calibri" pitchFamily="34" charset="0"/>
              </a:rPr>
              <a:t>365 jours</a:t>
            </a:r>
          </a:p>
        </p:txBody>
      </p:sp>
      <p:sp>
        <p:nvSpPr>
          <p:cNvPr id="7234" name="OTLSHAPE_T_9e2b2abad306413fa24b57c7510f20b4_TextPercentage" hidden="1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0" y="5929313"/>
            <a:ext cx="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ED7D31"/>
              </a:solidFill>
              <a:latin typeface="Calibri" pitchFamily="34" charset="0"/>
            </a:endParaRPr>
          </a:p>
        </p:txBody>
      </p:sp>
      <p:sp>
        <p:nvSpPr>
          <p:cNvPr id="7235" name="OTLSHAPE_T_9e2b2abad306413fa24b57c7510f20b4_StartDate" hidden="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0" y="5929313"/>
            <a:ext cx="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7236" name="OTLSHAPE_T_9e2b2abad306413fa24b57c7510f20b4_EndDate" hidden="1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0" y="5929313"/>
            <a:ext cx="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685" name="OTLSHAPE_T_9e2b2abad306413fa24b57c7510f20b4_Title"/>
          <p:cNvSpPr txBox="1"/>
          <p:nvPr>
            <p:custDataLst>
              <p:tags r:id="rId57"/>
            </p:custDataLst>
          </p:nvPr>
        </p:nvSpPr>
        <p:spPr>
          <a:xfrm>
            <a:off x="6904038" y="3943350"/>
            <a:ext cx="2068512" cy="50641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1100" spc="-2" dirty="0">
                <a:solidFill>
                  <a:schemeClr val="dk1"/>
                </a:solidFill>
                <a:latin typeface="Calibri"/>
              </a:rPr>
              <a:t>IA : 114(3) : List of substances which may be used for food producing aquatic species</a:t>
            </a:r>
            <a:endParaRPr lang="fr-FR" sz="1100" spc="-2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86" name="OTLSHAPE_T_b50f0f9f94af41959932f757ea5f5925_Shape"/>
          <p:cNvSpPr/>
          <p:nvPr>
            <p:custDataLst>
              <p:tags r:id="rId58"/>
            </p:custDataLst>
          </p:nvPr>
        </p:nvSpPr>
        <p:spPr>
          <a:xfrm>
            <a:off x="4080643" y="4756176"/>
            <a:ext cx="1648615" cy="60552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87" name="OTLSHAPE_T_b50f0f9f94af41959932f757ea5f5925_ShapePercentage" hidden="1"/>
          <p:cNvSpPr/>
          <p:nvPr>
            <p:custDataLst>
              <p:tags r:id="rId59"/>
            </p:custDataLst>
          </p:nvPr>
        </p:nvSpPr>
        <p:spPr>
          <a:xfrm>
            <a:off x="3119438" y="6110288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242" name="OTLSHAPE_T_b50f0f9f94af41959932f757ea5f5925_Duration" hidden="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0" y="6042025"/>
            <a:ext cx="546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fr-FR" altLang="en-US" sz="1000">
                <a:solidFill>
                  <a:srgbClr val="ED7D31"/>
                </a:solidFill>
                <a:latin typeface="Calibri" pitchFamily="34" charset="0"/>
              </a:rPr>
              <a:t>2192 jours</a:t>
            </a:r>
          </a:p>
        </p:txBody>
      </p:sp>
      <p:sp>
        <p:nvSpPr>
          <p:cNvPr id="7243" name="OTLSHAPE_T_b50f0f9f94af41959932f757ea5f5925_TextPercentage" hidden="1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0" y="6196013"/>
            <a:ext cx="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ED7D31"/>
              </a:solidFill>
              <a:latin typeface="Calibri" pitchFamily="34" charset="0"/>
            </a:endParaRPr>
          </a:p>
        </p:txBody>
      </p:sp>
      <p:sp>
        <p:nvSpPr>
          <p:cNvPr id="7244" name="OTLSHAPE_T_b50f0f9f94af41959932f757ea5f5925_StartDate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0" y="6196013"/>
            <a:ext cx="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7245" name="OTLSHAPE_T_b50f0f9f94af41959932f757ea5f5925_EndDate" hidden="1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0" y="6196013"/>
            <a:ext cx="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693" name="OTLSHAPE_T_b50f0f9f94af41959932f757ea5f5925_Title"/>
          <p:cNvSpPr txBox="1"/>
          <p:nvPr>
            <p:custDataLst>
              <p:tags r:id="rId64"/>
            </p:custDataLst>
          </p:nvPr>
        </p:nvSpPr>
        <p:spPr>
          <a:xfrm>
            <a:off x="6256338" y="4687888"/>
            <a:ext cx="2716212" cy="846137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1100" spc="-2" dirty="0">
                <a:solidFill>
                  <a:schemeClr val="dk1"/>
                </a:solidFill>
                <a:latin typeface="Calibri"/>
              </a:rPr>
              <a:t>IA : 17(1) Identification code; </a:t>
            </a:r>
          </a:p>
          <a:p>
            <a:pPr>
              <a:defRPr/>
            </a:pPr>
            <a:r>
              <a:rPr lang="en-US" sz="1100" spc="-2" dirty="0">
                <a:solidFill>
                  <a:schemeClr val="dk1"/>
                </a:solidFill>
                <a:latin typeface="Calibri"/>
              </a:rPr>
              <a:t>65(4) Rules of </a:t>
            </a:r>
            <a:r>
              <a:rPr lang="en-US" sz="1100" spc="-2" dirty="0" err="1">
                <a:solidFill>
                  <a:schemeClr val="dk1"/>
                </a:solidFill>
                <a:latin typeface="Calibri"/>
              </a:rPr>
              <a:t>worksharing</a:t>
            </a:r>
            <a:r>
              <a:rPr lang="en-US" sz="1100" spc="-2" dirty="0">
                <a:solidFill>
                  <a:schemeClr val="dk1"/>
                </a:solidFill>
                <a:latin typeface="Calibri"/>
              </a:rPr>
              <a:t> procedure; </a:t>
            </a:r>
          </a:p>
          <a:p>
            <a:pPr>
              <a:defRPr/>
            </a:pPr>
            <a:r>
              <a:rPr lang="en-US" sz="1100" spc="-2" dirty="0">
                <a:solidFill>
                  <a:schemeClr val="dk1"/>
                </a:solidFill>
                <a:latin typeface="Calibri"/>
              </a:rPr>
              <a:t>105(8) Format of veterinary prescription; </a:t>
            </a:r>
          </a:p>
          <a:p>
            <a:pPr>
              <a:defRPr/>
            </a:pPr>
            <a:r>
              <a:rPr lang="en-US" sz="1100" spc="-2" dirty="0">
                <a:solidFill>
                  <a:schemeClr val="dk1"/>
                </a:solidFill>
                <a:latin typeface="Calibri"/>
              </a:rPr>
              <a:t>107(6) List of antimicrobials forbidden for cascade use</a:t>
            </a:r>
            <a:endParaRPr lang="fr-FR" sz="1100" spc="-2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94" name="OTLSHAPE_T_f02a47314e2a465495df12ec8ebed093_Shape"/>
          <p:cNvSpPr/>
          <p:nvPr>
            <p:custDataLst>
              <p:tags r:id="rId65"/>
            </p:custDataLst>
          </p:nvPr>
        </p:nvSpPr>
        <p:spPr>
          <a:xfrm>
            <a:off x="3167985" y="5700746"/>
            <a:ext cx="1460500" cy="536565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95" name="OTLSHAPE_T_f02a47314e2a465495df12ec8ebed093_ShapePercentage" hidden="1"/>
          <p:cNvSpPr/>
          <p:nvPr>
            <p:custDataLst>
              <p:tags r:id="rId66"/>
            </p:custDataLst>
          </p:nvPr>
        </p:nvSpPr>
        <p:spPr>
          <a:xfrm>
            <a:off x="3119438" y="651510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251" name="OTLSHAPE_T_f02a47314e2a465495df12ec8ebed093_Duration" hidden="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0" y="6445250"/>
            <a:ext cx="4826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fr-FR" altLang="en-US" sz="1000">
                <a:solidFill>
                  <a:srgbClr val="ED7D31"/>
                </a:solidFill>
                <a:latin typeface="Calibri" pitchFamily="34" charset="0"/>
              </a:rPr>
              <a:t>731 jours</a:t>
            </a:r>
          </a:p>
        </p:txBody>
      </p:sp>
      <p:sp>
        <p:nvSpPr>
          <p:cNvPr id="7252" name="OTLSHAPE_T_f02a47314e2a465495df12ec8ebed093_TextPercentage" hidden="1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0" y="6600825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ED7D31"/>
              </a:solidFill>
              <a:latin typeface="Calibri" pitchFamily="34" charset="0"/>
            </a:endParaRPr>
          </a:p>
        </p:txBody>
      </p:sp>
      <p:sp>
        <p:nvSpPr>
          <p:cNvPr id="7253" name="OTLSHAPE_T_f02a47314e2a465495df12ec8ebed093_StartDate" hidden="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0" y="6600825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7254" name="OTLSHAPE_T_f02a47314e2a465495df12ec8ebed093_EndDate" hidden="1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0" y="6600825"/>
            <a:ext cx="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endParaRPr lang="en-US" altLang="en-US" sz="1000">
              <a:solidFill>
                <a:srgbClr val="44546A"/>
              </a:solidFill>
              <a:latin typeface="Calibri" pitchFamily="34" charset="0"/>
            </a:endParaRPr>
          </a:p>
        </p:txBody>
      </p:sp>
      <p:sp>
        <p:nvSpPr>
          <p:cNvPr id="701" name="OTLSHAPE_T_f02a47314e2a465495df12ec8ebed093_Title"/>
          <p:cNvSpPr txBox="1"/>
          <p:nvPr>
            <p:custDataLst>
              <p:tags r:id="rId71"/>
            </p:custDataLst>
          </p:nvPr>
        </p:nvSpPr>
        <p:spPr>
          <a:xfrm>
            <a:off x="4678363" y="5586413"/>
            <a:ext cx="4052887" cy="846137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dk1"/>
                </a:solidFill>
                <a:latin typeface="Calibri"/>
              </a:rPr>
              <a:t>DA : 106(6) Rules for use of oral administrable VMP; </a:t>
            </a:r>
          </a:p>
          <a:p>
            <a:pPr>
              <a:defRPr/>
            </a:pPr>
            <a:r>
              <a:rPr lang="en-US" sz="1100" dirty="0">
                <a:solidFill>
                  <a:schemeClr val="dk1"/>
                </a:solidFill>
                <a:latin typeface="Calibri"/>
              </a:rPr>
              <a:t>115(3) Update of withdrawal period; </a:t>
            </a:r>
          </a:p>
          <a:p>
            <a:pPr>
              <a:defRPr/>
            </a:pPr>
            <a:r>
              <a:rPr lang="en-US" sz="1100" dirty="0">
                <a:solidFill>
                  <a:schemeClr val="dk1"/>
                </a:solidFill>
                <a:latin typeface="Calibri"/>
              </a:rPr>
              <a:t>136(7) Procedure and rules for financial penalties imposed by the Commission to MAH of centrally authorized products; </a:t>
            </a:r>
          </a:p>
          <a:p>
            <a:pPr>
              <a:defRPr/>
            </a:pPr>
            <a:r>
              <a:rPr lang="en-US" sz="1100" dirty="0">
                <a:solidFill>
                  <a:schemeClr val="dk1"/>
                </a:solidFill>
                <a:latin typeface="Calibri"/>
              </a:rPr>
              <a:t>146(1) Update annex II</a:t>
            </a:r>
            <a:endParaRPr lang="fr-FR" sz="1100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079875" y="4905375"/>
            <a:ext cx="16224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TIMELINE</a:t>
            </a:r>
          </a:p>
        </p:txBody>
      </p:sp>
      <p:sp>
        <p:nvSpPr>
          <p:cNvPr id="116" name="ZoneTexte 115"/>
          <p:cNvSpPr txBox="1"/>
          <p:nvPr/>
        </p:nvSpPr>
        <p:spPr>
          <a:xfrm>
            <a:off x="3178175" y="5753100"/>
            <a:ext cx="13922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EXCERCISE OF DELEGATION</a:t>
            </a:r>
          </a:p>
        </p:txBody>
      </p:sp>
      <p:sp>
        <p:nvSpPr>
          <p:cNvPr id="3" name="Ellipse 2"/>
          <p:cNvSpPr>
            <a:spLocks noChangeArrowheads="1"/>
          </p:cNvSpPr>
          <p:nvPr/>
        </p:nvSpPr>
        <p:spPr bwMode="auto">
          <a:xfrm>
            <a:off x="2124075" y="44450"/>
            <a:ext cx="2101850" cy="904875"/>
          </a:xfrm>
          <a:prstGeom prst="ellipse">
            <a:avLst/>
          </a:prstGeom>
          <a:noFill/>
          <a:ln w="190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7" name="Ellipse 116"/>
          <p:cNvSpPr>
            <a:spLocks noChangeArrowheads="1"/>
          </p:cNvSpPr>
          <p:nvPr/>
        </p:nvSpPr>
        <p:spPr bwMode="auto">
          <a:xfrm>
            <a:off x="2987675" y="981075"/>
            <a:ext cx="2101850" cy="520700"/>
          </a:xfrm>
          <a:prstGeom prst="ellips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4276725" y="115888"/>
            <a:ext cx="560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P1</a:t>
            </a:r>
          </a:p>
        </p:txBody>
      </p:sp>
      <p:sp>
        <p:nvSpPr>
          <p:cNvPr id="119" name="ZoneTexte 118"/>
          <p:cNvSpPr txBox="1">
            <a:spLocks noChangeArrowheads="1"/>
          </p:cNvSpPr>
          <p:nvPr/>
        </p:nvSpPr>
        <p:spPr bwMode="auto">
          <a:xfrm>
            <a:off x="4429125" y="1022350"/>
            <a:ext cx="560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altLang="en-US">
                <a:solidFill>
                  <a:srgbClr val="00B050"/>
                </a:solidFill>
              </a:rPr>
              <a:t>P2</a:t>
            </a:r>
          </a:p>
        </p:txBody>
      </p:sp>
      <p:sp>
        <p:nvSpPr>
          <p:cNvPr id="120" name="ZoneTexte 119"/>
          <p:cNvSpPr txBox="1">
            <a:spLocks noChangeArrowheads="1"/>
          </p:cNvSpPr>
          <p:nvPr/>
        </p:nvSpPr>
        <p:spPr bwMode="auto">
          <a:xfrm>
            <a:off x="6459538" y="908050"/>
            <a:ext cx="560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altLang="en-US">
                <a:solidFill>
                  <a:srgbClr val="0070C0"/>
                </a:solidFill>
              </a:rPr>
              <a:t>P3</a:t>
            </a:r>
          </a:p>
        </p:txBody>
      </p:sp>
      <p:sp>
        <p:nvSpPr>
          <p:cNvPr id="121" name="Ellipse 120"/>
          <p:cNvSpPr>
            <a:spLocks noChangeArrowheads="1"/>
          </p:cNvSpPr>
          <p:nvPr/>
        </p:nvSpPr>
        <p:spPr bwMode="auto">
          <a:xfrm>
            <a:off x="5062538" y="892175"/>
            <a:ext cx="2101850" cy="520700"/>
          </a:xfrm>
          <a:prstGeom prst="ellipse">
            <a:avLst/>
          </a:prstGeom>
          <a:noFill/>
          <a:ln w="190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2" name="ZoneTexte 121"/>
          <p:cNvSpPr txBox="1">
            <a:spLocks noChangeArrowheads="1"/>
          </p:cNvSpPr>
          <p:nvPr/>
        </p:nvSpPr>
        <p:spPr bwMode="auto">
          <a:xfrm>
            <a:off x="8618538" y="1196975"/>
            <a:ext cx="561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altLang="en-US">
                <a:solidFill>
                  <a:srgbClr val="7030A0"/>
                </a:solidFill>
              </a:rPr>
              <a:t>P4</a:t>
            </a:r>
          </a:p>
        </p:txBody>
      </p:sp>
      <p:sp>
        <p:nvSpPr>
          <p:cNvPr id="123" name="Ellipse 122"/>
          <p:cNvSpPr>
            <a:spLocks noChangeArrowheads="1"/>
          </p:cNvSpPr>
          <p:nvPr/>
        </p:nvSpPr>
        <p:spPr bwMode="auto">
          <a:xfrm>
            <a:off x="6575425" y="1196975"/>
            <a:ext cx="2100263" cy="520700"/>
          </a:xfrm>
          <a:prstGeom prst="ellipse">
            <a:avLst/>
          </a:prstGeom>
          <a:noFill/>
          <a:ln w="19050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891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7" grpId="0" animBg="1"/>
      <p:bldP spid="5" grpId="0"/>
      <p:bldP spid="119" grpId="0"/>
      <p:bldP spid="120" grpId="0"/>
      <p:bldP spid="121" grpId="0" animBg="1"/>
      <p:bldP spid="122" grpId="0"/>
      <p:bldP spid="1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936625"/>
          </a:xfrm>
        </p:spPr>
        <p:txBody>
          <a:bodyPr/>
          <a:lstStyle/>
          <a:p>
            <a:r>
              <a:rPr lang="en-GB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Challenges pour la 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5361459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00B050"/>
              </a:buClr>
            </a:pPr>
            <a:endParaRPr lang="bg-BG" i="0" dirty="0"/>
          </a:p>
          <a:p>
            <a:pPr>
              <a:lnSpc>
                <a:spcPct val="110000"/>
              </a:lnSpc>
              <a:buClr>
                <a:srgbClr val="00B050"/>
              </a:buClr>
            </a:pPr>
            <a:r>
              <a:rPr lang="en-GB" i="0" dirty="0"/>
              <a:t>Les </a:t>
            </a:r>
            <a:r>
              <a:rPr lang="en-GB" i="0" dirty="0" err="1"/>
              <a:t>délais</a:t>
            </a:r>
            <a:r>
              <a:rPr lang="en-GB" i="0" dirty="0"/>
              <a:t> </a:t>
            </a:r>
            <a:r>
              <a:rPr lang="en-GB" dirty="0" err="1"/>
              <a:t>fixés</a:t>
            </a:r>
            <a:r>
              <a:rPr lang="en-GB" dirty="0"/>
              <a:t> par le </a:t>
            </a:r>
            <a:r>
              <a:rPr lang="en-GB" dirty="0" err="1"/>
              <a:t>règlement</a:t>
            </a:r>
            <a:r>
              <a:rPr lang="en-GB" dirty="0"/>
              <a:t> </a:t>
            </a:r>
            <a:r>
              <a:rPr lang="en-GB" dirty="0" err="1"/>
              <a:t>doivent</a:t>
            </a:r>
            <a:r>
              <a:rPr lang="en-GB" dirty="0"/>
              <a:t> </a:t>
            </a:r>
            <a:r>
              <a:rPr lang="en-GB" dirty="0" err="1"/>
              <a:t>être</a:t>
            </a:r>
            <a:r>
              <a:rPr lang="en-GB" dirty="0"/>
              <a:t> </a:t>
            </a:r>
            <a:r>
              <a:rPr lang="en-GB" dirty="0" err="1"/>
              <a:t>respectés</a:t>
            </a:r>
            <a:endParaRPr lang="en-GB" dirty="0"/>
          </a:p>
          <a:p>
            <a:pPr>
              <a:lnSpc>
                <a:spcPct val="110000"/>
              </a:lnSpc>
              <a:buClr>
                <a:srgbClr val="00B050"/>
              </a:buClr>
            </a:pPr>
            <a:endParaRPr lang="en-GB" i="0" dirty="0"/>
          </a:p>
          <a:p>
            <a:pPr>
              <a:lnSpc>
                <a:spcPct val="110000"/>
              </a:lnSpc>
              <a:buClr>
                <a:srgbClr val="00B050"/>
              </a:buClr>
            </a:pPr>
            <a:r>
              <a:rPr lang="en-GB" i="0" dirty="0"/>
              <a:t>Les </a:t>
            </a:r>
            <a:r>
              <a:rPr lang="en-GB" i="0" dirty="0" err="1"/>
              <a:t>outils</a:t>
            </a:r>
            <a:r>
              <a:rPr lang="en-GB" i="0" dirty="0"/>
              <a:t> </a:t>
            </a:r>
            <a:r>
              <a:rPr lang="en-GB" i="0" dirty="0" err="1"/>
              <a:t>informatiques</a:t>
            </a:r>
            <a:r>
              <a:rPr lang="en-GB" i="0" dirty="0"/>
              <a:t> </a:t>
            </a:r>
            <a:r>
              <a:rPr lang="en-GB" dirty="0" err="1"/>
              <a:t>requis</a:t>
            </a:r>
            <a:r>
              <a:rPr lang="en-GB" dirty="0"/>
              <a:t> </a:t>
            </a:r>
            <a:r>
              <a:rPr lang="en-GB" dirty="0" err="1"/>
              <a:t>doivent</a:t>
            </a:r>
            <a:r>
              <a:rPr lang="en-GB" dirty="0"/>
              <a:t> </a:t>
            </a:r>
            <a:r>
              <a:rPr lang="en-GB" dirty="0" err="1"/>
              <a:t>être</a:t>
            </a:r>
            <a:r>
              <a:rPr lang="en-GB" dirty="0"/>
              <a:t> </a:t>
            </a:r>
            <a:r>
              <a:rPr lang="en-GB" dirty="0" err="1"/>
              <a:t>operationnels</a:t>
            </a:r>
            <a:r>
              <a:rPr lang="en-GB" dirty="0"/>
              <a:t> à temps </a:t>
            </a:r>
            <a:r>
              <a:rPr lang="en-GB" i="0" dirty="0"/>
              <a:t>(avec à la date </a:t>
            </a:r>
            <a:r>
              <a:rPr lang="en-GB" i="0" dirty="0" err="1"/>
              <a:t>d’entrée</a:t>
            </a:r>
            <a:r>
              <a:rPr lang="en-GB" i="0" dirty="0"/>
              <a:t> en application un </a:t>
            </a:r>
            <a:r>
              <a:rPr lang="en-GB" i="0" dirty="0" err="1"/>
              <a:t>nombre</a:t>
            </a:r>
            <a:r>
              <a:rPr lang="en-GB" i="0" dirty="0"/>
              <a:t> initial de </a:t>
            </a:r>
            <a:r>
              <a:rPr lang="en-GB" i="0" dirty="0" err="1"/>
              <a:t>fonctionnalités</a:t>
            </a:r>
            <a:r>
              <a:rPr lang="en-GB" i="0" dirty="0"/>
              <a:t> </a:t>
            </a:r>
            <a:r>
              <a:rPr lang="en-GB" i="0" dirty="0" err="1"/>
              <a:t>telles</a:t>
            </a:r>
            <a:r>
              <a:rPr lang="en-GB" i="0" dirty="0"/>
              <a:t> que </a:t>
            </a:r>
            <a:r>
              <a:rPr lang="en-GB" i="0" dirty="0" err="1"/>
              <a:t>requises</a:t>
            </a:r>
            <a:r>
              <a:rPr lang="en-GB" i="0" dirty="0"/>
              <a:t> par le </a:t>
            </a:r>
            <a:r>
              <a:rPr lang="en-GB" i="0" dirty="0" err="1"/>
              <a:t>règlement</a:t>
            </a:r>
            <a:r>
              <a:rPr lang="en-GB" i="0" dirty="0"/>
              <a:t>)</a:t>
            </a:r>
          </a:p>
          <a:p>
            <a:pPr>
              <a:lnSpc>
                <a:spcPct val="110000"/>
              </a:lnSpc>
              <a:buClr>
                <a:srgbClr val="00B050"/>
              </a:buClr>
            </a:pPr>
            <a:endParaRPr lang="en-GB" i="0" dirty="0"/>
          </a:p>
          <a:p>
            <a:pPr>
              <a:lnSpc>
                <a:spcPct val="110000"/>
              </a:lnSpc>
              <a:buClr>
                <a:srgbClr val="00B050"/>
              </a:buClr>
            </a:pPr>
            <a:r>
              <a:rPr lang="fr-FR" i="0" dirty="0"/>
              <a:t>Sinon la Commission sera responsable de l’absence des textes</a:t>
            </a:r>
            <a:endParaRPr lang="bg-BG" i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811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936625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Adoption des </a:t>
            </a:r>
            <a:r>
              <a:rPr lang="en-GB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actes</a:t>
            </a:r>
            <a:r>
              <a:rPr lang="en-GB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délégués</a:t>
            </a:r>
            <a:r>
              <a:rPr lang="en-GB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Commission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597080"/>
              </p:ext>
            </p:extLst>
          </p:nvPr>
        </p:nvGraphicFramePr>
        <p:xfrm>
          <a:off x="467544" y="2564283"/>
          <a:ext cx="8229600" cy="3529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683568" y="2204864"/>
            <a:ext cx="28803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1268760"/>
            <a:ext cx="8507288" cy="27363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Clr>
                <a:srgbClr val="00B050"/>
              </a:buClr>
            </a:pPr>
            <a:r>
              <a:rPr lang="en-GB" b="1" kern="0" dirty="0">
                <a:solidFill>
                  <a:srgbClr val="0070C0"/>
                </a:solidFill>
                <a:latin typeface="Calibri" panose="020F0502020204030204" pitchFamily="34" charset="0"/>
              </a:rPr>
              <a:t>Expert group veterinary pharmaceutical committee </a:t>
            </a:r>
            <a:r>
              <a:rPr lang="en-GB" b="0" kern="0" dirty="0">
                <a:latin typeface="Calibri" panose="020F0502020204030204" pitchFamily="34" charset="0"/>
              </a:rPr>
              <a:t>: a consultative body set up by the Commission to provide advice and expertise, composed of public and/or private sector members, which meets more than once</a:t>
            </a:r>
          </a:p>
        </p:txBody>
      </p:sp>
    </p:spTree>
    <p:extLst>
      <p:ext uri="{BB962C8B-B14F-4D97-AF65-F5344CB8AC3E}">
        <p14:creationId xmlns:p14="http://schemas.microsoft.com/office/powerpoint/2010/main" val="1900106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936625"/>
          </a:xfrm>
        </p:spPr>
        <p:txBody>
          <a:bodyPr/>
          <a:lstStyle/>
          <a:p>
            <a:r>
              <a:rPr lang="en-GB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Adoption des </a:t>
            </a:r>
            <a:r>
              <a:rPr lang="en-GB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actes</a:t>
            </a:r>
            <a:r>
              <a:rPr lang="en-GB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d’exécution</a:t>
            </a:r>
            <a:r>
              <a:rPr lang="en-GB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Commission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087761"/>
              </p:ext>
            </p:extLst>
          </p:nvPr>
        </p:nvGraphicFramePr>
        <p:xfrm>
          <a:off x="251520" y="2204864"/>
          <a:ext cx="8640960" cy="3528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06957" y="1268761"/>
            <a:ext cx="8507288" cy="108012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Clr>
                <a:srgbClr val="00B050"/>
              </a:buClr>
            </a:pPr>
            <a:r>
              <a:rPr lang="en-GB" b="1" kern="0" dirty="0">
                <a:solidFill>
                  <a:srgbClr val="0070C0"/>
                </a:solidFill>
              </a:rPr>
              <a:t>Standing Committee on  Veterinary Pharmaceutical Products</a:t>
            </a:r>
          </a:p>
          <a:p>
            <a:endParaRPr lang="en-GB" b="0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54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-85402"/>
            <a:ext cx="8928992" cy="562074"/>
          </a:xfrm>
        </p:spPr>
        <p:txBody>
          <a:bodyPr/>
          <a:lstStyle/>
          <a:p>
            <a:r>
              <a:rPr lang="de-DE" sz="4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Délais</a:t>
            </a:r>
            <a:r>
              <a:rPr lang="de-DE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de-DE" sz="4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intervenants</a:t>
            </a:r>
            <a:endParaRPr lang="en-GB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24847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lnSpc>
                <a:spcPts val="2880"/>
              </a:lnSpc>
              <a:spcBef>
                <a:spcPts val="500"/>
              </a:spcBef>
            </a:pPr>
            <a:r>
              <a:rPr lang="de-DE" dirty="0" err="1"/>
              <a:t>Concerning</a:t>
            </a:r>
            <a:r>
              <a:rPr lang="de-DE" dirty="0"/>
              <a:t> EC (</a:t>
            </a:r>
            <a:r>
              <a:rPr lang="de-DE" dirty="0" err="1"/>
              <a:t>blue</a:t>
            </a:r>
            <a:r>
              <a:rPr lang="de-DE" dirty="0"/>
              <a:t> in </a:t>
            </a:r>
            <a:r>
              <a:rPr lang="de-DE" dirty="0" err="1"/>
              <a:t>overview</a:t>
            </a:r>
            <a:r>
              <a:rPr lang="de-DE" dirty="0"/>
              <a:t>)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endParaRPr 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500"/>
              </a:spcBef>
            </a:pPr>
            <a:endParaRPr lang="de-DE" sz="28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2880"/>
              </a:lnSpc>
              <a:spcBef>
                <a:spcPts val="500"/>
              </a:spcBef>
            </a:pPr>
            <a:r>
              <a:rPr lang="de-DE" dirty="0">
                <a:solidFill>
                  <a:srgbClr val="FFC000"/>
                </a:solidFill>
              </a:rPr>
              <a:t>Scientific </a:t>
            </a:r>
            <a:r>
              <a:rPr lang="de-DE" dirty="0" err="1">
                <a:solidFill>
                  <a:srgbClr val="FFC000"/>
                </a:solidFill>
              </a:rPr>
              <a:t>advise</a:t>
            </a:r>
            <a:r>
              <a:rPr lang="de-DE" dirty="0">
                <a:solidFill>
                  <a:srgbClr val="FFC000"/>
                </a:solidFill>
              </a:rPr>
              <a:t> / Agency (</a:t>
            </a:r>
            <a:r>
              <a:rPr lang="de-DE" dirty="0" err="1">
                <a:solidFill>
                  <a:srgbClr val="FFC000"/>
                </a:solidFill>
              </a:rPr>
              <a:t>yellow</a:t>
            </a:r>
            <a:r>
              <a:rPr lang="de-DE" dirty="0">
                <a:solidFill>
                  <a:srgbClr val="FFC000"/>
                </a:solidFill>
              </a:rPr>
              <a:t>; 7 </a:t>
            </a:r>
            <a:r>
              <a:rPr lang="de-DE" dirty="0" err="1">
                <a:solidFill>
                  <a:srgbClr val="FFC000"/>
                </a:solidFill>
              </a:rPr>
              <a:t>month</a:t>
            </a:r>
            <a:r>
              <a:rPr lang="de-DE" dirty="0">
                <a:solidFill>
                  <a:srgbClr val="FFC000"/>
                </a:solidFill>
              </a:rPr>
              <a:t> min.)</a:t>
            </a:r>
          </a:p>
          <a:p>
            <a:pPr>
              <a:lnSpc>
                <a:spcPts val="2880"/>
              </a:lnSpc>
              <a:spcBef>
                <a:spcPts val="500"/>
              </a:spcBef>
            </a:pPr>
            <a:r>
              <a:rPr lang="de-DE" dirty="0" err="1">
                <a:solidFill>
                  <a:srgbClr val="80C33D"/>
                </a:solidFill>
              </a:rPr>
              <a:t>Consultation</a:t>
            </a:r>
            <a:r>
              <a:rPr lang="de-DE" dirty="0">
                <a:solidFill>
                  <a:srgbClr val="80C33D"/>
                </a:solidFill>
              </a:rPr>
              <a:t> MS </a:t>
            </a:r>
            <a:r>
              <a:rPr lang="de-DE" dirty="0" err="1">
                <a:solidFill>
                  <a:srgbClr val="80C33D"/>
                </a:solidFill>
              </a:rPr>
              <a:t>and</a:t>
            </a:r>
            <a:r>
              <a:rPr lang="de-DE" dirty="0">
                <a:solidFill>
                  <a:srgbClr val="80C33D"/>
                </a:solidFill>
              </a:rPr>
              <a:t> </a:t>
            </a:r>
            <a:r>
              <a:rPr lang="de-DE" dirty="0" err="1">
                <a:solidFill>
                  <a:srgbClr val="80C33D"/>
                </a:solidFill>
              </a:rPr>
              <a:t>other</a:t>
            </a:r>
            <a:r>
              <a:rPr lang="de-DE" dirty="0">
                <a:solidFill>
                  <a:srgbClr val="80C33D"/>
                </a:solidFill>
              </a:rPr>
              <a:t> </a:t>
            </a:r>
            <a:r>
              <a:rPr lang="de-DE" dirty="0" err="1">
                <a:solidFill>
                  <a:srgbClr val="80C33D"/>
                </a:solidFill>
              </a:rPr>
              <a:t>stakeholders</a:t>
            </a:r>
            <a:r>
              <a:rPr lang="de-DE" dirty="0">
                <a:solidFill>
                  <a:srgbClr val="80C33D"/>
                </a:solidFill>
              </a:rPr>
              <a:t> (</a:t>
            </a:r>
            <a:r>
              <a:rPr lang="de-DE" dirty="0" err="1">
                <a:solidFill>
                  <a:srgbClr val="80C33D"/>
                </a:solidFill>
              </a:rPr>
              <a:t>green</a:t>
            </a:r>
            <a:r>
              <a:rPr lang="de-DE" dirty="0">
                <a:solidFill>
                  <a:srgbClr val="80C33D"/>
                </a:solidFill>
              </a:rPr>
              <a:t>)</a:t>
            </a:r>
          </a:p>
          <a:p>
            <a:pPr>
              <a:lnSpc>
                <a:spcPts val="2880"/>
              </a:lnSpc>
              <a:spcBef>
                <a:spcPts val="500"/>
              </a:spcBef>
            </a:pPr>
            <a:endParaRPr lang="de-DE" sz="2800" dirty="0">
              <a:solidFill>
                <a:srgbClr val="C00000"/>
              </a:solidFill>
            </a:endParaRPr>
          </a:p>
          <a:p>
            <a:pPr>
              <a:lnSpc>
                <a:spcPts val="2880"/>
              </a:lnSpc>
              <a:spcBef>
                <a:spcPts val="500"/>
              </a:spcBef>
            </a:pPr>
            <a:endParaRPr lang="de-DE" sz="2800" dirty="0">
              <a:solidFill>
                <a:srgbClr val="C00000"/>
              </a:solidFill>
            </a:endParaRPr>
          </a:p>
          <a:p>
            <a:pPr>
              <a:lnSpc>
                <a:spcPts val="2880"/>
              </a:lnSpc>
              <a:spcBef>
                <a:spcPts val="500"/>
              </a:spcBef>
            </a:pPr>
            <a:endParaRPr lang="de-DE" dirty="0">
              <a:solidFill>
                <a:srgbClr val="C00000"/>
              </a:solidFill>
            </a:endParaRPr>
          </a:p>
          <a:p>
            <a:pPr>
              <a:lnSpc>
                <a:spcPts val="2880"/>
              </a:lnSpc>
              <a:spcBef>
                <a:spcPts val="500"/>
              </a:spcBef>
            </a:pPr>
            <a:r>
              <a:rPr lang="de-DE" dirty="0">
                <a:solidFill>
                  <a:srgbClr val="C00000"/>
                </a:solidFill>
              </a:rPr>
              <a:t>Adoption (</a:t>
            </a:r>
            <a:r>
              <a:rPr lang="de-DE" dirty="0" err="1">
                <a:solidFill>
                  <a:srgbClr val="C00000"/>
                </a:solidFill>
              </a:rPr>
              <a:t>red</a:t>
            </a:r>
            <a:r>
              <a:rPr lang="de-DE" dirty="0">
                <a:solidFill>
                  <a:srgbClr val="C00000"/>
                </a:solidFill>
              </a:rPr>
              <a:t>)</a:t>
            </a:r>
          </a:p>
          <a:p>
            <a:pPr>
              <a:lnSpc>
                <a:spcPts val="2880"/>
              </a:lnSpc>
              <a:spcBef>
                <a:spcPts val="500"/>
              </a:spcBef>
            </a:pPr>
            <a:endParaRPr lang="de-DE" sz="2800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endParaRPr lang="de-DE" sz="2800" dirty="0">
              <a:solidFill>
                <a:srgbClr val="80C33D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149484"/>
              </p:ext>
            </p:extLst>
          </p:nvPr>
        </p:nvGraphicFramePr>
        <p:xfrm>
          <a:off x="1532610" y="1616773"/>
          <a:ext cx="5575300" cy="1000125"/>
        </p:xfrm>
        <a:graphic>
          <a:graphicData uri="http://schemas.openxmlformats.org/drawingml/2006/table">
            <a:tbl>
              <a:tblPr/>
              <a:tblGrid>
                <a:gridCol w="2388055">
                  <a:extLst>
                    <a:ext uri="{9D8B030D-6E8A-4147-A177-3AD203B41FA5}">
                      <a16:colId xmlns:a16="http://schemas.microsoft.com/office/drawing/2014/main" val="3153985066"/>
                    </a:ext>
                  </a:extLst>
                </a:gridCol>
                <a:gridCol w="3187245">
                  <a:extLst>
                    <a:ext uri="{9D8B030D-6E8A-4147-A177-3AD203B41FA5}">
                      <a16:colId xmlns:a16="http://schemas.microsoft.com/office/drawing/2014/main" val="240897615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1( to 3 )  month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Drafting Mandate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0771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month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Drafting legal text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5664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 month (min)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Re-drafting and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Interservice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consultation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2394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month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Translation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891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month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Publication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85215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948816"/>
              </p:ext>
            </p:extLst>
          </p:nvPr>
        </p:nvGraphicFramePr>
        <p:xfrm>
          <a:off x="1532610" y="5693246"/>
          <a:ext cx="5575300" cy="400050"/>
        </p:xfrm>
        <a:graphic>
          <a:graphicData uri="http://schemas.openxmlformats.org/drawingml/2006/table">
            <a:tbl>
              <a:tblPr/>
              <a:tblGrid>
                <a:gridCol w="2388055">
                  <a:extLst>
                    <a:ext uri="{9D8B030D-6E8A-4147-A177-3AD203B41FA5}">
                      <a16:colId xmlns:a16="http://schemas.microsoft.com/office/drawing/2014/main" val="3939588259"/>
                    </a:ext>
                  </a:extLst>
                </a:gridCol>
                <a:gridCol w="3187245">
                  <a:extLst>
                    <a:ext uri="{9D8B030D-6E8A-4147-A177-3AD203B41FA5}">
                      <a16:colId xmlns:a16="http://schemas.microsoft.com/office/drawing/2014/main" val="318968162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month 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Adoption EC (1) and EP + Council (2+2)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2594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month 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Adoption EC (1) + MS Vet Stand </a:t>
                      </a:r>
                      <a:r>
                        <a:rPr lang="en-US" sz="12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Cmtt</a:t>
                      </a:r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(1)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77804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129812"/>
              </p:ext>
            </p:extLst>
          </p:nvPr>
        </p:nvGraphicFramePr>
        <p:xfrm>
          <a:off x="1538184" y="3997052"/>
          <a:ext cx="5575300" cy="800100"/>
        </p:xfrm>
        <a:graphic>
          <a:graphicData uri="http://schemas.openxmlformats.org/drawingml/2006/table">
            <a:tbl>
              <a:tblPr/>
              <a:tblGrid>
                <a:gridCol w="2388055">
                  <a:extLst>
                    <a:ext uri="{9D8B030D-6E8A-4147-A177-3AD203B41FA5}">
                      <a16:colId xmlns:a16="http://schemas.microsoft.com/office/drawing/2014/main" val="4073060426"/>
                    </a:ext>
                  </a:extLst>
                </a:gridCol>
                <a:gridCol w="3187245">
                  <a:extLst>
                    <a:ext uri="{9D8B030D-6E8A-4147-A177-3AD203B41FA5}">
                      <a16:colId xmlns:a16="http://schemas.microsoft.com/office/drawing/2014/main" val="37640184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times (1 month)  in the procedure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Vet Stand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Cmtt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(IA)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Expert group (DA)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01773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month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 stakeholder consultation (same month as Vet Stand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Cmtt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/Expert group)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2863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month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consultation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158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218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-99392"/>
            <a:ext cx="8928992" cy="562074"/>
          </a:xfrm>
        </p:spPr>
        <p:txBody>
          <a:bodyPr/>
          <a:lstStyle/>
          <a:p>
            <a:r>
              <a:rPr lang="de-DE" sz="4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Calendrier</a:t>
            </a:r>
            <a:r>
              <a:rPr lang="de-DE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4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général</a:t>
            </a:r>
            <a:r>
              <a:rPr lang="de-DE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4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d‘adoption</a:t>
            </a:r>
            <a:endParaRPr lang="en-GB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1181100" y="161925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00"/>
          </a:p>
        </p:txBody>
      </p:sp>
      <p:sp>
        <p:nvSpPr>
          <p:cNvPr id="11" name="TextBox 1"/>
          <p:cNvSpPr txBox="1"/>
          <p:nvPr/>
        </p:nvSpPr>
        <p:spPr>
          <a:xfrm>
            <a:off x="1181100" y="161925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00"/>
          </a:p>
        </p:txBody>
      </p:sp>
      <p:sp>
        <p:nvSpPr>
          <p:cNvPr id="14" name="TextBox 1"/>
          <p:cNvSpPr txBox="1"/>
          <p:nvPr/>
        </p:nvSpPr>
        <p:spPr>
          <a:xfrm>
            <a:off x="1181100" y="161925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00"/>
          </a:p>
        </p:txBody>
      </p:sp>
      <p:sp>
        <p:nvSpPr>
          <p:cNvPr id="17" name="TextBox 1"/>
          <p:cNvSpPr txBox="1"/>
          <p:nvPr/>
        </p:nvSpPr>
        <p:spPr>
          <a:xfrm>
            <a:off x="1181100" y="161925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00"/>
          </a:p>
        </p:txBody>
      </p:sp>
      <p:sp>
        <p:nvSpPr>
          <p:cNvPr id="10" name="TextBox 1"/>
          <p:cNvSpPr txBox="1"/>
          <p:nvPr/>
        </p:nvSpPr>
        <p:spPr>
          <a:xfrm>
            <a:off x="1181100" y="161925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00"/>
          </a:p>
        </p:txBody>
      </p:sp>
      <p:sp>
        <p:nvSpPr>
          <p:cNvPr id="13" name="TextBox 1"/>
          <p:cNvSpPr txBox="1"/>
          <p:nvPr/>
        </p:nvSpPr>
        <p:spPr>
          <a:xfrm>
            <a:off x="1181100" y="161925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00"/>
          </a:p>
        </p:txBody>
      </p:sp>
      <p:sp>
        <p:nvSpPr>
          <p:cNvPr id="12" name="TextBox 1"/>
          <p:cNvSpPr txBox="1"/>
          <p:nvPr/>
        </p:nvSpPr>
        <p:spPr>
          <a:xfrm>
            <a:off x="1181100" y="161925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00"/>
          </a:p>
        </p:txBody>
      </p:sp>
      <p:sp>
        <p:nvSpPr>
          <p:cNvPr id="15" name="TextBox 1"/>
          <p:cNvSpPr txBox="1"/>
          <p:nvPr/>
        </p:nvSpPr>
        <p:spPr>
          <a:xfrm>
            <a:off x="1181100" y="161925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055780"/>
              </p:ext>
            </p:extLst>
          </p:nvPr>
        </p:nvGraphicFramePr>
        <p:xfrm>
          <a:off x="251520" y="1196752"/>
          <a:ext cx="8640969" cy="4366579"/>
        </p:xfrm>
        <a:graphic>
          <a:graphicData uri="http://schemas.openxmlformats.org/drawingml/2006/table">
            <a:tbl>
              <a:tblPr/>
              <a:tblGrid>
                <a:gridCol w="995094">
                  <a:extLst>
                    <a:ext uri="{9D8B030D-6E8A-4147-A177-3AD203B41FA5}">
                      <a16:colId xmlns:a16="http://schemas.microsoft.com/office/drawing/2014/main" val="1934323194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3023559767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1054512056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518307283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2640489187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2524186920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1732897570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3621259599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4234303903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4269588811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2719982803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665227230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1974920912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1840403336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1471003883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1675482133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2519084590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1092562666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549179300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3046351265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4199219353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3611831628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2490182772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117039715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2303782329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3991405185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301958218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1272910352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3237418924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3459571525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842859852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2241107088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3451027259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245920325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2236416266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1466835121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2344663315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548193770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3455446593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1788976195"/>
                    </a:ext>
                  </a:extLst>
                </a:gridCol>
                <a:gridCol w="104381">
                  <a:extLst>
                    <a:ext uri="{9D8B030D-6E8A-4147-A177-3AD203B41FA5}">
                      <a16:colId xmlns:a16="http://schemas.microsoft.com/office/drawing/2014/main" val="482047667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3779116700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3580169306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2249293635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742417674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243766143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2553621271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2959847507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3721105293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2905437117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2306415302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387486892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4064880813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2549023198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1967877617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1920020408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2711818013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893802514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2427111025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2990805749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1394409344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2661889854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3001967609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326002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13402787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1701819554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2189379113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2855165888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4101042279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2147810928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1706463890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1144678134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1513451871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3154149405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1801175568"/>
                    </a:ext>
                  </a:extLst>
                </a:gridCol>
                <a:gridCol w="99161">
                  <a:extLst>
                    <a:ext uri="{9D8B030D-6E8A-4147-A177-3AD203B41FA5}">
                      <a16:colId xmlns:a16="http://schemas.microsoft.com/office/drawing/2014/main" val="4034605058"/>
                    </a:ext>
                  </a:extLst>
                </a:gridCol>
              </a:tblGrid>
              <a:tr h="169637">
                <a:tc rowSpan="2"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954333"/>
                  </a:ext>
                </a:extLst>
              </a:tr>
              <a:tr h="1106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190849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 - Restructure Annex 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293082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 - Methods for gathering data on 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460077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 - List of variations without assessment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942929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 - Product database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17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First package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290569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 - Criteria for AM reserved for human medicine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7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932297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 - Good pharmacovigilance practice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70669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 - Content of pharmacovigilance master file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348011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 - Detailed rules on exports from 3rd countries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066054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 - Format for the collection of data on 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458122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 - Good distribution practice (GDP) for VMPs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17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Second package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528197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 - GDP for active substances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7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426422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 - Common logo online sales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320967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 - List of antimicrobials reserved for human medicine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715973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 - VMP and medicated feed rules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246196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 - Rules for VMP oral via drinking water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882566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 - Uniform rules on the identification code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17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Third package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057926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 - Rules tro ensure the funtioning of WS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7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439003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 - Model format for application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12470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 - Procedures imposing financial penalties CAPs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235840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 - CC limits for 24 antimicrobials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673697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DA/ IA  - Horse passport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037781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 - Essential list of substances for equine species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354181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 - Abbreviations and pictograms for labelling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17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Fourth package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023759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 - Designation what is a small packaging unit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7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767732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 - Good manufacturing practice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875276"/>
                  </a:ext>
                </a:extLst>
              </a:tr>
              <a:tr h="157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 - For food producing aquatic species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362414"/>
                  </a:ext>
                </a:extLst>
              </a:tr>
            </a:tbl>
          </a:graphicData>
        </a:graphic>
      </p:graphicFrame>
      <p:sp>
        <p:nvSpPr>
          <p:cNvPr id="16" name="TextBox 1"/>
          <p:cNvSpPr txBox="1"/>
          <p:nvPr/>
        </p:nvSpPr>
        <p:spPr>
          <a:xfrm>
            <a:off x="729447" y="187821"/>
            <a:ext cx="206297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181686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-274638" y="3038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00063" y="2071688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endParaRPr lang="fr-FR" sz="36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2054" name="Picture 7" descr="I:\DICODIS\UCE Unité Communication externe\UCE EDITIONS ANSES\LOGOS DIVERS\Logo ANSES\Logo Anses avec signature\FR\anses_signature_fr_ex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3108325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823071"/>
            <a:ext cx="7772400" cy="1470025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Disponibilités et </a:t>
            </a:r>
            <a:b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Gaps thérapeutiques</a:t>
            </a:r>
            <a:b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0230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838" y="1124123"/>
            <a:ext cx="8507288" cy="3529013"/>
          </a:xfrm>
        </p:spPr>
        <p:txBody>
          <a:bodyPr/>
          <a:lstStyle/>
          <a:p>
            <a:pPr marL="0" indent="0">
              <a:lnSpc>
                <a:spcPct val="110000"/>
              </a:lnSpc>
              <a:buClr>
                <a:srgbClr val="00B050"/>
              </a:buClr>
              <a:buNone/>
            </a:pPr>
            <a:r>
              <a:rPr lang="en-GB" sz="2800" b="1" i="0" dirty="0">
                <a:latin typeface="Calibri" panose="020F0502020204030204" pitchFamily="34" charset="0"/>
              </a:rPr>
              <a:t>1er </a:t>
            </a:r>
            <a:r>
              <a:rPr lang="en-GB" sz="2800" b="1" i="0" dirty="0" err="1">
                <a:latin typeface="Calibri" panose="020F0502020204030204" pitchFamily="34" charset="0"/>
              </a:rPr>
              <a:t>semestre</a:t>
            </a:r>
            <a:r>
              <a:rPr lang="en-GB" sz="2800" b="1" i="0" dirty="0">
                <a:latin typeface="Calibri" panose="020F0502020204030204" pitchFamily="34" charset="0"/>
              </a:rPr>
              <a:t> 2019 : </a:t>
            </a:r>
            <a:r>
              <a:rPr lang="en-GB" sz="2800" b="1" i="0" dirty="0" err="1">
                <a:latin typeface="Calibri" panose="020F0502020204030204" pitchFamily="34" charset="0"/>
              </a:rPr>
              <a:t>mandat</a:t>
            </a:r>
            <a:r>
              <a:rPr lang="en-GB" sz="2800" b="1" i="0" dirty="0">
                <a:latin typeface="Calibri" panose="020F0502020204030204" pitchFamily="34" charset="0"/>
              </a:rPr>
              <a:t> </a:t>
            </a:r>
            <a:r>
              <a:rPr lang="en-GB" sz="2800" b="1" i="0" dirty="0" err="1">
                <a:latin typeface="Calibri" panose="020F0502020204030204" pitchFamily="34" charset="0"/>
              </a:rPr>
              <a:t>donné</a:t>
            </a:r>
            <a:r>
              <a:rPr lang="en-GB" sz="2800" b="1" i="0" dirty="0">
                <a:latin typeface="Calibri" panose="020F0502020204030204" pitchFamily="34" charset="0"/>
              </a:rPr>
              <a:t> à EMA</a:t>
            </a:r>
          </a:p>
          <a:p>
            <a:pPr>
              <a:lnSpc>
                <a:spcPct val="110000"/>
              </a:lnSpc>
              <a:buClr>
                <a:srgbClr val="00B050"/>
              </a:buClr>
            </a:pPr>
            <a:r>
              <a:rPr lang="en-GB" sz="2800" i="0" dirty="0" err="1">
                <a:latin typeface="Calibri" panose="020F0502020204030204" pitchFamily="34" charset="0"/>
              </a:rPr>
              <a:t>Actes</a:t>
            </a:r>
            <a:r>
              <a:rPr lang="en-GB" sz="2800" i="0" dirty="0">
                <a:latin typeface="Calibri" panose="020F0502020204030204" pitchFamily="34" charset="0"/>
              </a:rPr>
              <a:t> </a:t>
            </a:r>
            <a:r>
              <a:rPr lang="en-GB" sz="2800" i="0" dirty="0" err="1">
                <a:latin typeface="Calibri" panose="020F0502020204030204" pitchFamily="34" charset="0"/>
              </a:rPr>
              <a:t>délégués</a:t>
            </a:r>
            <a:r>
              <a:rPr lang="en-GB" sz="2800" i="0" dirty="0">
                <a:latin typeface="Calibri" panose="020F0502020204030204" pitchFamily="34" charset="0"/>
              </a:rPr>
              <a:t> :	</a:t>
            </a:r>
          </a:p>
          <a:p>
            <a:pPr lvl="1">
              <a:lnSpc>
                <a:spcPct val="110000"/>
              </a:lnSpc>
              <a:buClr>
                <a:srgbClr val="00B050"/>
              </a:buClr>
            </a:pP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</a:rPr>
              <a:t>Annexe II </a:t>
            </a:r>
          </a:p>
          <a:p>
            <a:pPr lvl="1">
              <a:lnSpc>
                <a:spcPct val="110000"/>
              </a:lnSpc>
              <a:buClr>
                <a:srgbClr val="00B050"/>
              </a:buClr>
            </a:pPr>
            <a:r>
              <a:rPr lang="en-GB" dirty="0" err="1">
                <a:solidFill>
                  <a:srgbClr val="FF0000"/>
                </a:solidFill>
                <a:latin typeface="Calibri" panose="020F0502020204030204" pitchFamily="34" charset="0"/>
              </a:rPr>
              <a:t>Critères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</a:rPr>
              <a:t> et </a:t>
            </a:r>
            <a:r>
              <a:rPr lang="en-GB" dirty="0" err="1">
                <a:solidFill>
                  <a:srgbClr val="FF0000"/>
                </a:solidFill>
                <a:latin typeface="Calibri" panose="020F0502020204030204" pitchFamily="34" charset="0"/>
              </a:rPr>
              <a:t>liste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</a:rPr>
              <a:t> des AB </a:t>
            </a:r>
            <a:r>
              <a:rPr lang="en-GB" dirty="0" err="1">
                <a:solidFill>
                  <a:srgbClr val="FF0000"/>
                </a:solidFill>
                <a:latin typeface="Calibri" panose="020F0502020204030204" pitchFamily="34" charset="0"/>
              </a:rPr>
              <a:t>interdits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</a:rPr>
              <a:t> en </a:t>
            </a:r>
            <a:r>
              <a:rPr lang="en-GB" dirty="0" err="1">
                <a:solidFill>
                  <a:srgbClr val="FF0000"/>
                </a:solidFill>
                <a:latin typeface="Calibri" panose="020F0502020204030204" pitchFamily="34" charset="0"/>
              </a:rPr>
              <a:t>médecine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Calibri" panose="020F0502020204030204" pitchFamily="34" charset="0"/>
              </a:rPr>
              <a:t>vétérinaire</a:t>
            </a:r>
            <a:endParaRPr lang="en-GB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110000"/>
              </a:lnSpc>
              <a:buClr>
                <a:srgbClr val="00B050"/>
              </a:buClr>
            </a:pPr>
            <a:r>
              <a:rPr lang="en-GB" dirty="0" err="1">
                <a:latin typeface="Calibri" panose="020F0502020204030204" pitchFamily="34" charset="0"/>
              </a:rPr>
              <a:t>Caractéristiques</a:t>
            </a:r>
            <a:r>
              <a:rPr lang="en-GB" dirty="0">
                <a:latin typeface="Calibri" panose="020F0502020204030204" pitchFamily="34" charset="0"/>
              </a:rPr>
              <a:t> des </a:t>
            </a:r>
            <a:r>
              <a:rPr lang="en-GB" dirty="0" err="1">
                <a:latin typeface="Calibri" panose="020F0502020204030204" pitchFamily="34" charset="0"/>
              </a:rPr>
              <a:t>données</a:t>
            </a:r>
            <a:r>
              <a:rPr lang="en-GB" dirty="0">
                <a:latin typeface="Calibri" panose="020F0502020204030204" pitchFamily="34" charset="0"/>
              </a:rPr>
              <a:t> de </a:t>
            </a:r>
            <a:r>
              <a:rPr lang="en-GB" dirty="0" err="1">
                <a:latin typeface="Calibri" panose="020F0502020204030204" pitchFamily="34" charset="0"/>
              </a:rPr>
              <a:t>déclarations</a:t>
            </a:r>
            <a:r>
              <a:rPr lang="en-GB" dirty="0">
                <a:latin typeface="Calibri" panose="020F0502020204030204" pitchFamily="34" charset="0"/>
              </a:rPr>
              <a:t> de </a:t>
            </a:r>
            <a:r>
              <a:rPr lang="en-GB" dirty="0" err="1">
                <a:latin typeface="Calibri" panose="020F0502020204030204" pitchFamily="34" charset="0"/>
              </a:rPr>
              <a:t>vente</a:t>
            </a:r>
            <a:r>
              <a:rPr lang="en-GB" dirty="0">
                <a:latin typeface="Calibri" panose="020F0502020204030204" pitchFamily="34" charset="0"/>
              </a:rPr>
              <a:t> et usage des AB</a:t>
            </a:r>
          </a:p>
          <a:p>
            <a:pPr>
              <a:lnSpc>
                <a:spcPct val="110000"/>
              </a:lnSpc>
              <a:buClr>
                <a:srgbClr val="00B050"/>
              </a:buClr>
            </a:pPr>
            <a:r>
              <a:rPr lang="en-GB" sz="2800" i="0" dirty="0" err="1">
                <a:latin typeface="Calibri" panose="020F0502020204030204" pitchFamily="34" charset="0"/>
              </a:rPr>
              <a:t>Actes</a:t>
            </a:r>
            <a:r>
              <a:rPr lang="en-GB" sz="2800" i="0" dirty="0">
                <a:latin typeface="Calibri" panose="020F0502020204030204" pitchFamily="34" charset="0"/>
              </a:rPr>
              <a:t> </a:t>
            </a:r>
            <a:r>
              <a:rPr lang="en-GB" sz="2800" i="0" dirty="0" err="1">
                <a:latin typeface="Calibri" panose="020F0502020204030204" pitchFamily="34" charset="0"/>
              </a:rPr>
              <a:t>d’exécution</a:t>
            </a:r>
            <a:r>
              <a:rPr lang="en-GB" sz="2800" i="0" dirty="0">
                <a:latin typeface="Calibri" panose="020F0502020204030204" pitchFamily="34" charset="0"/>
              </a:rPr>
              <a:t> :</a:t>
            </a:r>
          </a:p>
          <a:p>
            <a:pPr lvl="1">
              <a:lnSpc>
                <a:spcPct val="110000"/>
              </a:lnSpc>
              <a:buClr>
                <a:srgbClr val="00B050"/>
              </a:buClr>
            </a:pPr>
            <a:r>
              <a:rPr lang="en-GB" dirty="0" err="1">
                <a:solidFill>
                  <a:srgbClr val="FF0000"/>
                </a:solidFill>
                <a:latin typeface="Calibri" panose="020F0502020204030204" pitchFamily="34" charset="0"/>
              </a:rPr>
              <a:t>Liste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</a:rPr>
              <a:t> des variations sans  </a:t>
            </a:r>
            <a:r>
              <a:rPr lang="en-GB" dirty="0" err="1">
                <a:solidFill>
                  <a:srgbClr val="FF0000"/>
                </a:solidFill>
                <a:latin typeface="Calibri" panose="020F0502020204030204" pitchFamily="34" charset="0"/>
              </a:rPr>
              <a:t>évaluation</a:t>
            </a:r>
            <a:endParaRPr lang="en-GB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110000"/>
              </a:lnSpc>
              <a:buClr>
                <a:srgbClr val="00B050"/>
              </a:buClr>
            </a:pPr>
            <a:r>
              <a:rPr lang="en-GB" dirty="0">
                <a:latin typeface="Calibri" panose="020F0502020204030204" pitchFamily="34" charset="0"/>
              </a:rPr>
              <a:t>Specifications et </a:t>
            </a:r>
            <a:r>
              <a:rPr lang="en-GB" dirty="0" err="1">
                <a:latin typeface="Calibri" panose="020F0502020204030204" pitchFamily="34" charset="0"/>
              </a:rPr>
              <a:t>fonctionnement</a:t>
            </a:r>
            <a:r>
              <a:rPr lang="en-GB" dirty="0">
                <a:latin typeface="Calibri" panose="020F0502020204030204" pitchFamily="34" charset="0"/>
              </a:rPr>
              <a:t> de la base de </a:t>
            </a:r>
            <a:r>
              <a:rPr lang="en-GB" dirty="0" err="1">
                <a:latin typeface="Calibri" panose="020F0502020204030204" pitchFamily="34" charset="0"/>
              </a:rPr>
              <a:t>données</a:t>
            </a:r>
            <a:r>
              <a:rPr lang="en-GB" dirty="0">
                <a:latin typeface="Calibri" panose="020F0502020204030204" pitchFamily="34" charset="0"/>
              </a:rPr>
              <a:t>  des </a:t>
            </a:r>
            <a:r>
              <a:rPr lang="en-GB" dirty="0" err="1">
                <a:latin typeface="Calibri" panose="020F0502020204030204" pitchFamily="34" charset="0"/>
              </a:rPr>
              <a:t>médicaments</a:t>
            </a:r>
            <a:endParaRPr lang="en-GB" dirty="0">
              <a:latin typeface="Calibri" panose="020F0502020204030204" pitchFamily="34" charset="0"/>
            </a:endParaRPr>
          </a:p>
          <a:p>
            <a:pPr lvl="1">
              <a:lnSpc>
                <a:spcPct val="110000"/>
              </a:lnSpc>
              <a:buClr>
                <a:srgbClr val="00B050"/>
              </a:buClr>
            </a:pPr>
            <a:r>
              <a:rPr lang="en-GB" i="0" dirty="0">
                <a:solidFill>
                  <a:srgbClr val="0070C0"/>
                </a:solidFill>
                <a:latin typeface="Calibri" panose="020F0502020204030204" pitchFamily="34" charset="0"/>
              </a:rPr>
              <a:t>BP </a:t>
            </a:r>
            <a:r>
              <a:rPr lang="en-GB" i="0" dirty="0" err="1">
                <a:solidFill>
                  <a:srgbClr val="0070C0"/>
                </a:solidFill>
                <a:latin typeface="Calibri" panose="020F0502020204030204" pitchFamily="34" charset="0"/>
              </a:rPr>
              <a:t>Pvce</a:t>
            </a:r>
            <a:endParaRPr lang="en-GB" i="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110000"/>
              </a:lnSpc>
              <a:buClr>
                <a:srgbClr val="00B050"/>
              </a:buClr>
            </a:pPr>
            <a:r>
              <a:rPr lang="en-GB" dirty="0" err="1">
                <a:solidFill>
                  <a:srgbClr val="0070C0"/>
                </a:solidFill>
                <a:latin typeface="Calibri" panose="020F0502020204030204" pitchFamily="34" charset="0"/>
              </a:rPr>
              <a:t>Pvce</a:t>
            </a:r>
            <a:r>
              <a:rPr lang="en-GB" dirty="0">
                <a:solidFill>
                  <a:srgbClr val="0070C0"/>
                </a:solidFill>
                <a:latin typeface="Calibri" panose="020F0502020204030204" pitchFamily="34" charset="0"/>
              </a:rPr>
              <a:t> master file</a:t>
            </a:r>
            <a:endParaRPr lang="en-GB" i="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9512" y="-99913"/>
            <a:ext cx="8229600" cy="936625"/>
          </a:xfrm>
        </p:spPr>
        <p:txBody>
          <a:bodyPr/>
          <a:lstStyle/>
          <a:p>
            <a:r>
              <a:rPr lang="en-GB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Début des </a:t>
            </a:r>
            <a:r>
              <a:rPr lang="en-GB" sz="4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travaux</a:t>
            </a:r>
            <a:endParaRPr lang="en-GB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65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 bwMode="auto">
          <a:xfrm>
            <a:off x="251520" y="44624"/>
            <a:ext cx="8784976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Disponibilité et gaps thérapeutiques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67544" y="1452388"/>
            <a:ext cx="8229600" cy="428086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  <a:defRPr/>
            </a:pPr>
            <a:endParaRPr lang="fr-FR" altLang="fr-FR" sz="2000" dirty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r>
              <a:rPr lang="fr-FR" altLang="fr-FR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Suite à l’établissement des tableaux des gaps thérapeutiques par filières, première version en 2013 :</a:t>
            </a:r>
          </a:p>
          <a:p>
            <a:pPr marL="0" indent="0">
              <a:buNone/>
              <a:defRPr/>
            </a:pPr>
            <a:endParaRPr lang="fr-FR" altLang="fr-FR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r>
              <a:rPr lang="fr-FR" altLang="fr-FR" sz="20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Actualisation des tableaux en Mai 2018 par l’ANMV, Vétérinaire (CSMV),</a:t>
            </a:r>
          </a:p>
          <a:p>
            <a:pPr>
              <a:buFontTx/>
              <a:buChar char="-"/>
              <a:defRPr/>
            </a:pPr>
            <a:endParaRPr lang="fr-FR" altLang="fr-FR" sz="20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r>
              <a:rPr lang="fr-FR" altLang="fr-FR" sz="20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Retours des industriels ce second semestre 2018,</a:t>
            </a:r>
          </a:p>
          <a:p>
            <a:pPr>
              <a:buFontTx/>
              <a:buChar char="-"/>
              <a:defRPr/>
            </a:pPr>
            <a:endParaRPr lang="fr-FR" altLang="fr-FR" sz="20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r>
              <a:rPr lang="fr-FR" altLang="fr-FR" sz="20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 de 3 réunions filières sur 2018: Volaille (janvier 2018),</a:t>
            </a:r>
          </a:p>
          <a:p>
            <a:pPr marL="0" indent="0">
              <a:buNone/>
              <a:defRPr/>
            </a:pPr>
            <a:r>
              <a:rPr lang="fr-FR" altLang="fr-FR" sz="20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Equin (juillet 2018), Petits Ruminants (novembre 2018).</a:t>
            </a:r>
          </a:p>
          <a:p>
            <a:pPr marL="0" indent="0">
              <a:buNone/>
              <a:defRPr/>
            </a:pPr>
            <a:endParaRPr lang="fr-FR" altLang="fr-FR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endParaRPr lang="fr-FR" altLang="fr-FR" sz="2400" b="1" dirty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endParaRPr lang="fr-FR" sz="20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fr-FR" sz="20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fr-F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3603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altLang="fr-FR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Disponibilité et gaps thérapeutiques</a:t>
            </a:r>
            <a:endParaRPr lang="fr-FR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56165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fr-FR" altLang="fr-FR" sz="1600" dirty="0">
              <a:solidFill>
                <a:srgbClr val="1F54CB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Filière Equine le 18 juillet 2018 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Réunion avec vétérinaire AVEF et Anses-ANMV:</a:t>
            </a:r>
          </a:p>
          <a:p>
            <a:pPr>
              <a:buFontTx/>
              <a:buChar char="-"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Revue du dernier plan d’actions 2016,</a:t>
            </a:r>
          </a:p>
          <a:p>
            <a:pPr>
              <a:buFontTx/>
              <a:buChar char="-"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Etablissement d’un plan d’actions autour des sujets suivants: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Tranquillisants et pré-anesthésiants,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Dérivés sanguins et plasma,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Cellules souches,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Pénicilline sodique,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Vaccin rhinopneumonie équine,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Gel intra articulaire,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Phénylbutazone.</a:t>
            </a:r>
          </a:p>
          <a:p>
            <a:pPr>
              <a:buFontTx/>
              <a:buChar char="-"/>
              <a:defRPr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Point d’avancement du plan d’actions à prévoir en 2019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fr-FR" altLang="fr-FR" sz="2000" dirty="0">
              <a:solidFill>
                <a:srgbClr val="1F54CB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32138" y="6597650"/>
            <a:ext cx="2895600" cy="365125"/>
          </a:xfrm>
        </p:spPr>
        <p:txBody>
          <a:bodyPr/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4233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56165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fr-FR" altLang="fr-FR" sz="1600" dirty="0">
              <a:solidFill>
                <a:srgbClr val="1F54CB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Filière Petits Ruminants le 26 novembre  2018 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Réunion avec représentants SNGTV des commissions ovines et caprines, GDS et Anses-ANMV:</a:t>
            </a:r>
          </a:p>
          <a:p>
            <a:pPr>
              <a:buFontTx/>
              <a:buChar char="-"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Revue des gaps thérapeutiques,</a:t>
            </a:r>
          </a:p>
          <a:p>
            <a:pPr marL="0" indent="0">
              <a:buFont typeface="Arial" charset="0"/>
              <a:buNone/>
              <a:defRPr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Thématiques prioritaires identifiées: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Mammites à mycoplasme (Caprin),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Traitement contre les mouches (Caprin),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Antiparasitaires: dépendance trop forte de la filière aux ivermectines,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Piétin (Ovins),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Cryptosporidiose.</a:t>
            </a:r>
          </a:p>
          <a:p>
            <a:pPr marL="0" indent="0">
              <a:buFont typeface="Arial" charset="0"/>
              <a:buNone/>
              <a:defRPr/>
            </a:pPr>
            <a:endParaRPr lang="fr-FR" sz="2000" dirty="0">
              <a:solidFill>
                <a:srgbClr val="1F54CB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fr-FR" sz="2000" dirty="0">
              <a:solidFill>
                <a:srgbClr val="1F54CB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fr-FR" sz="2000" dirty="0">
              <a:solidFill>
                <a:srgbClr val="1F54CB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fr-FR" altLang="fr-FR" sz="2000" dirty="0">
              <a:solidFill>
                <a:srgbClr val="1F54CB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32138" y="6597650"/>
            <a:ext cx="2895600" cy="365125"/>
          </a:xfrm>
        </p:spPr>
        <p:txBody>
          <a:bodyPr/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80438" cy="3603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altLang="fr-FR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Disponibilité et gaps thérapeutiques</a:t>
            </a:r>
            <a:endParaRPr lang="fr-FR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7039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56165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fr-FR" altLang="fr-FR" sz="1600" dirty="0">
              <a:solidFill>
                <a:srgbClr val="1F54CB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La suite…</a:t>
            </a:r>
          </a:p>
          <a:p>
            <a:pPr marL="0" indent="0">
              <a:buFont typeface="Arial" charset="0"/>
              <a:buNone/>
              <a:defRPr/>
            </a:pPr>
            <a:endParaRPr lang="fr-F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Organiser les réunions filières: 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Poissons,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Abeille,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Bovins,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Porcins,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Lapins.</a:t>
            </a:r>
          </a:p>
          <a:p>
            <a:pPr marL="0" indent="0">
              <a:buFont typeface="Arial" charset="0"/>
              <a:buNone/>
              <a:defRPr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- Répondre aux plans d’action déjà établis et organiser des points d’avancement avec les différents acteurs.</a:t>
            </a:r>
          </a:p>
          <a:p>
            <a:pPr marL="0" indent="0">
              <a:buFont typeface="Arial" charset="0"/>
              <a:buNone/>
              <a:defRPr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fr-FR" sz="2000" dirty="0">
              <a:solidFill>
                <a:srgbClr val="1F54CB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fr-FR" altLang="fr-FR" sz="2000" dirty="0">
              <a:solidFill>
                <a:srgbClr val="1F54CB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580438" cy="3603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altLang="fr-FR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Disponibilité et gaps thérapeutiques</a:t>
            </a:r>
            <a:endParaRPr lang="fr-FR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9158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Ruptures d’approvisionnement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620688"/>
            <a:ext cx="8856984" cy="54726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Groupe de travail sur les ruptures  de stock avec les différents acteurs de la chaîne du MV.</a:t>
            </a:r>
          </a:p>
          <a:p>
            <a:pPr marL="0" indent="0">
              <a:buNone/>
            </a:pPr>
            <a:endParaRPr lang="fr-FR" sz="20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Guide des Bonnes Pratiques de gestion des ruptures d’approvisionnement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Déclaration des ruptures critiques avérées,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Gestion des stocks,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 de ces ruptures sur le site de l’ANSES,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Proposition de plan de substitution notamment l’existence d’alternatives thérapeutiques non disponibles habituellement dans la pharmacopée vétérinaire française. </a:t>
            </a:r>
          </a:p>
          <a:p>
            <a:pPr algn="just">
              <a:buFontTx/>
              <a:buChar char="-"/>
              <a:defRPr/>
            </a:pP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Rédaction  finalisée, </a:t>
            </a:r>
          </a:p>
          <a:p>
            <a:pPr algn="just">
              <a:buFontTx/>
              <a:buChar char="-"/>
              <a:defRPr/>
            </a:pP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Diffusion des Bonnes Pratiques sur le site de l’ANSES,  début décembre 2018,</a:t>
            </a:r>
          </a:p>
          <a:p>
            <a:pPr algn="just">
              <a:buFontTx/>
              <a:buChar char="-"/>
              <a:defRPr/>
            </a:pP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 des ruptures critiques sur le site de  l’ANSES : à mettre en œuvre.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 niveau européen (EMA) participation  de l’agence à des groupes de travail sur les thématiques « Ruptures » et « Disponibilité ».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fr-FR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fr-FR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70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Disponibilité Vaccin FCO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361459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Vaccin FCO autorisés en France :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BTVPUR ALSAP – MERIAL 	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sérotypes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1, 2, 4 et 8 (4 AMM)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BTVPUR – MERIAL : 	              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sérotypes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1, 4 (1 AMM)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ZULVAC - ZOETIS : 		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sérotypes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1, 4 et 8 (5 AMM)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BLUEVAC – CZ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Veterinaria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:       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sérotypes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8 (1 AMM), 4 (1 AMM)</a:t>
            </a:r>
          </a:p>
          <a:p>
            <a:pPr marL="0" indent="0">
              <a:buNone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Etat des stocks en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sérotypes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 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</a:t>
            </a:r>
            <a:endParaRPr lang="fr-FR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MERIAL : Fin du Stock acheté par la DGAL, en </a:t>
            </a:r>
            <a:r>
              <a:rPr lang="fr-F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serotype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 4 Ovin,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Un lot en cours de libération chez </a:t>
            </a:r>
            <a:r>
              <a:rPr lang="fr-F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Merial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 -BI, fin décembre 2018,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Nouvelle AMM en 4 </a:t>
            </a:r>
            <a:r>
              <a:rPr lang="fr-F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Ov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 chez CZ </a:t>
            </a:r>
            <a:r>
              <a:rPr lang="fr-F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Veterinaria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: conditionnement des premier lots français en cours (janvier 2019</a:t>
            </a:r>
            <a:r>
              <a:rPr lang="fr-FR" sz="2000">
                <a:latin typeface="Calibri" panose="020F0502020204030204" pitchFamily="34" charset="0"/>
                <a:cs typeface="Calibri" panose="020F0502020204030204" pitchFamily="34" charset="0"/>
              </a:rPr>
              <a:t>?). </a:t>
            </a:r>
          </a:p>
          <a:p>
            <a:pPr marL="0" indent="0">
              <a:buNone/>
            </a:pPr>
            <a:r>
              <a:rPr lang="fr-FR" sz="2000">
                <a:latin typeface="Calibri" panose="020F0502020204030204" pitchFamily="34" charset="0"/>
                <a:cs typeface="Calibri" panose="020F0502020204030204" pitchFamily="34" charset="0"/>
              </a:rPr>
              <a:t>Possibilité 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de recourir à la demande </a:t>
            </a:r>
            <a:r>
              <a:rPr lang="fr-FR" sz="2000">
                <a:latin typeface="Calibri" panose="020F0502020204030204" pitchFamily="34" charset="0"/>
                <a:cs typeface="Calibri" panose="020F0502020204030204" pitchFamily="34" charset="0"/>
              </a:rPr>
              <a:t>d’importation.</a:t>
            </a: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169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-274638" y="3038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00063" y="2071688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endParaRPr lang="fr-FR" sz="36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2054" name="Picture 7" descr="I:\DICODIS\UCE Unité Communication externe\UCE EDITIONS ANSES\LOGOS DIVERS\Logo ANSES\Logo Anses avec signature\FR\anses_signature_fr_ex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3108325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823071"/>
            <a:ext cx="7772400" cy="1470025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Médicaments à base de plantes</a:t>
            </a:r>
            <a:b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02302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nItRlIiLCJTdHlsZU5hbWUiOm51bGwsIlZlcnNpb24iOnsiJGlkIjoiMiIsIlZlcnNpb24iOiIzLjEuMyIsIk9yaWdpbmFsQXNzZW1ibHlWZXJzaW9uIjoiMy42Mi4wMS4wMCIsIkVkaXRpb24iOiJCYXNpYyIsIklzUGx1c0VkaXRpb24iOmZhbHNlfSwiRWZmZWN0IjoxLCJTdHlsZSI6eyIkaWQiOiIzIiwiVGltZWJhbmRTdHlsZSI6eyIkaWQiOiI0IiwiU2NhbGVNYXJraW5nIjowLCJTaGFwZSI6MTMsIlNoYXBlU3R5bGUiOnsiJGlkIjoiNSIsIk1hcmdpbiI6eyIkaWQiOiI2IiwiVG9wIjowLCJMZWZ0IjoxMCwiUmlnaHQiOjEwLCJCb3R0b20iOjB9LCJQYWRkaW5nIjp7IiRpZCI6IjciLCJUb3AiOjUsIkxlZnQiOjEzLCJSaWdodCI6MTMsIkJvdHRvbSI6NX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jU1LCJHIjowLCJCIjowfX0sIkFwcGVuZFllYXJPblllYXJDaGFuZ2UiOnRydWUsIkVsYXBzZWRUaW1lRm9ybWF0IjoxLCJUb2RheU1hcmtlclBvc2l0aW9uIjozLCJRdWlja1Bvc2l0aW9uIjoxLCJBYnNvbHV0ZVBvc2l0aW9uIjoyNDAuMCwiTWFyZ2luIjp7IiRpZCI6IjQ5IiwiVG9wIjowLCJMZWZ0IjoxMCwiUmlnaHQiOjEwLCJCb3R0b20iOjB9LCJQYWRkaW5nIjp7IiRpZCI6IjUwIiwiVG9wIjowLCJMZWZ0IjowLCJSaWdodCI6MCwiQm90dG9tIjowfSwiQmFja2dyb3VuZCI6eyIkaWQiOiI1MSIsIkNvbG9yIjp7IiRpZCI6IjUyIiwiQSI6MjU1LCJSIjoxMTUsIkciOjExNSwiQiI6MTE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EyNywiUiI6MzEsIkciOjczLCJCIjoxMjZ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AsIkciOjExNCwiQiI6MTg4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SwiRm9udE5hbWUiOiJDYWxpYnJpIiwiSXNCb2xkIjp0cnVlLCJJc0l0YWxpYyI6ZmFsc2UsIklzVW5kZXJsaW5lZCI6ZmFsc2UsIlBhcmVudFN0eWxlIjpudWxsfSwiQXV0b1NpemUiOjAsIkZvcmVncm91bmQiOnsiJGlkIjoiNjkiLCJDb2xvciI6eyIkaWQiOiI3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MTAsIkZvbnROYW1lIjoiQ2FsaWJyaSIsIklzQm9sZCI6ZmFsc2UsIklzSXRhbGljIjpmYWxzZSwiSXNVbmRlcmxpbmVkIjpmYWxzZSwiUGFyZW50U3R5bGUiOm51bGx9LCJBdXRvU2l6ZSI6MCwiRm9yZWdyb3VuZCI6eyIkaWQiOiI3NiIsIkNvbG9yIjp7IiRpZCI6Ijc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S9kL3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RGVmYXVsdFRhc2tTdHlsZSI6eyIkaWQiOiI4MiIsIlNoYXBlIjoyLCJTaGFwZVRoaWNrbmVzcyI6MSwiRHVyYXRpb25Gb3JtYXQiOjAsIkluY2x1ZGVOb25Xb3JraW5nRGF5c0luRHVyYXRpb24iOmZhbHNlLCJQZXJjZW50YWdlQ29tcGxldGVTdHlsZSI6eyIkaWQiOiI4MyIsIkZvbnRTZXR0aW5ncyI6eyIkaWQiOiI4NCIsIkZvbnRTaXplIjoxMCwiRm9udE5hbWUiOiJDYWxpYnJpIiwiSXNCb2xkIjpmYWxzZSwiSXNJdGFsaWMiOmZhbHNlLCJJc1VuZGVybGluZWQiOmZhbHNlLCJQYXJlbnRTdHlsZSI6bnVsbH0sIkF1dG9TaXplIjowLCJGb3JlZ3JvdW5kIjp7IiRpZCI6Ijg1IiwiQ29sb3IiOnsiJGlkIjoiOD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NyIsIlRvcCI6MCwiTGVmdCI6MCwiUmlnaHQiOjAsIkJvdHRvbSI6MH0sIlBhZGRpbmciOnsiJGlkIjoiODgiLCJUb3AiOjAsIkxlZnQiOjAsIlJpZ2h0IjowLCJCb3R0b20iOjB9LCJCYWNrZ3JvdW5kIjp7IiRpZCI6Ijg5IiwiQ29sb3IiOnsiJHJlZiI6IjIwIn19LCJJc1Zpc2libGUiOnRydWUsIldpZHRoIjowLjAsIkhlaWdodCI6MC4wLCJCb3JkZXJTdHlsZSI6bnVsbCwiUGFyZW50U3R5bGUiOm51bGx9LCJEdXJhdGlvblN0eWxlIjp7IiRpZCI6IjkwIiwiRm9udFNldHRpbmdzIjp7IiRpZCI6IjkxIiwiRm9udFNpemUiOjEwLCJGb250TmFtZSI6IkNhbGlicmkiLCJJc0JvbGQiOmZhbHNlLCJJc0l0YWxpYyI6ZmFsc2UsIklzVW5kZXJsaW5lZCI6ZmFsc2UsIlBhcmVudFN0eWxlIjpudWxsfSwiQXV0b1NpemUiOjAsIkZvcmVncm91bmQiOnsiJGlkIjoiOTIiLCJDb2xvciI6eyIkaWQiOiI5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0IiwiVG9wIjowLCJMZWZ0IjowLCJSaWdodCI6MCwiQm90dG9tIjowfSwiUGFkZGluZyI6eyIkaWQiOiI5NSIsIlRvcCI6MCwiTGVmdCI6MCwiUmlnaHQiOjAsIkJvdHRvbSI6MH0sIkJhY2tncm91bmQiOnsiJGlkIjoiOTYiLCJDb2xvciI6eyIkcmVmIjoiMjAifX0sIklzVmlzaWJsZSI6dHJ1ZSwiV2lkdGgiOjAuMCwiSGVpZ2h0IjowLjAsIkJvcmRlclN0eWxlIjpudWxsLCJQYXJlbnRTdHlsZSI6bnVsbH0sIkhvcml6b250YWxDb25uZWN0b3JTdHlsZSI6eyIkaWQiOiI5NyIsIkxpbmVDb2xvciI6eyIkaWQiOiI5OCIsIiR0eXBlIjoiTkxSRS5Db21tb24uRG9tLlNvbGlkQ29sb3JCcnVzaCwgTkxSRS5Db21tb24iLCJDb2xvciI6eyIkaWQiOiI5OSIsIkEiOjI1NSwiUiI6MjA0LCJHIjoyMDQsIkIiOjIwNH19LCJMaW5lV2VpZ2h0IjoxLjAsIkxpbmVUeXBlIjowLCJQYXJlbnRTdHlsZSI6bnVsbH0sIlZlcnRpY2FsQ29ubmVjdG9yU3R5bGUiOnsiJGlkIjoiMTAwIiwiTGluZUNvbG9yIjp7IiRpZCI6IjEwMSIsIiR0eXBlIjoiTkxSRS5Db21tb24uRG9tLlNvbGlkQ29sb3JCcnVzaCwgTkxSRS5Db21tb24iLCJDb2xvciI6eyIkaWQiOiIxMDIiLCJBIjoyNTUsIlIiOjIwNCwiRyI6MjA0LCJCIjoyMDR9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EwMyIsIk1hcmdpbiI6eyIkaWQiOiIxMDQiLCJUb3AiOjAsIkxlZnQiOjQsIlJpZ2h0Ijo0LCJCb3R0b20iOjB9LCJQYWRkaW5nIjp7IiRpZCI6IjEwNSIsIlRvcCI6MCwiTGVmdCI6MCwiUmlnaHQiOjAsIkJvdHRvbSI6MH0sIkJhY2tncm91bmQiOnsiJGlkIjoiMTA2IiwiQ29sb3IiOnsiJGlkIjoiMTA3IiwiQSI6MjU1LCJSIjowLCJHIjoxMTQsIkIiOjE4OH19LCJJc1Zpc2libGUiOnRydWUsIldpZHRoIjowLjAsIkhlaWdodCI6MTYuMCwiQm9yZGVyU3R5bGUiOnsiJGlkIjoiMTA4IiwiTGluZUNvbG9yIjp7IiRpZCI6IjEwOSIsIiR0eXBlIjoiTkxSRS5Db21tb24uRG9tLlNvbGlkQ29sb3JCcnVzaCwgTkxSRS5Db21tb24iLCJDb2xvciI6eyIkaWQiOiIxMTAiLCJBIjoyNTUsIlIiOjI1NSwiRyI6MCwiQiI6MH19LCJMaW5lV2VpZ2h0IjowLjAsIkxpbmVUeXBlIjowLCJQYXJlbnRTdHlsZSI6bnVsbH0sIlBhcmVudFN0eWxlIjpudWxsfSwiVGl0bGVTdHlsZSI6eyIkaWQiOiIxMTEiLCJGb250U2V0dGluZ3MiOnsiJGlkIjoiMTEyIiwiRm9udFNpemUiOjExLCJGb250TmFtZSI6IkNhbGlicmkiLCJJc0JvbGQiOnRydWUsIklzSXRhbGljIjpmYWxzZSwiSXNVbmRlcmxpbmVkIjpmYWxzZSwiUGFyZW50U3R5bGUiOm51bGx9LCJBdXRvU2l6ZSI6MCwiRm9yZWdyb3VuZCI6eyIkaWQiOiIxMTMiLCJDb2xvciI6eyIkaWQiOiIxMTQ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E1IiwiVG9wIjowLCJMZWZ0IjowLCJSaWdodCI6MCwiQm90dG9tIjowfSwiUGFkZGluZyI6eyIkaWQiOiIxMTYiLCJUb3AiOjAsIkxlZnQiOjAsIlJpZ2h0IjowLCJCb3R0b20iOjB9LCJCYWNrZ3JvdW5kIjp7IiRpZCI6IjExNyIsIkNvbG9yIjp7IiRyZWYiOiIyMCJ9fSwiSXNWaXNpYmxlIjp0cnVlLCJXaWR0aCI6MC4wLCJIZWlnaHQiOjAuMCwiQm9yZGVyU3R5bGUiOm51bGwsIlBhcmVudFN0eWxlIjpudWxsfSwiRGF0ZVN0eWxlIjp7IiRpZCI6IjExOCIsIkZvbnRTZXR0aW5ncyI6eyIkaWQiOiIxMTkiLCJGb250U2l6ZSI6MTAsIkZvbnROYW1lIjoiQ2FsaWJyaSIsIklzQm9sZCI6ZmFsc2UsIklzSXRhbGljIjpmYWxzZSwiSXNVbmRlcmxpbmVkIjpmYWxzZSwiUGFyZW50U3R5bGUiOm51bGx9LCJBdXRvU2l6ZSI6MCwiRm9yZWdyb3VuZCI6eyIkaWQiOiIxMjAiLCJDb2xvciI6eyIkaWQiOiIxMj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MiIsIlRvcCI6MCwiTGVmdCI6MCwiUmlnaHQiOjAsIkJvdHRvbSI6MH0sIlBhZGRpbmciOnsiJGlkIjoiMTIzIiwiVG9wIjowLCJMZWZ0IjowLCJSaWdodCI6MCwiQm90dG9tIjowfSwiQmFja2dyb3VuZCI6eyIkaWQiOiIxMjQiLCJDb2xvciI6eyIkcmVmIjoiMjAifX0sIklzVmlzaWJsZSI6dHJ1ZSwiV2lkdGgiOjAuMCwiSGVpZ2h0IjowLjAsIkJvcmRlclN0eWxlIjpudWxsLCJQYXJlbnRTdHlsZSI6bnVsbH0sIkRhdGVGb3JtYXQiOnsiJGlkIjoiMTI1IiwiRm9ybWF0U3RyaW5nIjoiTS9kL3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YiLCJTaGFwZVN0eWxlIjpmYWxzZSwiVGl0bGVTdHlsZSI6ZmFsc2UsIkRhdGVTdHlsZSI6ZmFsc2UsIkhvcml6b250YWxDb25uZWN0b3JTdHlsZSI6ZmFsc2UsIlZlcnRpY2FsQ29ubmVjdG9yU3R5bGUiOmZhbHNlLCJQZXJjZW50YWdlQ29tcGxldGVTaGFwZU9wYWNpdHkiOmZhbHNlLCJEdXJhdGlvbkZvcm1hdCI6ZmFsc2UsIkR1cmF0aW9uUG9zaXRpb24iOmZhbHNlLCJFbmREYXRlUG9zaXRpb24iOmZhbHNlLCJJc0JlbG93VGltZWJhbmQiOmZhbHNlLCJQZXJjZW50YWdlQ29tcGxldGVkUG9zaXRpb24iOmZhbHNlLCJTaGFwZSI6ZmFsc2UsIlNoYXBlVGhpY2tuZXNzIjpmYWxzZSwiU3BhY2luZyI6ZmFsc2UsIlN0YXJ0RGF0ZVBvc2l0aW9uIjpmYWxzZSwiVGl0bGVQb3NpdGlvbiI6ZmFsc2UsIkRhdGVGb3JtYXQiOmZhbHNlLCJJc1Zpc2libGUiOmZhbHNlLCJNYXJnaW4iOmZhbHNlfX0sIlNob3dFbGFwc2VkVGltZUdyYWRpZW50U3R5bGUiOmZhbHNlfSwiU2NhbGUiOnsiJGlkIjoiMTI3IiwiU3RhcnREYXRlIjoiMDAwMS0wMS0wMVQwMDowMDowMCIsIkVuZERhdGUiOiIyMDE4LTEyLTE1VDIzOjU5OjAwIiwiRm9ybWF0IjoiTU1NIiwiVHlwZSI6MiwiQXV0b0RhdGVSYW5nZSI6dHJ1ZSwiV29ya2luZ0RheXMiOjEyNywiVG9kYXlNYXJrZXJUZXh0IjoiQXVqb3VyZCdodWkiLCJBdXRvU2NhbGVUeXBlIjp0cnVlfSwiTWlsZXN0b25lcyI6W3siJGlkIjoiMTI4IiwiRGF0ZSI6IjIwMTgtMTAtMjVUMDA6MDA6MDAiLCJTdHlsZSI6eyIkaWQiOiIxMjkiLCJTaGFwZSI6MiwiQ29ubmVjdG9yTWFyZ2luIjp7IiRpZCI6IjEzMCIsIlRvcCI6MCwiTGVmdCI6MiwiUmlnaHQiOjIsIkJvdHRvbSI6MH0sIkNvbm5lY3RvclN0eWxlIjp7IiRpZCI6IjEzMSIsIkxpbmVDb2xvciI6eyIkaWQiOiIxMzIiLCIkdHlwZSI6Ik5MUkUuQ29tbW9uLkRvbS5Tb2xpZENvbG9yQnJ1c2gsIE5MUkUuQ29tbW9uIiwiQ29sb3IiOnsiJGlkIjoiMTMzIiwiQSI6MTI3LCJSIjozMSwiRyI6NzMsIkIiOjEyNn19LCJMaW5lV2VpZ2h0IjoxLjAsIkxpbmVUeXBlIjowLCJQYXJlbnRTdHlsZSI6bnVsbH0sIklzQmVsb3dUaW1lYmFuZCI6ZmFsc2UsIkhpZGVEYXRlIjpmYWxzZSwiU2hhcGVTaXplIjoxLCJTcGFjaW5nIjoyLjAsIlBhZGRpbmciOnsiJGlkIjoiMTM0IiwiVG9wIjo3LCJMZWZ0IjozLCJSaWdodCI6MCwiQm90dG9tIjoyfSwiU2hhcGVTdHlsZSI6eyIkaWQiOiIxMzUiLCJNYXJnaW4iOnsiJGlkIjoiMTM2IiwiVG9wIjowLCJMZWZ0IjowLCJSaWdodCI6MCwiQm90dG9tIjowfSwiUGFkZGluZyI6eyIkaWQiOiIxMzciLCJUb3AiOjAsIkxlZnQiOjAsIlJpZ2h0IjowLCJCb3R0b20iOjB9LCJCYWNrZ3JvdW5kIjp7IiRpZCI6IjEzOCIsIkNvbG9yIjp7IiRpZCI6IjEzOSIsIkEiOjI1NSwiUiI6MTUwLCJHIjoyMTQsIkIiOjY2fX0sIklzVmlzaWJsZSI6dHJ1ZSwiV2lkdGgiOjE4LjAsIkhlaWdodCI6MjAuMCwiQm9yZGVyU3R5bGUiOnsiJGlkIjoiMTQwIiwiTGluZUNvbG9yIjp7IiRyZWYiOiI2NSJ9LCJMaW5lV2VpZ2h0IjowLjAsIkxpbmVUeXBlIjowLCJQYXJlbnRTdHlsZSI6bnVsbH0sIlBhcmVudFN0eWxlIjpudWxsfSwiVGl0bGVTdHlsZSI6eyIkaWQiOiIxNDEiLCJGb250U2V0dGluZ3MiOnsiJGlkIjoiMTQyIiwiRm9udFNpemUiOjExLCJGb250TmFtZSI6IkNhbGlicmkiLCJJc0JvbGQiOnRydWUsIklzSXRhbGljIjpmYWxzZSwiSXNVbmRlcmxpbmVkIjpmYWxzZSwiUGFyZW50U3R5bGUiOm51bGx9LCJBdXRvU2l6ZSI6MCwiRm9yZWdyb3VuZCI6eyIkaWQiOiIxNDMiLCJDb2xvciI6eyIkcmVmIjoiNzAifX0sIk1heFdpZHRoIjoyMDAuMCwiTWF4SGVpZ2h0IjoiSW5maW5pdHkiLCJTbWFydEZvcmVncm91bmRJc0FjdGl2ZSI6ZmFsc2UsIkhvcml6b250YWxBbGlnbm1lbnQiOjAsIlZlcnRpY2FsQWxpZ25tZW50IjowLCJTbWFydEZvcmVncm91bmQiOm51bGwsIkJhY2tncm91bmRGaWxsVHlwZSI6MCwiTWFyZ2luIjp7IiRpZCI6IjE0NCIsIlRvcCI6MCwiTGVmdCI6MCwiUmlnaHQiOjAsIkJvdHRvbSI6MH0sIlBhZGRpbmciOnsiJGlkIjoiMTQ1IiwiVG9wIjowLCJMZWZ0IjowLCJSaWdodCI6MCwiQm90dG9tIjowfSwiQmFja2dyb3VuZCI6eyIkcmVmIjoiNzMifSwiSXNWaXNpYmxlIjp0cnVlLCJXaWR0aCI6MC4wLCJIZWlnaHQiOjAuMCwiQm9yZGVyU3R5bGUiOnsiJGlkIjoiMTQ2IiwiTGluZUNvbG9yIjpudWxsLCJMaW5lV2VpZ2h0IjowLjAsIkxpbmVUeXBlIjowLCJQYXJlbnRTdHlsZSI6bnVsbH0sIlBhcmVudFN0eWxlIjpudWxsfSwiRGF0ZVN0eWxlIjp7IiRpZCI6IjE0NyIsIkZvbnRTZXR0aW5ncyI6eyIkaWQiOiIxNDgiLCJGb250U2l6ZSI6MTAsIkZvbnROYW1lIjoiQ2FsaWJyaSIsIklzQm9sZCI6ZmFsc2UsIklzSXRhbGljIjpmYWxzZSwiSXNVbmRlcmxpbmVkIjpmYWxzZSwiUGFyZW50U3R5bGUiOm51bGx9LCJBdXRvU2l6ZSI6MCwiRm9yZWdyb3VuZCI6eyIkaWQiOiIxNDkiLCJDb2xvciI6eyIkcmVmIjoiNzcifX0sIk1heFdpZHRoIjoyMDAuMCwiTWF4SGVpZ2h0IjoiSW5maW5pdHkiLCJTbWFydEZvcmVncm91bmRJc0FjdGl2ZSI6ZmFsc2UsIkhvcml6b250YWxBbGlnbm1lbnQiOjAsIlZlcnRpY2FsQWxpZ25tZW50IjowLCJTbWFydEZvcmVncm91bmQiOm51bGwsIkJhY2tncm91bmRGaWxsVHlwZSI6MCwiTWFyZ2luIjp7IiRpZCI6IjE1MCIsIlRvcCI6MCwiTGVmdCI6MCwiUmlnaHQiOjAsIkJvdHRvbSI6MH0sIlBhZGRpbmciOnsiJGlkIjoiMTUxIiwiVG9wIjowLCJMZWZ0IjowLCJSaWdodCI6MCwiQm90dG9tIjowfSwiQmFja2dyb3VuZCI6eyIkcmVmIjoiODAifSwiSXNWaXNpYmxlIjp0cnVlLCJXaWR0aCI6MC4wLCJIZWlnaHQiOjAuMCwiQm9yZGVyU3R5bGUiOnsiJGlkIjoiMTUyIiwiTGluZUNvbG9yIjpudWxsLCJMaW5lV2VpZ2h0IjowLjAsIkxpbmVUeXBlIjowLCJQYXJlbnRTdHlsZSI6bnVsbH0sIlBhcmVudFN0eWxlIjpudWxsfSwiRGF0ZUZvcm1hdCI6eyIkaWQiOiIxNTMiLCJGb3JtYXRTdHJpbmciOiJNL2Qv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SwiUGVyY2VudGFnZUNvbXBsZXRlIjpudWxsLCJQb3NpdGlvbiI6eyJSYXRpbyI6MC4wLCJJc0N1c3RvbSI6ZmFsc2V9LCJEYXRlRm9ybWF0Ijp7IiRyZWYiOiIxNTMifSwiSWQiOiI1OGQ1ODk1Mi04ODUxLTQ2ZjEtYTJjYS02NTU1MjgxMGY2N2MiLCJJbXBvcnRJZCI6bnVsbCwiVGl0bGUiOiJBZG9wdGlvbiBwYXIgbGUgUGFybGVtZW50IEV1cm9ww6llbiIsIk5vdGUiOm51bGwsIkh5cGVybGluayI6bnVsbCwiSXNDaGFuZ2VkIjpmYWxzZSwiSXNOZXciOmZhbHNlfSx7IiRpZCI6IjE1NCIsIkRhdGUiOiIyMDE4LTExLTIyVDIzOjU5OjAwIiwiU3R5bGUiOnsiJGlkIjoiMTU1IiwiU2hhcGUiOjIsIkNvbm5lY3Rvck1hcmdpbiI6eyIkaWQiOiIxNTYiLCJUb3AiOjAsIkxlZnQiOjIsIlJpZ2h0IjoyLCJCb3R0b20iOjB9LCJDb25uZWN0b3JTdHlsZSI6eyIkaWQiOiIxNTciLCJMaW5lQ29sb3IiOnsiJGlkIjoiMTU4IiwiJHR5cGUiOiJOTFJFLkNvbW1vbi5Eb20uU29saWRDb2xvckJydXNoLCBOTFJFLkNvbW1vbiIsIkNvbG9yIjp7IiRpZCI6IjE1OSIsIkEiOjEyNywiUiI6MzEsIkciOjczLCJCIjoxMjZ9fSwiTGluZVdlaWdodCI6MS4wLCJMaW5lVHlwZSI6MCwiUGFyZW50U3R5bGUiOm51bGx9LCJJc0JlbG93VGltZWJhbmQiOmZhbHNlLCJIaWRlRGF0ZSI6ZmFsc2UsIlNoYXBlU2l6ZSI6MSwiU3BhY2luZyI6Mi4wLCJQYWRkaW5nIjp7IiRpZCI6IjE2MCIsIlRvcCI6NywiTGVmdCI6MywiUmlnaHQiOjAsIkJvdHRvbSI6Mn0sIlNoYXBlU3R5bGUiOnsiJGlkIjoiMTYxIiwiTWFyZ2luIjp7IiRpZCI6IjE2MiIsIlRvcCI6MCwiTGVmdCI6MCwiUmlnaHQiOjAsIkJvdHRvbSI6MH0sIlBhZGRpbmciOnsiJGlkIjoiMTYzIiwiVG9wIjowLCJMZWZ0IjowLCJSaWdodCI6MCwiQm90dG9tIjowfSwiQmFja2dyb3VuZCI6eyIkaWQiOiIxNjQiLCJDb2xvciI6eyIkaWQiOiIxNjUiLCJBIjoyNTUsIlIiOjIsIkciOjE3OCwiQiI6MjM4fX0sIklzVmlzaWJsZSI6dHJ1ZSwiV2lkdGgiOjE4LjAsIkhlaWdodCI6MjAuMCwiQm9yZGVyU3R5bGUiOnsiJGlkIjoiMTY2IiwiTGluZUNvbG9yIjp7IiRyZWYiOiI2NSJ9LCJMaW5lV2VpZ2h0IjowLjAsIkxpbmVUeXBlIjowLCJQYXJlbnRTdHlsZSI6bnVsbH0sIlBhcmVudFN0eWxlIjpudWxsfSwiVGl0bGVTdHlsZSI6eyIkaWQiOiIxNjciLCJGb250U2V0dGluZ3MiOnsiJGlkIjoiMTY4IiwiRm9udFNpemUiOjExLCJGb250TmFtZSI6IkNhbGlicmkiLCJJc0JvbGQiOnRydWUsIklzSXRhbGljIjpmYWxzZSwiSXNVbmRlcmxpbmVkIjpmYWxzZSwiUGFyZW50U3R5bGUiOm51bGx9LCJBdXRvU2l6ZSI6MCwiRm9yZWdyb3VuZCI6eyIkaWQiOiIxNjkiLCJDb2xvciI6eyIkcmVmIjoiNzAifX0sIk1heFdpZHRoIjoyMDAuMCwiTWF4SGVpZ2h0IjoiSW5maW5pdHkiLCJTbWFydEZvcmVncm91bmRJc0FjdGl2ZSI6ZmFsc2UsIkhvcml6b250YWxBbGlnbm1lbnQiOjAsIlZlcnRpY2FsQWxpZ25tZW50IjowLCJTbWFydEZvcmVncm91bmQiOm51bGwsIkJhY2tncm91bmRGaWxsVHlwZSI6MCwiTWFyZ2luIjp7IiRpZCI6IjE3MCIsIlRvcCI6MCwiTGVmdCI6MCwiUmlnaHQiOjAsIkJvdHRvbSI6MH0sIlBhZGRpbmciOnsiJGlkIjoiMTcxIiwiVG9wIjowLCJMZWZ0IjowLCJSaWdodCI6MCwiQm90dG9tIjowfSwiQmFja2dyb3VuZCI6eyIkcmVmIjoiNzMifSwiSXNWaXNpYmxlIjp0cnVlLCJXaWR0aCI6MC4wLCJIZWlnaHQiOjAuMCwiQm9yZGVyU3R5bGUiOnsiJGlkIjoiMTcyIiwiTGluZUNvbG9yIjpudWxsLCJMaW5lV2VpZ2h0IjowLjAsIkxpbmVUeXBlIjowLCJQYXJlbnRTdHlsZSI6bnVsbH0sIlBhcmVudFN0eWxlIjpudWxsfSwiRGF0ZVN0eWxlIjp7IiRpZCI6IjE3MyIsIkZvbnRTZXR0aW5ncyI6eyIkaWQiOiIxNzQiLCJGb250U2l6ZSI6MTAsIkZvbnROYW1lIjoiQ2FsaWJyaSIsIklzQm9sZCI6ZmFsc2UsIklzSXRhbGljIjpmYWxzZSwiSXNVbmRlcmxpbmVkIjpmYWxzZSwiUGFyZW50U3R5bGUiOm51bGx9LCJBdXRvU2l6ZSI6MCwiRm9yZWdyb3VuZCI6eyIkaWQiOiIxNzUiLCJDb2xvciI6eyIkcmVmIjoiNzcifX0sIk1heFdpZHRoIjoyMDAuMCwiTWF4SGVpZ2h0IjoiSW5maW5pdHkiLCJTbWFydEZvcmVncm91bmRJc0FjdGl2ZSI6ZmFsc2UsIkhvcml6b250YWxBbGlnbm1lbnQiOjAsIlZlcnRpY2FsQWxpZ25tZW50IjowLCJTbWFydEZvcmVncm91bmQiOm51bGwsIkJhY2tncm91bmRGaWxsVHlwZSI6MCwiTWFyZ2luIjp7IiRpZCI6IjE3NiIsIlRvcCI6MCwiTGVmdCI6MCwiUmlnaHQiOjAsIkJvdHRvbSI6MH0sIlBhZGRpbmciOnsiJGlkIjoiMTc3IiwiVG9wIjowLCJMZWZ0IjowLCJSaWdodCI6MCwiQm90dG9tIjowfSwiQmFja2dyb3VuZCI6eyIkcmVmIjoiODAifSwiSXNWaXNpYmxlIjp0cnVlLCJXaWR0aCI6MC4wLCJIZWlnaHQiOjAuMCwiQm9yZGVyU3R5bGUiOnsiJGlkIjoiMTc4IiwiTGluZUNvbG9yIjpudWxsLCJMaW5lV2VpZ2h0IjowLjAsIkxpbmVUeXBlIjowLCJQYXJlbnRTdHlsZSI6bnVsbH0sIlBhcmVudFN0eWxlIjpudWxsfSwiRGF0ZUZvcm1hdCI6eyIkaWQiOiIxNzkiLCJGb3JtYXRTdHJpbmciOiJNL2Qv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iwiUGVyY2VudGFnZUNvbXBsZXRlIjpudWxsLCJQb3NpdGlvbiI6eyJSYXRpbyI6MC4wLCJJc0N1c3RvbSI6ZmFsc2V9LCJEYXRlRm9ybWF0Ijp7IiRyZWYiOiIxNzkifSwiSWQiOiI1ZjgwNjNlNS01ODM4LTQ3ZjUtYjcxNy0yZjY0ODJjYTFlYTciLCJJbXBvcnRJZCI6bnVsbCwiVGl0bGUiOiJDT1JFUEVSIiwiTm90ZSI6bnVsbCwiSHlwZXJsaW5rIjpudWxsLCJJc0NoYW5nZWQiOmZhbHNlLCJJc05ldyI6ZmFsc2V9LHsiJGlkIjoiMTgwIiwiRGF0ZSI6IjIwMTgtMTEtMjZUMjM6NTk6MDAiLCJTdHlsZSI6eyIkaWQiOiIxODEiLCJTaGFwZSI6MiwiQ29ubmVjdG9yTWFyZ2luIjp7IiRpZCI6IjE4MiIsIlRvcCI6MCwiTGVmdCI6MiwiUmlnaHQiOjIsIkJvdHRvbSI6MH0sIkNvbm5lY3RvclN0eWxlIjp7IiRpZCI6IjE4MyIsIkxpbmVDb2xvciI6eyIkaWQiOiIxODQiLCIkdHlwZSI6Ik5MUkUuQ29tbW9uLkRvbS5Tb2xpZENvbG9yQnJ1c2gsIE5MUkUuQ29tbW9uIiwiQ29sb3IiOnsiJGlkIjoiMTg1IiwiQSI6MTI3LCJSIjozMSwiRyI6NzMsIkIiOjEyNn19LCJMaW5lV2VpZ2h0IjoxLjAsIkxpbmVUeXBlIjowLCJQYXJlbnRTdHlsZSI6bnVsbH0sIklzQmVsb3dUaW1lYmFuZCI6ZmFsc2UsIkhpZGVEYXRlIjpmYWxzZSwiU2hhcGVTaXplIjoxLCJTcGFjaW5nIjoyLjAsIlBhZGRpbmciOnsiJGlkIjoiMTg2IiwiVG9wIjo3LCJMZWZ0IjozLCJSaWdodCI6MCwiQm90dG9tIjoyfSwiU2hhcGVTdHlsZSI6eyIkaWQiOiIxODciLCJNYXJnaW4iOnsiJGlkIjoiMTg4IiwiVG9wIjowLCJMZWZ0IjowLCJSaWdodCI6MCwiQm90dG9tIjowfSwiUGFkZGluZyI6eyIkaWQiOiIxODkiLCJUb3AiOjAsIkxlZnQiOjAsIlJpZ2h0IjowLCJCb3R0b20iOjB9LCJCYWNrZ3JvdW5kIjp7IiRpZCI6IjE5MCIsIkNvbG9yIjp7IiRpZCI6IjE5MSIsIkEiOjI1NSwiUiI6MiwiRyI6MTc4LCJCIjoyMzh9fSwiSXNWaXNpYmxlIjp0cnVlLCJXaWR0aCI6MTguMCwiSGVpZ2h0IjoyMC4wLCJCb3JkZXJTdHlsZSI6eyIkaWQiOiIxOTIiLCJMaW5lQ29sb3IiOnsiJHJlZiI6IjY1In0sIkxpbmVXZWlnaHQiOjAuMCwiTGluZVR5cGUiOjAsIlBhcmVudFN0eWxlIjpudWxsfSwiUGFyZW50U3R5bGUiOm51bGx9LCJUaXRsZVN0eWxlIjp7IiRpZCI6IjE5MyIsIkZvbnRTZXR0aW5ncyI6eyIkaWQiOiIxOTQiLCJGb250U2l6ZSI6MTEsIkZvbnROYW1lIjoiQ2FsaWJyaSIsIklzQm9sZCI6dHJ1ZSwiSXNJdGFsaWMiOmZhbHNlLCJJc1VuZGVybGluZWQiOmZhbHNlLCJQYXJlbnRTdHlsZSI6bnVsbH0sIkF1dG9TaXplIjowLCJGb3JlZ3JvdW5kIjp7IiRpZCI6IjE5NSIsIkNvbG9yIjp7IiRyZWYiOiI3MCJ9fSwiTWF4V2lkdGgiOjIwMC4wLCJNYXhIZWlnaHQiOiJJbmZpbml0eSIsIlNtYXJ0Rm9yZWdyb3VuZElzQWN0aXZlIjpmYWxzZSwiSG9yaXpvbnRhbEFsaWdubWVudCI6MCwiVmVydGljYWxBbGlnbm1lbnQiOjAsIlNtYXJ0Rm9yZWdyb3VuZCI6bnVsbCwiQmFja2dyb3VuZEZpbGxUeXBlIjowLCJNYXJnaW4iOnsiJGlkIjoiMTk2IiwiVG9wIjowLCJMZWZ0IjowLCJSaWdodCI6MCwiQm90dG9tIjowfSwiUGFkZGluZyI6eyIkaWQiOiIxOTciLCJUb3AiOjAsIkxlZnQiOjAsIlJpZ2h0IjowLCJCb3R0b20iOjB9LCJCYWNrZ3JvdW5kIjp7IiRyZWYiOiI3MyJ9LCJJc1Zpc2libGUiOnRydWUsIldpZHRoIjowLjAsIkhlaWdodCI6MC4wLCJCb3JkZXJTdHlsZSI6eyIkaWQiOiIxOTgiLCJMaW5lQ29sb3IiOm51bGwsIkxpbmVXZWlnaHQiOjAuMCwiTGluZVR5cGUiOjAsIlBhcmVudFN0eWxlIjpudWxsfSwiUGFyZW50U3R5bGUiOm51bGx9LCJEYXRlU3R5bGUiOnsiJGlkIjoiMTk5IiwiRm9udFNldHRpbmdzIjp7IiRpZCI6IjIwMCIsIkZvbnRTaXplIjoxMCwiRm9udE5hbWUiOiJDYWxpYnJpIiwiSXNCb2xkIjpmYWxzZSwiSXNJdGFsaWMiOmZhbHNlLCJJc1VuZGVybGluZWQiOmZhbHNlLCJQYXJlbnRTdHlsZSI6bnVsbH0sIkF1dG9TaXplIjowLCJGb3JlZ3JvdW5kIjp7IiRpZCI6IjIwMSIsIkNvbG9yIjp7IiRyZWYiOiI3NyJ9fSwiTWF4V2lkdGgiOjIwMC4wLCJNYXhIZWlnaHQiOiJJbmZpbml0eSIsIlNtYXJ0Rm9yZWdyb3VuZElzQWN0aXZlIjpmYWxzZSwiSG9yaXpvbnRhbEFsaWdubWVudCI6MCwiVmVydGljYWxBbGlnbm1lbnQiOjAsIlNtYXJ0Rm9yZWdyb3VuZCI6bnVsbCwiQmFja2dyb3VuZEZpbGxUeXBlIjowLCJNYXJnaW4iOnsiJGlkIjoiMjAyIiwiVG9wIjowLCJMZWZ0IjowLCJSaWdodCI6MCwiQm90dG9tIjowfSwiUGFkZGluZyI6eyIkaWQiOiIyMDMiLCJUb3AiOjAsIkxlZnQiOjAsIlJpZ2h0IjowLCJCb3R0b20iOjB9LCJCYWNrZ3JvdW5kIjp7IiRyZWYiOiI4MCJ9LCJJc1Zpc2libGUiOnRydWUsIldpZHRoIjowLjAsIkhlaWdodCI6MC4wLCJCb3JkZXJTdHlsZSI6eyIkaWQiOiIyMDQiLCJMaW5lQ29sb3IiOm51bGwsIkxpbmVXZWlnaHQiOjAuMCwiTGluZVR5cGUiOjAsIlBhcmVudFN0eWxlIjpudWxsfSwiUGFyZW50U3R5bGUiOm51bGx9LCJEYXRlRm9ybWF0Ijp7IiRpZCI6IjIwNS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zLCJQZXJjZW50YWdlQ29tcGxldGUiOm51bGwsIlBvc2l0aW9uIjp7IlJhdGlvIjowLjAsIklzQ3VzdG9tIjpmYWxzZX0sIkRhdGVGb3JtYXQiOnsiJHJlZiI6IjIwNSJ9LCJJZCI6ImU0OTU1NDkxLTcwYTYtNDA2Mi04NTM3LTRjYTcyY2E4OWMyNiIsIkltcG9ydElkIjpudWxsLCJUaXRsZSI6IkFkb3B0aW9uIHBhciBsZSBDb25zZWlsIiwiTm90ZSI6bnVsbCwiSHlwZXJsaW5rIjpudWxsLCJJc0NoYW5nZWQiOmZhbHNlLCJJc05ldyI6ZmFsc2V9LHsiJGlkIjoiMjA2IiwiRGF0ZSI6IjIwMTgtMTItMTRUMDA6MDA6MDAiLCJTdHlsZSI6eyIkaWQiOiIyMDciLCJTaGFwZSI6MiwiQ29ubmVjdG9yTWFyZ2luIjp7IiRpZCI6IjIwOCIsIlRvcCI6MCwiTGVmdCI6MiwiUmlnaHQiOjIsIkJvdHRvbSI6MH0sIkNvbm5lY3RvclN0eWxlIjp7IiRpZCI6IjIwOSIsIkxpbmVDb2xvciI6eyIkaWQiOiIyMTAiLCIkdHlwZSI6Ik5MUkUuQ29tbW9uLkRvbS5Tb2xpZENvbG9yQnJ1c2gsIE5MUkUuQ29tbW9uIiwiQ29sb3IiOnsiJGlkIjoiMjExIiwiQSI6MTI3LCJSIjozMSwiRyI6NzMsIkIiOjEyNn19LCJMaW5lV2VpZ2h0IjoxLjAsIkxpbmVUeXBlIjowLCJQYXJlbnRTdHlsZSI6bnVsbH0sIklzQmVsb3dUaW1lYmFuZCI6ZmFsc2UsIkhpZGVEYXRlIjpmYWxzZSwiU2hhcGVTaXplIjoxLCJTcGFjaW5nIjoyLjAsIlBhZGRpbmciOnsiJGlkIjoiMjEyIiwiVG9wIjo3LCJMZWZ0IjozLCJSaWdodCI6MCwiQm90dG9tIjoyfSwiU2hhcGVTdHlsZSI6eyIkaWQiOiIyMTMiLCJNYXJnaW4iOnsiJGlkIjoiMjE0IiwiVG9wIjowLCJMZWZ0IjowLCJSaWdodCI6MCwiQm90dG9tIjowfSwiUGFkZGluZyI6eyIkaWQiOiIyMTUiLCJUb3AiOjAsIkxlZnQiOjAsIlJpZ2h0IjowLCJCb3R0b20iOjB9LCJCYWNrZ3JvdW5kIjp7IiRpZCI6IjIxNiIsIkNvbG9yIjp7IiRpZCI6IjIxNyIsIkEiOjI1NSwiUiI6MjM0LCJHIjoyMiwiQiI6MzB9fSwiSXNWaXNpYmxlIjp0cnVlLCJXaWR0aCI6MTguMCwiSGVpZ2h0IjoyMC4wLCJCb3JkZXJTdHlsZSI6eyIkaWQiOiIyMTgiLCJMaW5lQ29sb3IiOnsiJHJlZiI6IjY1In0sIkxpbmVXZWlnaHQiOjAuMCwiTGluZVR5cGUiOjAsIlBhcmVudFN0eWxlIjpudWxsfSwiUGFyZW50U3R5bGUiOm51bGx9LCJUaXRsZVN0eWxlIjp7IiRpZCI6IjIxOSIsIkZvbnRTZXR0aW5ncyI6eyIkaWQiOiIyMjAiLCJGb250U2l6ZSI6MTEsIkZvbnROYW1lIjoiQ2FsaWJyaSIsIklzQm9sZCI6dHJ1ZSwiSXNJdGFsaWMiOmZhbHNlLCJJc1VuZGVybGluZWQiOmZhbHNlLCJQYXJlbnRTdHlsZSI6bnVsbH0sIkF1dG9TaXplIjowLCJGb3JlZ3JvdW5kIjp7IiRpZCI6IjIyMSIsIkNvbG9yIjp7IiRyZWYiOiI3MCJ9fSwiTWF4V2lkdGgiOjIwMC4wLCJNYXhIZWlnaHQiOiJJbmZpbml0eSIsIlNtYXJ0Rm9yZWdyb3VuZElzQWN0aXZlIjpmYWxzZSwiSG9yaXpvbnRhbEFsaWdubWVudCI6MCwiVmVydGljYWxBbGlnbm1lbnQiOjAsIlNtYXJ0Rm9yZWdyb3VuZCI6bnVsbCwiQmFja2dyb3VuZEZpbGxUeXBlIjowLCJNYXJnaW4iOnsiJGlkIjoiMjIyIiwiVG9wIjowLCJMZWZ0IjowLCJSaWdodCI6MCwiQm90dG9tIjowfSwiUGFkZGluZyI6eyIkaWQiOiIyMjMiLCJUb3AiOjAsIkxlZnQiOjAsIlJpZ2h0IjowLCJCb3R0b20iOjB9LCJCYWNrZ3JvdW5kIjp7IiRyZWYiOiI3MyJ9LCJJc1Zpc2libGUiOnRydWUsIldpZHRoIjowLjAsIkhlaWdodCI6MC4wLCJCb3JkZXJTdHlsZSI6eyIkaWQiOiIyMjQiLCJMaW5lQ29sb3IiOm51bGwsIkxpbmVXZWlnaHQiOjAuMCwiTGluZVR5cGUiOjAsIlBhcmVudFN0eWxlIjpudWxsfSwiUGFyZW50U3R5bGUiOm51bGx9LCJEYXRlU3R5bGUiOnsiJGlkIjoiMjI1IiwiRm9udFNldHRpbmdzIjp7IiRpZCI6IjIyNiIsIkZvbnRTaXplIjoxMCwiRm9udE5hbWUiOiJDYWxpYnJpIiwiSXNCb2xkIjpmYWxzZSwiSXNJdGFsaWMiOmZhbHNlLCJJc1VuZGVybGluZWQiOmZhbHNlLCJQYXJlbnRTdHlsZSI6bnVsbH0sIkF1dG9TaXplIjowLCJGb3JlZ3JvdW5kIjp7IiRpZCI6IjIyNyIsIkNvbG9yIjp7IiRyZWYiOiI3NyJ9fSwiTWF4V2lkdGgiOjIwMC4wLCJNYXhIZWlnaHQiOiJJbmZpbml0eSIsIlNtYXJ0Rm9yZWdyb3VuZElzQWN0aXZlIjpmYWxzZSwiSG9yaXpvbnRhbEFsaWdubWVudCI6MCwiVmVydGljYWxBbGlnbm1lbnQiOjAsIlNtYXJ0Rm9yZWdyb3VuZCI6bnVsbCwiQmFja2dyb3VuZEZpbGxUeXBlIjowLCJNYXJnaW4iOnsiJGlkIjoiMjI4IiwiVG9wIjowLCJMZWZ0IjowLCJSaWdodCI6MCwiQm90dG9tIjowfSwiUGFkZGluZyI6eyIkaWQiOiIyMjkiLCJUb3AiOjAsIkxlZnQiOjAsIlJpZ2h0IjowLCJCb3R0b20iOjB9LCJCYWNrZ3JvdW5kIjp7IiRyZWYiOiI4MCJ9LCJJc1Zpc2libGUiOnRydWUsIldpZHRoIjowLjAsIkhlaWdodCI6MC4wLCJCb3JkZXJTdHlsZSI6eyIkaWQiOiIyMzAiLCJMaW5lQ29sb3IiOm51bGwsIkxpbmVXZWlnaHQiOjAuMCwiTGluZVR5cGUiOjAsIlBhcmVudFN0eWxlIjpudWxsfSwiUGFyZW50U3R5bGUiOm51bGx9LCJEYXRlRm9ybWF0Ijp7IiRpZCI6IjIzMS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1LCJQZXJjZW50YWdlQ29tcGxldGUiOm51bGwsIlBvc2l0aW9uIjp7IlJhdGlvIjowLjAsIklzQ3VzdG9tIjpmYWxzZX0sIkRhdGVGb3JtYXQiOnsiJHJlZiI6IjIzMSJ9LCJJZCI6IjJkMDZjZGZkLWNmZDUtNGY1Ny1iMTNjLTA4NzZjOTU3NmU2ZCIsIkltcG9ydElkIjpudWxsLCJUaXRsZSI6IlByw6lzZW50YXRpb24gcGxhbiBkJ2FjdGlvbiBkZSBsYSBDb21taXNzaW9uIEV1cm9ww6llbm5lIiwiTm90ZSI6bnVsbCwiSHlwZXJsaW5rIjpudWxsLCJJc0NoYW5nZWQiOmZhbHNlLCJJc05ldyI6ZmFsc2V9XSwiVGFza3MiOlt7IiRpZCI6IjIzMiIsIkdyb3VwTmFtZSI6bnVsbCwiU3RhcnREYXRlIjoiMjAxOC0xMi0xMFQyMzo1OTowMCIsIkVuZERhdGUiOiIyMDE4LTEyLTE1VDIzOjU5OjAwIiwiUGVyY2VudGFnZUNvbXBsZXRlIjpudWxsLCJTdHlsZSI6eyIkaWQiOiIyMzMiLCJTaGFwZSI6MiwiU2hhcGVUaGlja25lc3MiOjEsIkR1cmF0aW9uRm9ybWF0IjowLCJJbmNsdWRlTm9uV29ya2luZ0RheXNJbkR1cmF0aW9uIjpmYWxzZSwiUGVyY2VudGFnZUNvbXBsZXRlU3R5bGUiOnsiJGlkIjoiMjM0IiwiRm9udFNldHRpbmdzIjp7IiRpZCI6IjIzNSIsIkZvbnRTaXplIjoxMCwiRm9udE5hbWUiOiJDYWxpYnJpIiwiSXNCb2xkIjpmYWxzZSwiSXNJdGFsaWMiOmZhbHNlLCJJc1VuZGVybGluZWQiOmZhbHNlLCJQYXJlbnRTdHlsZSI6bnVsbH0sIkF1dG9TaXplIjowLCJGb3JlZ3JvdW5kIjp7IiRpZCI6IjIzNiIsIkNvbG9yIjp7IiRyZWYiOiI4NiJ9fSwiTWF4V2lkdGgiOjIwMC4wLCJNYXhIZWlnaHQiOiJJbmZpbml0eSIsIlNtYXJ0Rm9yZWdyb3VuZElzQWN0aXZlIjpmYWxzZSwiSG9yaXpvbnRhbEFsaWdubWVudCI6MCwiVmVydGljYWxBbGlnbm1lbnQiOjAsIlNtYXJ0Rm9yZWdyb3VuZCI6bnVsbCwiQmFja2dyb3VuZEZpbGxUeXBlIjowLCJNYXJnaW4iOnsiJGlkIjoiMjM3IiwiVG9wIjowLCJMZWZ0IjowLCJSaWdodCI6MCwiQm90dG9tIjowfSwiUGFkZGluZyI6eyIkaWQiOiIyMzgiLCJUb3AiOjAsIkxlZnQiOjAsIlJpZ2h0IjowLCJCb3R0b20iOjB9LCJCYWNrZ3JvdW5kIjp7IiRyZWYiOiI4OSJ9LCJJc1Zpc2libGUiOnRydWUsIldpZHRoIjowLjAsIkhlaWdodCI6MC4wLCJCb3JkZXJTdHlsZSI6eyIkaWQiOiIyMzkiLCJMaW5lQ29sb3IiOm51bGwsIkxpbmVXZWlnaHQiOjAuMCwiTGluZVR5cGUiOjAsIlBhcmVudFN0eWxlIjpudWxsfSwiUGFyZW50U3R5bGUiOm51bGx9LCJEdXJhdGlvblN0eWxlIjp7IiRpZCI6IjI0MCIsIkZvbnRTZXR0aW5ncyI6eyIkaWQiOiIyNDEiLCJGb250U2l6ZSI6MTAsIkZvbnROYW1lIjoiQ2FsaWJyaSIsIklzQm9sZCI6ZmFsc2UsIklzSXRhbGljIjpmYWxzZSwiSXNVbmRlcmxpbmVkIjpmYWxzZSwiUGFyZW50U3R5bGUiOm51bGx9LCJBdXRvU2l6ZSI6MCwiRm9yZWdyb3VuZCI6eyIkaWQiOiIyNDIiLCJDb2xvciI6eyIkcmVmIjoiOTMifX0sIk1heFdpZHRoIjoyMDAuMCwiTWF4SGVpZ2h0IjoiSW5maW5pdHkiLCJTbWFydEZvcmVncm91bmRJc0FjdGl2ZSI6ZmFsc2UsIkhvcml6b250YWxBbGlnbm1lbnQiOjAsIlZlcnRpY2FsQWxpZ25tZW50IjowLCJTbWFydEZvcmVncm91bmQiOm51bGwsIkJhY2tncm91bmRGaWxsVHlwZSI6MCwiTWFyZ2luIjp7IiRpZCI6IjI0MyIsIlRvcCI6MCwiTGVmdCI6MCwiUmlnaHQiOjAsIkJvdHRvbSI6MH0sIlBhZGRpbmciOnsiJGlkIjoiMjQ0IiwiVG9wIjowLCJMZWZ0IjowLCJSaWdodCI6MCwiQm90dG9tIjowfSwiQmFja2dyb3VuZCI6eyIkcmVmIjoiOTYifSwiSXNWaXNpYmxlIjp0cnVlLCJXaWR0aCI6MC4wLCJIZWlnaHQiOjAuMCwiQm9yZGVyU3R5bGUiOnsiJGlkIjoiMjQ1IiwiTGluZUNvbG9yIjpudWxsLCJMaW5lV2VpZ2h0IjowLjAsIkxpbmVUeXBlIjowLCJQYXJlbnRTdHlsZSI6bnVsbH0sIlBhcmVudFN0eWxlIjpudWxsfSwiSG9yaXpvbnRhbENvbm5lY3RvclN0eWxlIjp7IiRpZCI6IjI0NiIsIkxpbmVDb2xvciI6eyIkcmVmIjoiOTgifSwiTGluZVdlaWdodCI6MS4wLCJMaW5lVHlwZSI6MCwiUGFyZW50U3R5bGUiOm51bGx9LCJWZXJ0aWNhbENvbm5lY3RvclN0eWxlIjp7IiRpZCI6IjI0NyIsIkxpbmVDb2xvciI6eyIkcmVmIjoiMTAxIn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yNDgiLCJNYXJnaW4iOnsiJGlkIjoiMjQ5IiwiVG9wIjowLCJMZWZ0Ijo0LCJSaWdodCI6NCwiQm90dG9tIjowfSwiUGFkZGluZyI6eyIkaWQiOiIyNTAiLCJUb3AiOjAsIkxlZnQiOjAsIlJpZ2h0IjowLCJCb3R0b20iOjB9LCJCYWNrZ3JvdW5kIjp7IiRpZCI6IjI1MSIsIkNvbG9yIjp7IiRpZCI6IjI1MiIsIkEiOjI1NSwiUiI6MTEyLCJHIjo0OCwiQiI6MTYwfX0sIklzVmlzaWJsZSI6dHJ1ZSwiV2lkdGgiOjAuMCwiSGVpZ2h0IjoxNi4wLCJCb3JkZXJTdHlsZSI6eyIkaWQiOiIyNTMiLCJMaW5lQ29sb3IiOnsiJHJlZiI6IjEwOSJ9LCJMaW5lV2VpZ2h0IjowLjAsIkxpbmVUeXBlIjowLCJQYXJlbnRTdHlsZSI6bnVsbH0sIlBhcmVudFN0eWxlIjpudWxsfSwiVGl0bGVTdHlsZSI6eyIkaWQiOiIyNTQiLCJGb250U2V0dGluZ3MiOnsiJGlkIjoiMjU1IiwiRm9udFNpemUiOjExLCJGb250TmFtZSI6IkNhbGlicmkiLCJJc0JvbGQiOnRydWUsIklzSXRhbGljIjpmYWxzZSwiSXNVbmRlcmxpbmVkIjpmYWxzZSwiUGFyZW50U3R5bGUiOm51bGx9LCJBdXRvU2l6ZSI6MCwiRm9yZWdyb3VuZCI6eyIkaWQiOiIyNTYiLCJDb2xvciI6eyIkcmVmIjoiMTE0In19LCJNYXhXaWR0aCI6OTYwLjAsIk1heEhlaWdodCI6IkluZmluaXR5IiwiU21hcnRGb3JlZ3JvdW5kSXNBY3RpdmUiOmZhbHNlLCJIb3Jpem9udGFsQWxpZ25tZW50IjoxLCJWZXJ0aWNhbEFsaWdubWVudCI6MCwiU21hcnRGb3JlZ3JvdW5kIjpudWxsLCJCYWNrZ3JvdW5kRmlsbFR5cGUiOjAsIk1hcmdpbiI6eyIkaWQiOiIyNTciLCJUb3AiOjAsIkxlZnQiOjAsIlJpZ2h0IjowLCJCb3R0b20iOjB9LCJQYWRkaW5nIjp7IiRpZCI6IjI1OCIsIlRvcCI6MCwiTGVmdCI6MCwiUmlnaHQiOjAsIkJvdHRvbSI6MH0sIkJhY2tncm91bmQiOnsiJHJlZiI6IjExNyJ9LCJJc1Zpc2libGUiOnRydWUsIldpZHRoIjowLjAsIkhlaWdodCI6MC4wLCJCb3JkZXJTdHlsZSI6eyIkaWQiOiIyNTkiLCJMaW5lQ29sb3IiOm51bGwsIkxpbmVXZWlnaHQiOjAuMCwiTGluZVR5cGUiOjAsIlBhcmVudFN0eWxlIjpudWxsfSwiUGFyZW50U3R5bGUiOm51bGx9LCJEYXRlU3R5bGUiOnsiJGlkIjoiMjYwIiwiRm9udFNldHRpbmdzIjp7IiRpZCI6IjI2MSIsIkZvbnRTaXplIjoxMCwiRm9udE5hbWUiOiJDYWxpYnJpIiwiSXNCb2xkIjpmYWxzZSwiSXNJdGFsaWMiOmZhbHNlLCJJc1VuZGVybGluZWQiOmZhbHNlLCJQYXJlbnRTdHlsZSI6bnVsbH0sIkF1dG9TaXplIjowLCJGb3JlZ3JvdW5kIjp7IiRpZCI6IjI2MiIsIkNvbG9yIjp7IiRyZWYiOiIxMjEifX0sIk1heFdpZHRoIjoyMDAuMCwiTWF4SGVpZ2h0IjoiSW5maW5pdHkiLCJTbWFydEZvcmVncm91bmRJc0FjdGl2ZSI6ZmFsc2UsIkhvcml6b250YWxBbGlnbm1lbnQiOjAsIlZlcnRpY2FsQWxpZ25tZW50IjowLCJTbWFydEZvcmVncm91bmQiOm51bGwsIkJhY2tncm91bmRGaWxsVHlwZSI6MCwiTWFyZ2luIjp7IiRpZCI6IjI2MyIsIlRvcCI6MCwiTGVmdCI6MCwiUmlnaHQiOjAsIkJvdHRvbSI6MH0sIlBhZGRpbmciOnsiJGlkIjoiMjY0IiwiVG9wIjowLCJMZWZ0IjowLCJSaWdodCI6MCwiQm90dG9tIjowfSwiQmFja2dyb3VuZCI6eyIkcmVmIjoiMTI0In0sIklzVmlzaWJsZSI6dHJ1ZSwiV2lkdGgiOjAuMCwiSGVpZ2h0IjowLjAsIkJvcmRlclN0eWxlIjp7IiRpZCI6IjI2NSIsIkxpbmVDb2xvciI6bnVsbCwiTGluZVdlaWdodCI6MC4wLCJMaW5lVHlwZSI6MCwiUGFyZW50U3R5bGUiOm51bGx9LCJQYXJlbnRTdHlsZSI6bnVsbH0sIkRhdGVGb3JtYXQiOnsiJGlkIjoiMjY2IiwiRm9ybWF0U3RyaW5nIjoiTS9kL3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QsIlNtYXJ0RHVyYXRpb25BY3RpdmF0ZWQiOmZhbHNlLCJEYXRlRm9ybWF0Ijp7IiRyZWYiOiIyNjYifSwiSWQiOiI5M2QzYTNmYy0zMzViLTRiN2MtOGIxZC0zYzkyNTczNDY3MTUiLCJJbXBvcnRJZCI6bnVsbCwiVGl0bGUiOiJQdWJsaWNhdGlvbiIsIk5vdGUiOm51bGwsIkh5cGVybGluayI6bnVsbCwiSXNDaGFuZ2VkIjpmYWxzZSwiSXNOZXciOmZhbHNlfV0sIk1zUHJvamVjdEl0ZW1zVHJlZSI6eyIkaWQiOiIyNjciLCJSb290Ijp7IkltcG9ydElkIjpudWxsLCJJc0ltcG9ydGVkIjpmYWxzZSwiQ2hpbGRyZW4iOltdfX0sIk1ldGFkYXRhIjp7IiRpZCI6IjI2OCIsIlJlY2VudENvbG9yc0NvbGxlY3Rpb24iOiJbXCIjRkZFQTE2MUVcIixcIiNGRjcwMzBBMFwiLFwiI0ZGMDJCMkVFXCIsXCIjRkY5NkQ2NDJcIl0ifSwiU2V0dGluZ3MiOnsiJGlkIjoiMjY5IiwiSW1wYU9wdGlvbnMiOnsiJGlkIjoiMjcw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AsIkZpbGVQYXRoIjpudWxsLCJUaW1lQ29uZmlndXJhdGlvbiI6eyIkaWQiOiIyNzEiLCJVc2VUaW1lIjpmYWxzZSwiV29ya0RheVN0YXJ0IjoiMDA6MDA6MDAiLCJXb3JrRGF5RW5kIjoiMjM6NTk6MDAifSwiTGFzdFVzZWRUZW1wbGF0ZUlkIjoiYzExZjZmNDktN2RiOC00NWZkLWJhMzItYmZjYWVhNDkyZjM5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nItRlIiLCJTdHlsZU5hbWUiOm51bGwsIlZlcnNpb24iOnsiJGlkIjoiMiIsIlZlcnNpb24iOiIzLjEuMSIsIk9yaWdpbmFsQXNzZW1ibHlWZXJzaW9uIjoiMy4xOS4wNC4wMCIsIkVkaXRpb24iOiJCYXNpYyIsIklzUGx1c0VkaXRpb24iOmZhbHNlfSwiRWZmZWN0IjoxLCJTdHlsZSI6eyIkaWQiOiIzIiwiVGltZWJhbmRTdHlsZSI6eyIkaWQiOiI0IiwiU2NhbGVNYXJraW5nIjowLCJTaGFwZSI6MCwiU2hhcGVTdHlsZSI6eyIkaWQiOiI1IiwiTWFyZ2luIjp7IiRpZCI6IjYiLCJUb3AiOjAsIkxlZnQiOjEyLCJSaWdodCI6MTIsIkJvdHRvbSI6MH0sIlBhZGRpbmciOnsiJGlkIjoiNyIsIlRvcCI6NywiTGVmdCI6MCwiUmlnaHQiOjAsIkJvdHRvbSI6N3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NYXJnaW4iOnsiJGlkIjoiMTciLCJUb3AiOjAsIkxlZnQiOjAsIlJpZ2h0IjoyNS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1hcmdpbiI6eyIkaWQiOiIyNSIsIlRvcCI6MCwiTGVmdCI6MjUsIlJpZ2h0IjowLCJCb3R0b20iOjB9LCJQYWRkaW5nIjp7IiRpZCI6IjI2IiwiVG9wIjowLCJMZWZ0IjowLCJSaWdodCI6MCwiQm90dG9tIjowfSwiQmFja2dyb3VuZCI6eyIkaWQiOiIyNyIsIkNvbG9yIjp7IiRyZWYiOiIyMCJ9fSwiSXNWaXNpYmxlIjp0cnV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0cnVlLCJFbGFwc2VkVGltZUZvcm1hdCI6MiwiVG9kYXlNYXJrZXJQb3NpdGlvbiI6MywiUXVpY2tQb3NpdGlvbiI6MSwiQWJzb2x1dGVQb3NpdGlvbiI6MjQwLjAsIk1hcmdpbiI6eyIkaWQiOiI0OSIsIlRvcCI6MCwiTGVmdCI6MTAsIlJpZ2h0IjoxMCwiQm90dG9tIjowfSwiUGFkZGluZyI6eyIkaWQiOiI1MCIsIlRvcCI6MCwiTGVmdCI6MCwiUmlnaHQiOjAsIkJvdHRvbSI6MH0sIkJhY2tncm91bmQiOnsiJGlkIjoiNTEiLCJDb2xvciI6eyIkaWQiOiI1MiIsIkEiOjI1NSwiUiI6MzEsIkciOjczLCJCIjoxMjV9fSwiSXNWaXNpYmxlIjp0cnVlLCJXaWR0aCI6MC4wLCJIZWlnaHQiOjAuMCwiQm9yZGVyU3R5bGUiOm51bGwsIlBhcmVudFN0eWxlIjpudWxsfSwiRGVmYXVsdE1pbGVzdG9uZVN0eWxlIjp7IiRpZCI6IjUzIiwiU2hhcGUiOjIsIkNvbm5lY3Rvck1hcmdpbiI6eyIkaWQiOiI1NCIsIlRvcCI6MCwiTGVmdCI6MiwiUmlnaHQiOjIsIkJvdHRvbSI6MH0sIkNvbm5lY3RvclN0eWxlIjp7IiRpZCI6IjU1IiwiTGluZUNvbG9yIjp7IiRpZCI6IjU2IiwiJHR5cGUiOiJOTFJFLkNvbW1vbi5Eb20uU29saWRDb2xvckJydXNoLCBOTFJFLkNvbW1vbiIsIkNvbG9yIjp7IiRpZCI6IjU3IiwiQSI6MTI3LCJSIjozMSwiRyI6NzMsIkIiOjEyNn19LCJMaW5lV2VpZ2h0IjoxLjAsIkxpbmVUeXBlIjowLCJQYXJlbnRTdHlsZSI6bnVsbH0sIklzQmVsb3dUaW1lYmFuZCI6ZmFsc2UsIkhpZGVEYXRlIjpmYWxzZSwiU2hhcGVTaXplIjoxLCJTcGFjaW5nIjox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guMCwiSGVpZ2h0Ijoy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hbGlicmk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AsIlZlcnRpY2FsQWxpZ25tZW50IjowLCJTbWFydEZvcmVncm91bmQiOm51bGw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MTAsIkZvbnROYW1lIjoiQ2FsaWJyaSIsIklzQm9sZCI6ZmFsc2UsIklzSXRhbGljIjpmYWxzZSwiSXNVbmRlcmxpbmVkIjpmYWxzZSwiUGFyZW50U3R5bGUiOm51bGx9LCJBdXRvU2l6ZSI6MCwiRm9yZWdyb3VuZCI6eyIkaWQiOiI3NiIsIkNvbG9yIjp7IiRpZCI6Ijc3IiwiQSI6MjU1LCJSIjo2OCwiRyI6ODQsIkIiOjEwNn19LCJNYXhXaWR0aCI6MjAwLjAsIk1heEhlaWdodCI6IkluZmluaXR5IiwiU21hcnRGb3JlZ3JvdW5kSXNBY3RpdmUiOmZhbHNlLCJIb3Jpem9udGFsQWxpZ25tZW50IjowLCJWZXJ0aWNhbEFsaWdubWVudCI6MCwiU21hcnRGb3JlZ3JvdW5kIjpudWxsLCJNYXJnaW4iOnsiJGlkIjoiNzgiLCJUb3AiOjAsIkxlZnQiOjAsIlJpZ2h0IjowLCJCb3R0b20iOjB9LCJQYWRkaW5nIjp7IiRpZCI6Ijc5IiwiVG9wIjowLCJMZWZ0IjowLCJSaWdodCI6MCwiQm90dG9tIjowfSwiQmFja2dyb3VuZCI6eyIkaWQiOiI4MCIsIkNvbG9yIjp7IiRyZWYiOiIyMCJ9fSwiSXNWaXNpYmxlIjp0cnVlLCJXaWR0aCI6MC4wLCJIZWlnaHQiOjAuMCwiQm9yZGVyU3R5bGUiOm51bGwsIlBhcmVudFN0eWxlIjpudWxsfSwiRGF0ZUZvcm1hdCI6eyIkaWQiOiI4MS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IiLCJTaGFwZSI6MCwiU2hhcGVUaGlja25lc3MiOjEsIkR1cmF0aW9uRm9ybWF0IjowLCJJbmNsdWRlTm9uV29ya2luZ0RheXNJbkR1cmF0aW9uIjpmYWxzZSwiUGVyY2VudGFnZUNvbXBsZXRlU3R5bGUiOnsiJGlkIjoiODMiLCJGb250U2V0dGluZ3MiOnsiJGlkIjoiODQiLCJGb250U2l6ZSI6MTAsIkZvbnROYW1lIjoiQ2FsaWJyaSIsIklzQm9sZCI6ZmFsc2UsIklzSXRhbGljIjpmYWxzZSwiSXNVbmRlcmxpbmVkIjpmYWxzZSwiUGFyZW50U3R5bGUiOm51bGx9LCJBdXRvU2l6ZSI6MCwiRm9yZWdyb3VuZCI6eyIkaWQiOiI4NSIsIkNvbG9yIjp7IiRpZCI6Ijg2IiwiQSI6MjU1LCJSIjoyMzcsIkciOjEyNSwiQiI6NDl9fSwiTWF4V2lkdGgiOjIwMC4wLCJNYXhIZWlnaHQiOiJJbmZpbml0eSIsIlNtYXJ0Rm9yZWdyb3VuZElzQWN0aXZlIjpmYWxzZSwiSG9yaXpvbnRhbEFsaWdubWVudCI6MCwiVmVydGljYWxBbGlnbm1lbnQiOjAsIlNtYXJ0Rm9yZWdyb3VuZCI6bnVsbCwiTWFyZ2luIjp7IiRpZCI6Ijg3IiwiVG9wIjowLCJMZWZ0IjowLCJSaWdodCI6MCwiQm90dG9tIjowfSwiUGFkZGluZyI6eyIkaWQiOiI4OCIsIlRvcCI6MCwiTGVmdCI6MCwiUmlnaHQiOjAsIkJvdHRvbSI6MH0sIkJhY2tncm91bmQiOnsiJGlkIjoiODkiLCJDb2xvciI6eyIkcmVmIjoiMjAifX0sIklzVmlzaWJsZSI6dHJ1ZSwiV2lkdGgiOjAuMCwiSGVpZ2h0IjowLjAsIkJvcmRlclN0eWxlIjpudWxsLCJQYXJlbnRTdHlsZSI6bnVsbH0sIkR1cmF0aW9uU3R5bGUiOnsiJGlkIjoiOTAiLCJGb250U2V0dGluZ3MiOnsiJGlkIjoiOTEiLCJGb250U2l6ZSI6MTAsIkZvbnROYW1lIjoiQ2FsaWJyaSIsIklzQm9sZCI6ZmFsc2UsIklzSXRhbGljIjpmYWxzZSwiSXNVbmRlcmxpbmVkIjpmYWxzZSwiUGFyZW50U3R5bGUiOm51bGx9LCJBdXRvU2l6ZSI6MCwiRm9yZWdyb3VuZCI6eyIkaWQiOiI5MiIsIkNvbG9yIjp7IiRpZCI6IjkzIiwiQSI6MjU1LCJSIjoyMzcsIkciOjEyNSwiQiI6NDl9fSwiTWF4V2lkdGgiOjIwMC4wLCJNYXhIZWlnaHQiOiJJbmZpbml0eSIsIlNtYXJ0Rm9yZWdyb3VuZElzQWN0aXZlIjpmYWxzZSwiSG9yaXpvbnRhbEFsaWdubWVudCI6MCwiVmVydGljYWxBbGlnbm1lbnQiOjAsIlNtYXJ0Rm9yZWdyb3VuZCI6bnVsbCwiTWFyZ2luIjp7IiRpZCI6Ijk0IiwiVG9wIjowLCJMZWZ0IjowLCJSaWdodCI6MCwiQm90dG9tIjowfSwiUGFkZGluZyI6eyIkaWQiOiI5NSIsIlRvcCI6MCwiTGVmdCI6MCwiUmlnaHQiOjAsIkJvdHRvbSI6MH0sIkJhY2tncm91bmQiOnsiJGlkIjoiOTYiLCJDb2xvciI6eyIkcmVmIjoiMjAifX0sIklzVmlzaWJsZSI6dHJ1ZSwiV2lkdGgiOjAuMCwiSGVpZ2h0IjowLjAsIkJvcmRlclN0eWxlIjpudWxsLCJQYXJlbnRTdHlsZSI6bnVsbH0sIkhvcml6b250YWxDb25uZWN0b3JTdHlsZSI6eyIkaWQiOiI5NyIsIkxpbmVDb2xvciI6eyIkaWQiOiI5OCIsIiR0eXBlIjoiTkxSRS5Db21tb24uRG9tLlNvbGlkQ29sb3JCcnVzaCwgTkxSRS5Db21tb24iLCJDb2xvciI6eyIkaWQiOiI5OSIsIkEiOjI1NSwiUiI6MjA0LCJHIjoyMDQsIkIiOjIwNH19LCJMaW5lV2VpZ2h0IjoxLjAsIkxpbmVUeXBlIjowLCJQYXJlbnRTdHlsZSI6bnVsbH0sIlZlcnRpY2FsQ29ubmVjdG9yU3R5bGUiOnsiJGlkIjoiMTAwIiwiTGluZUNvbG9yIjp7IiRpZCI6IjEwMSIsIiR0eXBlIjoiTkxSRS5Db21tb24uRG9tLlNvbGlkQ29sb3JCcnVzaCwgTkxSRS5Db21tb24iLCJDb2xvciI6eyIkaWQiOiIxMDI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EwMyIsIk1hcmdpbiI6eyIkaWQiOiIxMDQiLCJUb3AiOjAsIkxlZnQiOjQsIlJpZ2h0Ijo0LCJCb3R0b20iOjB9LCJQYWRkaW5nIjp7IiRpZCI6IjEwNSIsIlRvcCI6MCwiTGVmdCI6MCwiUmlnaHQiOjAsIkJvdHRvbSI6MH0sIkJhY2tncm91bmQiOnsiJGlkIjoiMTA2IiwiQ29sb3IiOnsiJGlkIjoiMTA3IiwiQSI6MjU1LCJSIjowLCJHIjoxMTQsIkIiOjE4OH19LCJJc1Zpc2libGUiOnRydWUsIldpZHRoIjowLjAsIkhlaWdodCI6MTYuMCwiQm9yZGVyU3R5bGUiOnsiJGlkIjoiMTA4IiwiTGluZUNvbG9yIjp7IiRpZCI6IjEwOSIsIiR0eXBlIjoiTkxSRS5Db21tb24uRG9tLlNvbGlkQ29sb3JCcnVzaCwgTkxSRS5Db21tb24iLCJDb2xvciI6eyIkaWQiOiIxMTAiLCJBIjoyNTUsIlIiOjI1NSwiRyI6MCwiQiI6MH19LCJMaW5lV2VpZ2h0IjowLjAsIkxpbmVUeXBlIjowLCJQYXJlbnRTdHlsZSI6bnVsbH0sIlBhcmVudFN0eWxlIjpudWxsfSwiVGl0bGVTdHlsZSI6eyIkaWQiOiIxMTEiLCJGb250U2V0dGluZ3MiOnsiJGlkIjoiMTEyIiwiRm9udFNpemUiOjExLCJGb250TmFtZSI6IkNhbGlicmkiLCJJc0JvbGQiOnRydWUsIklzSXRhbGljIjpmYWxzZSwiSXNVbmRlcmxpbmVkIjpmYWxzZSwiUGFyZW50U3R5bGUiOm51bGx9LCJBdXRvU2l6ZSI6MCwiRm9yZWdyb3VuZCI6eyIkaWQiOiIxMTMiLCJDb2xvciI6eyIkaWQiOiIxMTQiLCJBIjoyNTUsIlIiOjAsIkciOjAsIkIiOjB9fSwiTWF4V2lkdGgiOjk2MC4wLCJNYXhIZWlnaHQiOiJJbmZpbml0eSIsIlNtYXJ0Rm9yZWdyb3VuZElzQWN0aXZlIjpmYWxzZSwiSG9yaXpvbnRhbEFsaWdubWVudCI6MCwiVmVydGljYWxBbGlnbm1lbnQiOjAsIlNtYXJ0Rm9yZWdyb3VuZCI6bnVsbCwiTWFyZ2luIjp7IiRpZCI6IjExNSIsIlRvcCI6MCwiTGVmdCI6MCwiUmlnaHQiOjAsIkJvdHRvbSI6MH0sIlBhZGRpbmciOnsiJGlkIjoiMTE2IiwiVG9wIjowLCJMZWZ0IjowLCJSaWdodCI6MCwiQm90dG9tIjowfSwiQmFja2dyb3VuZCI6eyIkaWQiOiIxMTciLCJDb2xvciI6eyIkcmVmIjoiMjAifX0sIklzVmlzaWJsZSI6dHJ1ZSwiV2lkdGgiOjAuMCwiSGVpZ2h0IjowLjAsIkJvcmRlclN0eWxlIjpudWxsLCJQYXJlbnRTdHlsZSI6bnVsbH0sIkRhdGVTdHlsZSI6eyIkaWQiOiIxMTgiLCJGb250U2V0dGluZ3MiOnsiJGlkIjoiMTE5IiwiRm9udFNpemUiOjEwLCJGb250TmFtZSI6IkNhbGlicmkiLCJJc0JvbGQiOmZhbHNlLCJJc0l0YWxpYyI6ZmFsc2UsIklzVW5kZXJsaW5lZCI6ZmFsc2UsIlBhcmVudFN0eWxlIjpudWxsfSwiQXV0b1NpemUiOjAsIkZvcmVncm91bmQiOnsiJGlkIjoiMTIwIiwiQ29sb3IiOnsiJGlkIjoiMTIxIiwiQSI6MjU1LCJSIjo2OCwiRyI6ODQsIkIiOjEwNn19LCJNYXhXaWR0aCI6MjAwLjAsIk1heEhlaWdodCI6IkluZmluaXR5IiwiU21hcnRGb3JlZ3JvdW5kSXNBY3RpdmUiOmZhbHNlLCJIb3Jpem9udGFsQWxpZ25tZW50IjowLCJWZXJ0aWNhbEFsaWdubWVudCI6MCwiU21hcnRGb3JlZ3JvdW5kIjpudWxsLCJNYXJnaW4iOnsiJGlkIjoiMTIyIiwiVG9wIjowLCJMZWZ0IjowLCJSaWdodCI6MCwiQm90dG9tIjowfSwiUGFkZGluZyI6eyIkaWQiOiIxMjMiLCJUb3AiOjAsIkxlZnQiOjAsIlJpZ2h0IjowLCJCb3R0b20iOjB9LCJCYWNrZ3JvdW5kIjp7IiRpZCI6IjEyNCIsIkNvbG9yIjp7IiRyZWYiOiIyMCJ9fSwiSXNWaXNpYmxlIjp0cnVlLCJXaWR0aCI6MC4wLCJIZWlnaHQiOjAuMCwiQm9yZGVyU3R5bGUiOm51bGwsIlBhcmVudFN0eWxlIjpudWxsfSwiRGF0ZUZvcm1hdCI6eyIkaWQiOiIxMjUiLCJGb3JtYXRTdHJpbmciOiJNL2Qv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N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mZhbHNlfSwiU2NhbGUiOnsiJGlkIjoiMTI3IiwiU3RhcnREYXRlIjoiMDAwMS0wMS0wMVQwMDowMDowMCIsIkVuZERhdGUiOiIyMDI4LTAxLTAyVDIzOjU5OjAwWiIsIkZvcm1hdCI6Ik1NTSIsIlR5cGUiOjQsIkF1dG9EYXRlUmFuZ2UiOnRydWUsIldvcmtpbmdEYXlzIjoxMjcsIlRvZGF5TWFya2VyVGV4dCI6IkF1am91cmQnaHVpIiwiQXV0b1NjYWxlVHlwZSI6dHJ1ZX0sIk1pbGVzdG9uZXMiOlt7IiRpZCI6IjEyOCIsIkRhdGUiOiIyMDE5LTAxLTAxVDAwOjAwOjAwWiIsIlN0eWxlIjp7IiRpZCI6IjEyOSIsIlNoYXBlIjoyLCJDb25uZWN0b3JNYXJnaW4iOnsiJGlkIjoiMTMwIiwiVG9wIjowLCJMZWZ0IjoyLCJSaWdodCI6MiwiQm90dG9tIjowfSwiQ29ubmVjdG9yU3R5bGUiOnsiJGlkIjoiMTMxIiwiTGluZUNvbG9yIjp7IiRpZCI6IjEzMiIsIiR0eXBlIjoiTkxSRS5Db21tb24uRG9tLlNvbGlkQ29sb3JCcnVzaCwgTkxSRS5Db21tb24iLCJDb2xvciI6eyIkaWQiOiIxMzMiLCJBIjoxMjcsIlIiOjMxLCJHIjo3MywiQiI6MTI2fX0sIkxpbmVXZWlnaHQiOjEuMCwiTGluZVR5cGUiOjAsIlBhcmVudFN0eWxlIjpudWxsfSwiSXNCZWxvd1RpbWViYW5kIjpmYWxzZSwiSGlkZURhdGUiOmZhbHNlLCJTaGFwZVNpemUiOjEsIlNwYWNpbmciOjEuMCwiUGFkZGluZyI6eyIkaWQiOiIxMzQiLCJUb3AiOjcsIkxlZnQiOjMsIlJpZ2h0IjowLCJCb3R0b20iOjJ9LCJTaGFwZVN0eWxlIjp7IiRpZCI6IjEzNSIsIk1hcmdpbiI6eyIkaWQiOiIxMzYiLCJUb3AiOjAsIkxlZnQiOjAsIlJpZ2h0IjowLCJCb3R0b20iOjB9LCJQYWRkaW5nIjp7IiRpZCI6IjEzNyIsIlRvcCI6MCwiTGVmdCI6MCwiUmlnaHQiOjAsIkJvdHRvbSI6MH0sIkJhY2tncm91bmQiOnsiJGlkIjoiMTM4IiwiQ29sb3IiOnsiJGlkIjoiMTM5IiwiQSI6MjU1LCJSIjoxMTEsIkciOjQ5LCJCIjoxNTJ9fSwiSXNWaXNpYmxlIjp0cnVlLCJXaWR0aCI6MTguMCwiSGVpZ2h0IjoyMC4wLCJCb3JkZXJTdHlsZSI6eyIkaWQiOiIxNDAiLCJMaW5lQ29sb3IiOnsiJHJlZiI6IjY1In0sIkxpbmVXZWlnaHQiOjAuMCwiTGluZVR5cGUiOjAsIlBhcmVudFN0eWxlIjpudWxsfSwiUGFyZW50U3R5bGUiOm51bGx9LCJUaXRsZVN0eWxlIjp7IiRpZCI6IjE0MSIsIkZvbnRTZXR0aW5ncyI6eyIkaWQiOiIxNDIiLCJGb250U2l6ZSI6MTEsIkZvbnROYW1lIjoiQ2FsaWJyaSIsIklzQm9sZCI6dHJ1ZSwiSXNJdGFsaWMiOmZhbHNlLCJJc1VuZGVybGluZWQiOmZhbHNlLCJQYXJlbnRTdHlsZSI6bnVsbH0sIkF1dG9TaXplIjowLCJGb3JlZ3JvdW5kIjp7IiRpZCI6IjE0MyIsIkNvbG9yIjp7IiRyZWYiOiI3MCJ9fSwiTWF4V2lkdGgiOjIwMC4wLCJNYXhIZWlnaHQiOiJJbmZpbml0eSIsIlNtYXJ0Rm9yZWdyb3VuZElzQWN0aXZlIjpmYWxzZSwiSG9yaXpvbnRhbEFsaWdubWVudCI6MCwiVmVydGljYWxBbGlnbm1lbnQiOjAsIlNtYXJ0Rm9yZWdyb3VuZCI6bnVsbCwiTWFyZ2luIjp7IiRpZCI6IjE0NCIsIlRvcCI6MCwiTGVmdCI6MCwiUmlnaHQiOjAsIkJvdHRvbSI6MH0sIlBhZGRpbmciOnsiJGlkIjoiMTQ1IiwiVG9wIjowLCJMZWZ0IjowLCJSaWdodCI6MCwiQm90dG9tIjowfSwiQmFja2dyb3VuZCI6eyIkcmVmIjoiNzMifSwiSXNWaXNpYmxlIjp0cnVlLCJXaWR0aCI6MC4wLCJIZWlnaHQiOjAuMCwiQm9yZGVyU3R5bGUiOnsiJGlkIjoiMTQ2IiwiTGluZUNvbG9yIjpudWxsLCJMaW5lV2VpZ2h0IjowLjAsIkxpbmVUeXBlIjowLCJQYXJlbnRTdHlsZSI6bnVsbH0sIlBhcmVudFN0eWxlIjpudWxsfSwiRGF0ZVN0eWxlIjp7IiRpZCI6IjE0NyIsIkZvbnRTZXR0aW5ncyI6eyIkaWQiOiIxNDgiLCJGb250U2l6ZSI6MTAsIkZvbnROYW1lIjoiQ2FsaWJyaSIsIklzQm9sZCI6ZmFsc2UsIklzSXRhbGljIjpmYWxzZSwiSXNVbmRlcmxpbmVkIjpmYWxzZSwiUGFyZW50U3R5bGUiOm51bGx9LCJBdXRvU2l6ZSI6MCwiRm9yZWdyb3VuZCI6eyIkaWQiOiIxNDkiLCJDb2xvciI6eyIkcmVmIjoiNzcifX0sIk1heFdpZHRoIjoyMDAuMCwiTWF4SGVpZ2h0IjoiSW5maW5pdHkiLCJTbWFydEZvcmVncm91bmRJc0FjdGl2ZSI6ZmFsc2UsIkhvcml6b250YWxBbGlnbm1lbnQiOjAsIlZlcnRpY2FsQWxpZ25tZW50IjowLCJTbWFydEZvcmVncm91bmQiOm51bGwsIk1hcmdpbiI6eyIkaWQiOiIxNTAiLCJUb3AiOjAsIkxlZnQiOjAsIlJpZ2h0IjowLCJCb3R0b20iOjB9LCJQYWRkaW5nIjp7IiRpZCI6IjE1MSIsIlRvcCI6MCwiTGVmdCI6MCwiUmlnaHQiOjAsIkJvdHRvbSI6MH0sIkJhY2tncm91bmQiOnsiJHJlZiI6IjgwIn0sIklzVmlzaWJsZSI6dHJ1ZSwiV2lkdGgiOjAuMCwiSGVpZ2h0IjowLjAsIkJvcmRlclN0eWxlIjp7IiRpZCI6IjE1MiIsIkxpbmVDb2xvciI6bnVsbCwiTGluZVdlaWdodCI6MC4wLCJMaW5lVHlwZSI6MCwiUGFyZW50U3R5bGUiOm51bGx9LCJQYXJlbnRTdHlsZSI6bnVsbH0sIkRhdGVGb3JtYXQiOnsiJGlkIjoiMTUzIiwiRm9ybWF0U3RyaW5nIjoiTS9kL3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sIlBlcmNlbnRhZ2VDb21wbGV0ZSI6bnVsbCwiUG9zaXRpb24iOnsiUmF0aW8iOjAuMCwiSXNDdXN0b20iOmZhbHNlfSwiRGF0ZUZvcm1hdCI6eyIkcmVmIjoiMTUzIn0sIklkIjoiYzAxNWU2MzUtNjU1Yi00MDliLWI2NWMtY2EwN2RiMjI0Zjc0IiwiSW1wb3J0SWQiOm51bGwsIlRpdGxlIjoiRW50cnkgaW4gZm9yY2UiLCJOb3RlIjpudWxsLCJIeXBlcmxpbmsiOm51bGwsIklzQ2hhbmdlZCI6ZmFsc2UsIklzTmV3IjpmYWxzZX0seyIkaWQiOiIxNTQiLCJEYXRlIjoiMjAyMS0wMS0wMVQwMDowMDowMFoiLCJTdHlsZSI6eyIkaWQiOiIxNTUiLCJTaGFwZSI6MiwiQ29ubmVjdG9yTWFyZ2luIjp7IiRyZWYiOiI1NCJ9LCJDb25uZWN0b3JTdHlsZSI6eyIkaWQiOiIxNTYiLCJMaW5lQ29sb3IiOnsiJHJlZiI6IjU2In0sIkxpbmVXZWlnaHQiOjEuMCwiTGluZVR5cGUiOjAsIlBhcmVudFN0eWxlIjpudWxsfSwiSXNCZWxvd1RpbWViYW5kIjpmYWxzZSwiSGlkZURhdGUiOmZhbHNlLCJTaGFwZVNpemUiOjEsIlNwYWNpbmciOjEuMCwiUGFkZGluZyI6eyIkcmVmIjoiNTgifSwiU2hhcGVTdHlsZSI6eyIkaWQiOiIxNTciLCJNYXJnaW4iOnsiJHJlZiI6IjYwIn0sIlBhZGRpbmciOnsiJHJlZiI6IjYxIn0sIkJhY2tncm91bmQiOnsiJGlkIjoiMTU4IiwiQ29sb3IiOnsiJGlkIjoiMTU5IiwiQSI6MjU1LCJSIjoyMzQsIkciOjIyLCJCIjozMH19LCJJc1Zpc2libGUiOnRydWUsIldpZHRoIjoxOC4wLCJIZWlnaHQiOjIwLjAsIkJvcmRlclN0eWxlIjp7IiRpZCI6IjE2MCIsIkxpbmVDb2xvciI6eyIkcmVmIjoiNjUifSwiTGluZVdlaWdodCI6MC4wLCJMaW5lVHlwZSI6MCwiUGFyZW50U3R5bGUiOm51bGx9LCJQYXJlbnRTdHlsZSI6bnVsbH0sIlRpdGxlU3R5bGUiOnsiJGlkIjoiMTYxIiwiRm9udFNldHRpbmdzIjp7IiRpZCI6IjE2MiIsIkZvbnRTaXplIjoxMSwiRm9udE5hbWUiOiJDYWxpYnJpIiwiSXNCb2xkIjp0cnVlLCJJc0l0YWxpYyI6ZmFsc2UsIklzVW5kZXJsaW5lZCI6ZmFsc2UsIlBhcmVudFN0eWxlIjpudWxsfSwiQXV0b1NpemUiOjAsIkZvcmVncm91bmQiOnsiJHJlZiI6IjY5In0sIk1heFdpZHRoIjoyMDAuMCwiTWF4SGVpZ2h0IjoiSW5maW5pdHkiLCJTbWFydEZvcmVncm91bmRJc0FjdGl2ZSI6ZmFsc2UsIkhvcml6b250YWxBbGlnbm1lbnQiOjAsIlZlcnRpY2FsQWxpZ25tZW50IjowLCJTbWFydEZvcmVncm91bmQiOm51bGwsIk1hcmdpbiI6eyIkcmVmIjoiNzEifSwiUGFkZGluZyI6eyIkcmVmIjoiNzIifSwiQmFja2dyb3VuZCI6eyIkcmVmIjoiNzMifSwiSXNWaXNpYmxlIjp0cnVlLCJXaWR0aCI6MC4wLCJIZWlnaHQiOjAuMCwiQm9yZGVyU3R5bGUiOnsiJGlkIjoiMTYzIiwiTGluZUNvbG9yIjpudWxsLCJMaW5lV2VpZ2h0IjowLjAsIkxpbmVUeXBlIjowLCJQYXJlbnRTdHlsZSI6bnVsbH0sIlBhcmVudFN0eWxlIjpudWxsfSwiRGF0ZVN0eWxlIjp7IiRpZCI6IjE2NCIsIkZvbnRTZXR0aW5ncyI6eyIkaWQiOiIxNjU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xNjYiLCJMaW5lQ29sb3IiOm51bGwsIkxpbmVXZWlnaHQiOjAuMCwiTGluZVR5cGUiOjAsIlBhcmVudFN0eWxlIjpudWxsfSwiUGFyZW50U3R5bGUiOm51bGx9LCJEYXRlRm9ybWF0Ijp7IiRyZWYiOiI4MSJ9LCJJc1Zpc2libGUiOnRydWUsIlBhcmVudFN0eWxlIjpudWxsfSwiSW5kZXgiOjIsIlBlcmNlbnRhZ2VDb21wbGV0ZSI6bnVsbCwiUG9zaXRpb24iOnsiUmF0aW8iOjAuMCwiSXNDdXN0b20iOmZhbHNlfSwiRGF0ZUZvcm1hdCI6eyIkcmVmIjoiODEifSwiSWQiOiIxZGJjZjA1YS1iN2Q4LTQ4ZGUtYmYzYi05ZjIzYTNkNTJhMzciLCJJbXBvcnRJZCI6bnVsbCwiVGl0bGUiOiIxMiBtb250aHMgYmVmb3JlIiwiTm90ZSI6bnVsbCwiSHlwZXJsaW5rIjpudWxsLCJJc0NoYW5nZWQiOmZhbHNlLCJJc05ldyI6ZmFsc2V9LHsiJGlkIjoiMTY3IiwiRGF0ZSI6IjIwMjEtMDgtMzFUMjM6NTk6MDAiLCJTdHlsZSI6eyIkaWQiOiIxNjgiLCJTaGFwZSI6MiwiQ29ubmVjdG9yTWFyZ2luIjp7IiRyZWYiOiI1NCJ9LCJDb25uZWN0b3JTdHlsZSI6eyIkaWQiOiIxNjkiLCJMaW5lQ29sb3IiOnsiJHJlZiI6IjU2In0sIkxpbmVXZWlnaHQiOjEuMCwiTGluZVR5cGUiOjAsIlBhcmVudFN0eWxlIjpudWxsfSwiSXNCZWxvd1RpbWViYW5kIjpmYWxzZSwiSGlkZURhdGUiOmZhbHNlLCJTaGFwZVNpemUiOjEsIlNwYWNpbmciOjEuMCwiUGFkZGluZyI6eyIkcmVmIjoiNTgifSwiU2hhcGVTdHlsZSI6eyIkaWQiOiIxNzAiLCJNYXJnaW4iOnsiJHJlZiI6IjYwIn0sIlBhZGRpbmciOnsiJHJlZiI6IjYxIn0sIkJhY2tncm91bmQiOnsiJGlkIjoiMTcxIiwiQ29sb3IiOnsiJGlkIjoiMTcyIiwiQSI6MjU1LCJSIjoyNTQsIkciOjE4NiwiQiI6MTB9fSwiSXNWaXNpYmxlIjp0cnVlLCJXaWR0aCI6MTguMCwiSGVpZ2h0IjoyMC4wLCJCb3JkZXJTdHlsZSI6eyIkaWQiOiIxNzMiLCJMaW5lQ29sb3IiOnsiJHJlZiI6IjY1In0sIkxpbmVXZWlnaHQiOjAuMCwiTGluZVR5cGUiOjAsIlBhcmVudFN0eWxlIjpudWxsfSwiUGFyZW50U3R5bGUiOm51bGx9LCJUaXRsZVN0eWxlIjp7IiRpZCI6IjE3NCIsIkZvbnRTZXR0aW5ncyI6eyIkaWQiOiIxNzUiLCJGb250U2l6ZSI6MTEsIkZvbnROYW1lIjoiQ2FsaWJyaSIsIklzQm9sZCI6dHJ1ZSwiSXNJdGFsaWMiOmZhbHNlLCJJc1VuZGVybGluZWQiOmZhbHNlLCJQYXJlbnRTdHlsZSI6bnVsbH0sIkF1dG9TaXplIjowLCJGb3JlZ3JvdW5kIjp7IiRyZWYiOiI2OSJ9LCJNYXhXaWR0aCI6MjAwLjAsIk1heEhlaWdodCI6IkluZmluaXR5IiwiU21hcnRGb3JlZ3JvdW5kSXNBY3RpdmUiOmZhbHNlLCJIb3Jpem9udGFsQWxpZ25tZW50IjowLCJWZXJ0aWNhbEFsaWdubWVudCI6MCwiU21hcnRGb3JlZ3JvdW5kIjpudWxsLCJNYXJnaW4iOnsiJHJlZiI6IjcxIn0sIlBhZGRpbmciOnsiJHJlZiI6IjcyIn0sIkJhY2tncm91bmQiOnsiJHJlZiI6IjczIn0sIklzVmlzaWJsZSI6dHJ1ZSwiV2lkdGgiOjAuMCwiSGVpZ2h0IjowLjAsIkJvcmRlclN0eWxlIjp7IiRpZCI6IjE3NiIsIkxpbmVDb2xvciI6bnVsbCwiTGluZVdlaWdodCI6MC4wLCJMaW5lVHlwZSI6MCwiUGFyZW50U3R5bGUiOm51bGx9LCJQYXJlbnRTdHlsZSI6bnVsbH0sIkRhdGVTdHlsZSI6eyIkaWQiOiIxNzciLCJGb250U2V0dGluZ3MiOnsiJGlkIjoiMTc4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Tc5IiwiTGluZUNvbG9yIjpudWxsLCJMaW5lV2VpZ2h0IjowLjAsIkxpbmVUeXBlIjowLCJQYXJlbnRTdHlsZSI6bnVsbH0sIlBhcmVudFN0eWxlIjpudWxsfSwiRGF0ZUZvcm1hdCI6eyIkcmVmIjoiODEifSwiSXNWaXNpYmxlIjp0cnVlLCJQYXJlbnRTdHlsZSI6bnVsbH0sIkluZGV4Ijo1LCJQZXJjZW50YWdlQ29tcGxldGUiOm51bGwsIlBvc2l0aW9uIjp7IlJhdGlvIjowLjAsIklzQ3VzdG9tIjpmYWxzZX0sIkRhdGVGb3JtYXQiOnsiJHJlZiI6IjgxIn0sIklkIjoiNzYwYmUzYmEtMDM2Zi00ZGVjLWEwY2QtZThjZmRjNTE2MTRlIiwiSW1wb3J0SWQiOm51bGwsIlRpdGxlIjoiNCBtb250aHMgYmVmb3JlIiwiTm90ZSI6bnVsbCwiSHlwZXJsaW5rIjpudWxsLCJJc0NoYW5nZWQiOmZhbHNlLCJJc05ldyI6ZmFsc2V9LHsiJGlkIjoiMTgwIiwiRGF0ZSI6IjIwMjItMDEtMDFUMDA6MDA6MDBaIiwiU3R5bGUiOnsiJGlkIjoiMTgxIiwiU2hhcGUiOjIsIkNvbm5lY3Rvck1hcmdpbiI6eyIkaWQiOiIxODIiLCJUb3AiOjAsIkxlZnQiOjIsIlJpZ2h0IjoyLCJCb3R0b20iOjB9LCJDb25uZWN0b3JTdHlsZSI6eyIkaWQiOiIxODMiLCJMaW5lQ29sb3IiOnsiJGlkIjoiMTg0IiwiJHR5cGUiOiJOTFJFLkNvbW1vbi5Eb20uU29saWRDb2xvckJydXNoLCBOTFJFLkNvbW1vbiIsIkNvbG9yIjp7IiRpZCI6IjE4NSIsIkEiOjEyNywiUiI6MzEsIkciOjczLCJCIjoxMjZ9fSwiTGluZVdlaWdodCI6MS4wLCJMaW5lVHlwZSI6MCwiUGFyZW50U3R5bGUiOm51bGx9LCJJc0JlbG93VGltZWJhbmQiOmZhbHNlLCJIaWRlRGF0ZSI6ZmFsc2UsIlNoYXBlU2l6ZSI6MSwiU3BhY2luZyI6MS4wLCJQYWRkaW5nIjp7IiRpZCI6IjE4NiIsIlRvcCI6NywiTGVmdCI6MywiUmlnaHQiOjAsIkJvdHRvbSI6Mn0sIlNoYXBlU3R5bGUiOnsiJGlkIjoiMTg3IiwiTWFyZ2luIjp7IiRpZCI6IjE4OCIsIlRvcCI6MCwiTGVmdCI6MCwiUmlnaHQiOjAsIkJvdHRvbSI6MH0sIlBhZGRpbmciOnsiJGlkIjoiMTg5IiwiVG9wIjowLCJMZWZ0IjowLCJSaWdodCI6MCwiQm90dG9tIjowfSwiQmFja2dyb3VuZCI6eyIkaWQiOiIxOTAiLCJDb2xvciI6eyIkaWQiOiIxOTEiLCJBIjoyNTUsIlIiOjI2LCJHIjoxNzAsIkIiOjY2fX0sIklzVmlzaWJsZSI6dHJ1ZSwiV2lkdGgiOjE4LjAsIkhlaWdodCI6MjAuMCwiQm9yZGVyU3R5bGUiOnsiJGlkIjoiMTkyIiwiTGluZUNvbG9yIjp7IiRyZWYiOiI2NSJ9LCJMaW5lV2VpZ2h0IjowLjAsIkxpbmVUeXBlIjowLCJQYXJlbnRTdHlsZSI6bnVsbH0sIlBhcmVudFN0eWxlIjpudWxsfSwiVGl0bGVTdHlsZSI6eyIkaWQiOiIxOTMiLCJGb250U2V0dGluZ3MiOnsiJGlkIjoiMTk0IiwiRm9udFNpemUiOjExLCJGb250TmFtZSI6IkNhbGlicmkiLCJJc0JvbGQiOnRydWUsIklzSXRhbGljIjpmYWxzZSwiSXNVbmRlcmxpbmVkIjpmYWxzZSwiUGFyZW50U3R5bGUiOm51bGx9LCJBdXRvU2l6ZSI6MCwiRm9yZWdyb3VuZCI6eyIkaWQiOiIxOTUiLCJDb2xvciI6eyIkcmVmIjoiNzAifX0sIk1heFdpZHRoIjoyMDAuMCwiTWF4SGVpZ2h0IjoiSW5maW5pdHkiLCJTbWFydEZvcmVncm91bmRJc0FjdGl2ZSI6ZmFsc2UsIkhvcml6b250YWxBbGlnbm1lbnQiOjAsIlZlcnRpY2FsQWxpZ25tZW50IjowLCJTbWFydEZvcmVncm91bmQiOm51bGwsIk1hcmdpbiI6eyIkaWQiOiIxOTYiLCJUb3AiOjAsIkxlZnQiOjAsIlJpZ2h0IjowLCJCb3R0b20iOjB9LCJQYWRkaW5nIjp7IiRpZCI6IjE5NyIsIlRvcCI6MCwiTGVmdCI6MCwiUmlnaHQiOjAsIkJvdHRvbSI6MH0sIkJhY2tncm91bmQiOnsiJHJlZiI6IjczIn0sIklzVmlzaWJsZSI6dHJ1ZSwiV2lkdGgiOjAuMCwiSGVpZ2h0IjowLjAsIkJvcmRlclN0eWxlIjp7IiRpZCI6IjE5OCIsIkxpbmVDb2xvciI6bnVsbCwiTGluZVdlaWdodCI6MC4wLCJMaW5lVHlwZSI6MCwiUGFyZW50U3R5bGUiOm51bGx9LCJQYXJlbnRTdHlsZSI6bnVsbH0sIkRhdGVTdHlsZSI6eyIkaWQiOiIxOTkiLCJGb250U2V0dGluZ3MiOnsiJGlkIjoiMjAwIiwiRm9udFNpemUiOjEwLCJGb250TmFtZSI6IkNhbGlicmkiLCJJc0JvbGQiOmZhbHNlLCJJc0l0YWxpYyI6ZmFsc2UsIklzVW5kZXJsaW5lZCI6ZmFsc2UsIlBhcmVudFN0eWxlIjpudWxsfSwiQXV0b1NpemUiOjAsIkZvcmVncm91bmQiOnsiJGlkIjoiMjAxIiwiQ29sb3IiOnsiJHJlZiI6Ijc3In19LCJNYXhXaWR0aCI6MjAwLjAsIk1heEhlaWdodCI6IkluZmluaXR5IiwiU21hcnRGb3JlZ3JvdW5kSXNBY3RpdmUiOmZhbHNlLCJIb3Jpem9udGFsQWxpZ25tZW50IjowLCJWZXJ0aWNhbEFsaWdubWVudCI6MCwiU21hcnRGb3JlZ3JvdW5kIjpudWxsLCJNYXJnaW4iOnsiJGlkIjoiMjAyIiwiVG9wIjowLCJMZWZ0IjowLCJSaWdodCI6MCwiQm90dG9tIjowfSwiUGFkZGluZyI6eyIkaWQiOiIyMDMiLCJUb3AiOjAsIkxlZnQiOjAsIlJpZ2h0IjowLCJCb3R0b20iOjB9LCJCYWNrZ3JvdW5kIjp7IiRyZWYiOiI4MCJ9LCJJc1Zpc2libGUiOnRydWUsIldpZHRoIjowLjAsIkhlaWdodCI6MC4wLCJCb3JkZXJTdHlsZSI6eyIkaWQiOiIyMDQiLCJMaW5lQ29sb3IiOm51bGwsIkxpbmVXZWlnaHQiOjAuMCwiTGluZVR5cGUiOjAsIlBhcmVudFN0eWxlIjpudWxsfSwiUGFyZW50U3R5bGUiOm51bGx9LCJEYXRlRm9ybWF0Ijp7IiRpZCI6IjIwNS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5LCJQZXJjZW50YWdlQ29tcGxldGUiOm51bGwsIlBvc2l0aW9uIjp7IlJhdGlvIjowLjAsIklzQ3VzdG9tIjpmYWxzZX0sIkRhdGVGb3JtYXQiOnsiJHJlZiI6IjIwNSJ9LCJJZCI6IjQ1ZjkxNmM4LTY4ZTktNGY0NC04MzI1LTgxOTEzYTk0YTEwNSIsIkltcG9ydElkIjpudWxsLCJUaXRsZSI6IkRhdGUgb2YgYXBwbGljYXRpb24iLCJOb3RlIjpudWxsLCJIeXBlcmxpbmsiOm51bGwsIklzQ2hhbmdlZCI6ZmFsc2UsIklzTmV3IjpmYWxzZX0seyIkaWQiOiIyMDYiLCJEYXRlIjoiMjAyNS0wMS0wMVQyMzo1OTowMCIsIlN0eWxlIjp7IiRpZCI6IjIwNyIsIlNoYXBlIjoyLCJDb25uZWN0b3JNYXJnaW4iOnsiJHJlZiI6IjU0In0sIkNvbm5lY3RvclN0eWxlIjp7IiRpZCI6IjIwOCIsIkxpbmVDb2xvciI6eyIkcmVmIjoiNTYifSwiTGluZVdlaWdodCI6MS4wLCJMaW5lVHlwZSI6MCwiUGFyZW50U3R5bGUiOm51bGx9LCJJc0JlbG93VGltZWJhbmQiOmZhbHNlLCJIaWRlRGF0ZSI6ZmFsc2UsIlNoYXBlU2l6ZSI6MSwiU3BhY2luZyI6MS4wLCJQYWRkaW5nIjp7IiRyZWYiOiI1OCJ9LCJTaGFwZVN0eWxlIjp7IiRpZCI6IjIwOSIsIk1hcmdpbiI6eyIkcmVmIjoiNjAifSwiUGFkZGluZyI6eyIkcmVmIjoiNjEifSwiQmFja2dyb3VuZCI6eyIkaWQiOiIyMTAiLCJDb2xvciI6eyIkaWQiOiIyMTEiLCJBIjoyNTUsIlIiOjIsIkciOjE3OCwiQiI6MjM4fX0sIklzVmlzaWJsZSI6dHJ1ZSwiV2lkdGgiOjE4LjAsIkhlaWdodCI6MjAuMCwiQm9yZGVyU3R5bGUiOnsiJGlkIjoiMjEyIiwiTGluZUNvbG9yIjp7IiRyZWYiOiI2NSJ9LCJMaW5lV2VpZ2h0IjowLjAsIkxpbmVUeXBlIjowLCJQYXJlbnRTdHlsZSI6bnVsbH0sIlBhcmVudFN0eWxlIjpudWxsfSwiVGl0bGVTdHlsZSI6eyIkaWQiOiIyMTMiLCJGb250U2V0dGluZ3MiOnsiJGlkIjoiMjE0IiwiRm9udFNpemUiOjExLCJGb250TmFtZSI6IkNhbGlicmkiLCJJc0JvbGQiOnRydWUsIklzSXRhbGljIjpmYWxzZSwiSXNVbmRlcmxpbmVkIjpmYWxzZSwiUGFyZW50U3R5bGUiOm51bGx9LCJBdXRvU2l6ZSI6MCwiRm9yZWdyb3VuZCI6eyIkcmVmIjoiNjkifSwiTWF4V2lkdGgiOjIwMC4wLCJNYXhIZWlnaHQiOiJJbmZpbml0eSIsIlNtYXJ0Rm9yZWdyb3VuZElzQWN0aXZlIjpmYWxzZSwiSG9yaXpvbnRhbEFsaWdubWVudCI6MCwiVmVydGljYWxBbGlnbm1lbnQiOjAsIlNtYXJ0Rm9yZWdyb3VuZCI6bnVsbCwiTWFyZ2luIjp7IiRyZWYiOiI3MSJ9LCJQYWRkaW5nIjp7IiRyZWYiOiI3MiJ9LCJCYWNrZ3JvdW5kIjp7IiRyZWYiOiI3MyJ9LCJJc1Zpc2libGUiOnRydWUsIldpZHRoIjowLjAsIkhlaWdodCI6MC4wLCJCb3JkZXJTdHlsZSI6eyIkaWQiOiIyMTUiLCJMaW5lQ29sb3IiOm51bGwsIkxpbmVXZWlnaHQiOjAuMCwiTGluZVR5cGUiOjAsIlBhcmVudFN0eWxlIjpudWxsfSwiUGFyZW50U3R5bGUiOm51bGx9LCJEYXRlU3R5bGUiOnsiJGlkIjoiMjE2IiwiRm9udFNldHRpbmdzIjp7IiRpZCI6IjIxNy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IxOCIsIkxpbmVDb2xvciI6bnVsbCwiTGluZVdlaWdodCI6MC4wLCJMaW5lVHlwZSI6MCwiUGFyZW50U3R5bGUiOm51bGx9LCJQYXJlbnRTdHlsZSI6bnVsbH0sIkRhdGVGb3JtYXQiOnsiJHJlZiI6IjgxIn0sIklzVmlzaWJsZSI6dHJ1ZSwiUGFyZW50U3R5bGUiOm51bGx9LCJJbmRleCI6MTAsIlBlcmNlbnRhZ2VDb21wbGV0ZSI6bnVsbCwiUG9zaXRpb24iOnsiUmF0aW8iOjAuMCwiSXNDdXN0b20iOmZhbHNlfSwiRGF0ZUZvcm1hdCI6eyIkcmVmIjoiODEifSwiSWQiOiI3ZDY3NzQ2Zi1kZDk3LTQwYjgtODQyYy01YTZkMjUxMzBjNzgiLCJJbXBvcnRJZCI6bnVsbCwiVGl0bGUiOiIzNiBtb250aHMgZnJvbSIsIk5vdGUiOm51bGwsIkh5cGVybGluayI6bnVsbCwiSXNDaGFuZ2VkIjpmYWxzZSwiSXNOZXciOmZhbHNlfSx7IiRpZCI6IjIxOSIsIkRhdGUiOiIyMDI3LTAxLTAxVDAwOjAwOjAwIiwiU3R5bGUiOnsiJGlkIjoiMjIwIiwiU2hhcGUiOjIsIkNvbm5lY3Rvck1hcmdpbiI6eyIkcmVmIjoiNTQifSwiQ29ubmVjdG9yU3R5bGUiOnsiJGlkIjoiMjIxIiwiTGluZUNvbG9yIjp7IiRyZWYiOiI1NiJ9LCJMaW5lV2VpZ2h0IjoxLjAsIkxpbmVUeXBlIjowLCJQYXJlbnRTdHlsZSI6bnVsbH0sIklzQmVsb3dUaW1lYmFuZCI6ZmFsc2UsIkhpZGVEYXRlIjpmYWxzZSwiU2hhcGVTaXplIjoxLCJTcGFjaW5nIjoxLjAsIlBhZGRpbmciOnsiJHJlZiI6IjU4In0sIlNoYXBlU3R5bGUiOnsiJGlkIjoiMjIyIiwiTWFyZ2luIjp7IiRyZWYiOiI2MCJ9LCJQYWRkaW5nIjp7IiRyZWYiOiI2MSJ9LCJCYWNrZ3JvdW5kIjp7IiRpZCI6IjIyMyIsIkNvbG9yIjp7IiRpZCI6IjIyNCIsIkEiOjI1NSwiUiI6NDcsIkciOjU0LCJCIjoxNTN9fSwiSXNWaXNpYmxlIjp0cnVlLCJXaWR0aCI6MTguMCwiSGVpZ2h0IjoyMC4wLCJCb3JkZXJTdHlsZSI6eyIkaWQiOiIyMjUiLCJMaW5lQ29sb3IiOnsiJHJlZiI6IjY1In0sIkxpbmVXZWlnaHQiOjAuMCwiTGluZVR5cGUiOjAsIlBhcmVudFN0eWxlIjpudWxsfSwiUGFyZW50U3R5bGUiOm51bGx9LCJUaXRsZVN0eWxlIjp7IiRpZCI6IjIyNiIsIkZvbnRTZXR0aW5ncyI6eyIkaWQiOiIyMjciLCJGb250U2l6ZSI6MTEsIkZvbnROYW1lIjoiQ2FsaWJyaSIsIklzQm9sZCI6dHJ1ZSwiSXNJdGFsaWMiOmZhbHNlLCJJc1VuZGVybGluZWQiOmZhbHNlLCJQYXJlbnRTdHlsZSI6bnVsbH0sIkF1dG9TaXplIjowLCJGb3JlZ3JvdW5kIjp7IiRyZWYiOiI2OSJ9LCJNYXhXaWR0aCI6MjAwLjAsIk1heEhlaWdodCI6IkluZmluaXR5IiwiU21hcnRGb3JlZ3JvdW5kSXNBY3RpdmUiOmZhbHNlLCJIb3Jpem9udGFsQWxpZ25tZW50IjowLCJWZXJ0aWNhbEFsaWdubWVudCI6MCwiU21hcnRGb3JlZ3JvdW5kIjpudWxsLCJNYXJnaW4iOnsiJHJlZiI6IjcxIn0sIlBhZGRpbmciOnsiJHJlZiI6IjcyIn0sIkJhY2tncm91bmQiOnsiJHJlZiI6IjczIn0sIklzVmlzaWJsZSI6dHJ1ZSwiV2lkdGgiOjAuMCwiSGVpZ2h0IjowLjAsIkJvcmRlclN0eWxlIjp7IiRpZCI6IjIyOCIsIkxpbmVDb2xvciI6bnVsbCwiTGluZVdlaWdodCI6MC4wLCJMaW5lVHlwZSI6MCwiUGFyZW50U3R5bGUiOm51bGx9LCJQYXJlbnRTdHlsZSI6bnVsbH0sIkRhdGVTdHlsZSI6eyIkaWQiOiIyMjkiLCJGb250U2V0dGluZ3MiOnsiJGlkIjoiMjMw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jMxIiwiTGluZUNvbG9yIjpudWxsLCJMaW5lV2VpZ2h0IjowLjAsIkxpbmVUeXBlIjowLCJQYXJlbnRTdHlsZSI6bnVsbH0sIlBhcmVudFN0eWxlIjpudWxsfSwiRGF0ZUZvcm1hdCI6eyIkcmVmIjoiODEifSwiSXNWaXNpYmxlIjp0cnVlLCJQYXJlbnRTdHlsZSI6bnVsbH0sIkluZGV4IjoxMywiUGVyY2VudGFnZUNvbXBsZXRlIjpudWxsLCJQb3NpdGlvbiI6eyJSYXRpbyI6MC4wLCJJc0N1c3RvbSI6ZmFsc2V9LCJEYXRlRm9ybWF0Ijp7IiRyZWYiOiI4MSJ9LCJJZCI6IjRkOTRkN2FkLTkwMzMtNDNkOS1iYTVlLTZjNDlkMzM1N2U3MCIsIkltcG9ydElkIjpudWxsLCJUaXRsZSI6IjUgeWVhcnMgYWZ0ZXIgYXQgdGhlIGxhdGVzdCIsIk5vdGUiOm51bGwsIkh5cGVybGluayI6bnVsbCwiSXNDaGFuZ2VkIjpmYWxzZSwiSXNOZXciOmZhbHNlfV0sIlRhc2tzIjpbeyIkaWQiOiIyMzIiLCJHcm91cE5hbWUiOm51bGwsIlN0YXJ0RGF0ZSI6IjIwMTktMDEtMDFUMjM6NTk6MDBaIiwiRW5kRGF0ZSI6IjIwMjAtMTItMzFUMjM6NTk6MDBaIiwiUGVyY2VudGFnZUNvbXBsZXRlIjpudWxsLCJTdHlsZSI6eyIkaWQiOiIyMzMiLCJTaGFwZSI6MSwiU2hhcGVUaGlja25lc3MiOjEsIkR1cmF0aW9uRm9ybWF0IjowLCJJbmNsdWRlTm9uV29ya2luZ0RheXNJbkR1cmF0aW9uIjpmYWxzZSwiUGVyY2VudGFnZUNvbXBsZXRlU3R5bGUiOnsiJGlkIjoiMjM0IiwiRm9udFNldHRpbmdzIjp7IiRpZCI6IjIzNSIsIkZvbnRTaXplIjoxMCwiRm9udE5hbWUiOiJDYWxpYnJpIiwiSXNCb2xkIjpmYWxzZSwiSXNJdGFsaWMiOmZhbHNlLCJJc1VuZGVybGluZWQiOmZhbHNlLCJQYXJlbnRTdHlsZSI6bnVsbH0sIkF1dG9TaXplIjowLCJGb3JlZ3JvdW5kIjp7IiRpZCI6IjIzNiIsIkNvbG9yIjp7IiRyZWYiOiI4NiJ9fSwiTWF4V2lkdGgiOjIwMC4wLCJNYXhIZWlnaHQiOiJJbmZpbml0eSIsIlNtYXJ0Rm9yZWdyb3VuZElzQWN0aXZlIjpmYWxzZSwiSG9yaXpvbnRhbEFsaWdubWVudCI6MCwiVmVydGljYWxBbGlnbm1lbnQiOjAsIlNtYXJ0Rm9yZWdyb3VuZCI6bnVsbCwiTWFyZ2luIjp7IiRpZCI6IjIzNyIsIlRvcCI6MCwiTGVmdCI6MCwiUmlnaHQiOjAsIkJvdHRvbSI6MH0sIlBhZGRpbmciOnsiJGlkIjoiMjM4IiwiVG9wIjowLCJMZWZ0IjowLCJSaWdodCI6MCwiQm90dG9tIjowfSwiQmFja2dyb3VuZCI6eyIkcmVmIjoiODkifSwiSXNWaXNpYmxlIjp0cnVlLCJXaWR0aCI6MC4wLCJIZWlnaHQiOjAuMCwiQm9yZGVyU3R5bGUiOnsiJGlkIjoiMjM5IiwiTGluZUNvbG9yIjpudWxsLCJMaW5lV2VpZ2h0IjowLjAsIkxpbmVUeXBlIjowLCJQYXJlbnRTdHlsZSI6bnVsbH0sIlBhcmVudFN0eWxlIjpudWxsfSwiRHVyYXRpb25TdHlsZSI6eyIkaWQiOiIyNDAiLCJGb250U2V0dGluZ3MiOnsiJGlkIjoiMjQxIiwiRm9udFNpemUiOjEwLCJGb250TmFtZSI6IkNhbGlicmkiLCJJc0JvbGQiOmZhbHNlLCJJc0l0YWxpYyI6ZmFsc2UsIklzVW5kZXJsaW5lZCI6ZmFsc2UsIlBhcmVudFN0eWxlIjpudWxsfSwiQXV0b1NpemUiOjAsIkZvcmVncm91bmQiOnsiJGlkIjoiMjQyIiwiQ29sb3IiOnsiJHJlZiI6IjkzIn19LCJNYXhXaWR0aCI6MjAwLjAsIk1heEhlaWdodCI6IkluZmluaXR5IiwiU21hcnRGb3JlZ3JvdW5kSXNBY3RpdmUiOmZhbHNlLCJIb3Jpem9udGFsQWxpZ25tZW50IjowLCJWZXJ0aWNhbEFsaWdubWVudCI6MCwiU21hcnRGb3JlZ3JvdW5kIjpudWxsLCJNYXJnaW4iOnsiJGlkIjoiMjQzIiwiVG9wIjowLCJMZWZ0IjowLCJSaWdodCI6MCwiQm90dG9tIjowfSwiUGFkZGluZyI6eyIkaWQiOiIyNDQiLCJUb3AiOjAsIkxlZnQiOjAsIlJpZ2h0IjowLCJCb3R0b20iOjB9LCJCYWNrZ3JvdW5kIjp7IiRyZWYiOiI5NiJ9LCJJc1Zpc2libGUiOnRydWUsIldpZHRoIjowLjAsIkhlaWdodCI6MC4wLCJCb3JkZXJTdHlsZSI6eyIkaWQiOiIyNDUiLCJMaW5lQ29sb3IiOm51bGwsIkxpbmVXZWlnaHQiOjAuMCwiTGluZVR5cGUiOjAsIlBhcmVudFN0eWxlIjpudWxsfSwiUGFyZW50U3R5bGUiOm51bGx9LCJIb3Jpem9udGFsQ29ubmVjdG9yU3R5bGUiOnsiJGlkIjoiMjQ2IiwiTGluZUNvbG9yIjp7IiRyZWYiOiI5OCJ9LCJMaW5lV2VpZ2h0IjoxLjAsIkxpbmVUeXBlIjowLCJQYXJlbnRTdHlsZSI6bnVsbH0sIlZlcnRpY2FsQ29ubmVjdG9yU3R5bGUiOnsiJGlkIjoiMjQ3IiwiTGluZUNvbG9yIjp7IiRyZWYiOiIxMDE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I0OCIsIk1hcmdpbiI6eyIkaWQiOiIyNDkiLCJUb3AiOjAsIkxlZnQiOjQsIlJpZ2h0Ijo0LCJCb3R0b20iOjB9LCJQYWRkaW5nIjp7IiRpZCI6IjI1MCIsIlRvcCI6MCwiTGVmdCI6MCwiUmlnaHQiOjAsIkJvdHRvbSI6MH0sIkJhY2tncm91bmQiOnsiJGlkIjoiMjUxIiwiQ29sb3IiOnsiJGlkIjoiMjUyIiwiQSI6MjU1LCJSIjoyMzQsIkciOjIyLCJCIjozMH19LCJJc1Zpc2libGUiOnRydWUsIldpZHRoIjowLjAsIkhlaWdodCI6MTYuMCwiQm9yZGVyU3R5bGUiOnsiJGlkIjoiMjUzIiwiTGluZUNvbG9yIjp7IiRyZWYiOiIxMDkifSwiTGluZVdlaWdodCI6MC4wLCJMaW5lVHlwZSI6MCwiUGFyZW50U3R5bGUiOm51bGx9LCJQYXJlbnRTdHlsZSI6bnVsbH0sIlRpdGxlU3R5bGUiOnsiJGlkIjoiMjU0IiwiRm9udFNldHRpbmdzIjp7IiRpZCI6IjI1NSIsIkZvbnRTaXplIjoxMSwiRm9udE5hbWUiOiJDYWxpYnJpIiwiSXNCb2xkIjp0cnVlLCJJc0l0YWxpYyI6ZmFsc2UsIklzVW5kZXJsaW5lZCI6ZmFsc2UsIlBhcmVudFN0eWxlIjpudWxsfSwiQXV0b1NpemUiOjAsIkZvcmVncm91bmQiOnsiJGlkIjoiMjU2IiwiQ29sb3IiOnsiJHJlZiI6IjExNCJ9fSwiTWF4V2lkdGgiOjcyMC4wLCJNYXhIZWlnaHQiOiJJbmZpbml0eSIsIlNtYXJ0Rm9yZWdyb3VuZElzQWN0aXZlIjpmYWxzZSwiSG9yaXpvbnRhbEFsaWdubWVudCI6MCwiVmVydGljYWxBbGlnbm1lbnQiOjAsIlNtYXJ0Rm9yZWdyb3VuZCI6bnVsbCwiTWFyZ2luIjp7IiRpZCI6IjI1NyIsIlRvcCI6MCwiTGVmdCI6MCwiUmlnaHQiOjAsIkJvdHRvbSI6MH0sIlBhZGRpbmciOnsiJGlkIjoiMjU4IiwiVG9wIjowLCJMZWZ0IjowLCJSaWdodCI6MCwiQm90dG9tIjowfSwiQmFja2dyb3VuZCI6eyIkcmVmIjoiMTE3In0sIklzVmlzaWJsZSI6dHJ1ZSwiV2lkdGgiOjAuMCwiSGVpZ2h0IjowLjAsIkJvcmRlclN0eWxlIjp7IiRpZCI6IjI1OSIsIkxpbmVDb2xvciI6bnVsbCwiTGluZVdlaWdodCI6MC4wLCJMaW5lVHlwZSI6MCwiUGFyZW50U3R5bGUiOm51bGx9LCJQYXJlbnRTdHlsZSI6bnVsbH0sIkRhdGVTdHlsZSI6eyIkaWQiOiIyNjAiLCJGb250U2V0dGluZ3MiOnsiJGlkIjoiMjYxIiwiRm9udFNpemUiOjEwLCJGb250TmFtZSI6IkNhbGlicmkiLCJJc0JvbGQiOmZhbHNlLCJJc0l0YWxpYyI6ZmFsc2UsIklzVW5kZXJsaW5lZCI6ZmFsc2UsIlBhcmVudFN0eWxlIjpudWxsfSwiQXV0b1NpemUiOjAsIkZvcmVncm91bmQiOnsiJGlkIjoiMjYyIiwiQ29sb3IiOnsiJHJlZiI6IjEyMSJ9fSwiTWF4V2lkdGgiOjIwMC4wLCJNYXhIZWlnaHQiOiJJbmZpbml0eSIsIlNtYXJ0Rm9yZWdyb3VuZElzQWN0aXZlIjpmYWxzZSwiSG9yaXpvbnRhbEFsaWdubWVudCI6MCwiVmVydGljYWxBbGlnbm1lbnQiOjAsIlNtYXJ0Rm9yZWdyb3VuZCI6bnVsbCwiTWFyZ2luIjp7IiRpZCI6IjI2MyIsIlRvcCI6MCwiTGVmdCI6MCwiUmlnaHQiOjAsIkJvdHRvbSI6MH0sIlBhZGRpbmciOnsiJGlkIjoiMjY0IiwiVG9wIjowLCJMZWZ0IjowLCJSaWdodCI6MCwiQm90dG9tIjowfSwiQmFja2dyb3VuZCI6eyIkcmVmIjoiMTI0In0sIklzVmlzaWJsZSI6dHJ1ZSwiV2lkdGgiOjAuMCwiSGVpZ2h0IjowLjAsIkJvcmRlclN0eWxlIjp7IiRpZCI6IjI2NSIsIkxpbmVDb2xvciI6bnVsbCwiTGluZVdlaWdodCI6MC4wLCJMaW5lVHlwZSI6MCwiUGFyZW50U3R5bGUiOm51bGx9LCJQYXJlbnRTdHlsZSI6bnVsbH0sIkRhdGVGb3JtYXQiOnsiJGlkIjoiMjY2IiwiRm9ybWF0U3RyaW5nIjoiTS9kL3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MsIlNtYXJ0RHVyYXRpb25BY3RpdmF0ZWQiOmZhbHNlLCJEYXRlRm9ybWF0Ijp7IiRyZWYiOiIyNjYifSwiSWQiOiIzM2MyNGU4MC1mYmNmLTQ0YTgtOTY4OS1mODY2YmM5OTIwNjkiLCJJbXBvcnRJZCI6bnVsbCwiVGl0bGUiOiJJQSA6IDUxKDNhKSBQcm9kdWN0IGRhdGFiYXNlIHNwZWNpZmljYXRpb25zOyA1OCgyKSBMaXN0IG9mIHZhcmlhdGlvbnMgbm90IHJlcXVpcmluZyBhc3Nlc3NtZW50IiwiTm90ZSI6bnVsbCwiSHlwZXJsaW5rIjpudWxsLCJJc0NoYW5nZWQiOmZhbHNlLCJJc05ldyI6ZmFsc2V9LHsiJGlkIjoiMjY3IiwiR3JvdXBOYW1lIjpudWxsLCJTdGFydERhdGUiOiIyMDE5LTAxLTAxVDIzOjU5OjAwWiIsIkVuZERhdGUiOiIyMDIwLTEyLTMxVDIzOjU5OjAwWiIsIlBlcmNlbnRhZ2VDb21wbGV0ZSI6bnVsbCwiU3R5bGUiOnsiJGlkIjoiMjY4IiwiU2hhcGUiOjEsIlNoYXBlVGhpY2tuZXNzIjoxLCJEdXJhdGlvbkZvcm1hdCI6MCwiSW5jbHVkZU5vbldvcmtpbmdEYXlzSW5EdXJhdGlvbiI6ZmFsc2UsIlBlcmNlbnRhZ2VDb21wbGV0ZVN0eWxlIjp7IiRpZCI6IjI2OSIsIkZvbnRTZXR0aW5ncyI6eyIkaWQiOiIyNzAiLCJGb250U2l6ZSI6MTAsIkZvbnROYW1lIjoiQ2FsaWJyaSIsIklzQm9sZCI6ZmFsc2UsIklzSXRhbGljIjpmYWxzZSwiSXNVbmRlcmxpbmVkIjpmYWxzZSwiUGFyZW50U3R5bGUiOm51bGx9LCJBdXRvU2l6ZSI6MCwiRm9yZWdyb3VuZCI6eyIkcmVmIjoiODUifSwiTWF4V2lkdGgiOjIwMC4wLCJNYXhIZWlnaHQiOiJJbmZpbml0eSIsIlNtYXJ0Rm9yZWdyb3VuZElzQWN0aXZlIjpmYWxzZSwiSG9yaXpvbnRhbEFsaWdubWVudCI6MCwiVmVydGljYWxBbGlnbm1lbnQiOjAsIlNtYXJ0Rm9yZWdyb3VuZCI6bnVsbCwiTWFyZ2luIjp7IiRyZWYiOiI4NyJ9LCJQYWRkaW5nIjp7IiRyZWYiOiI4OCJ9LCJCYWNrZ3JvdW5kIjp7IiRyZWYiOiI4OSJ9LCJJc1Zpc2libGUiOnRydWUsIldpZHRoIjowLjAsIkhlaWdodCI6MC4wLCJCb3JkZXJTdHlsZSI6eyIkaWQiOiIyNzEiLCJMaW5lQ29sb3IiOm51bGwsIkxpbmVXZWlnaHQiOjAuMCwiTGluZVR5cGUiOjAsIlBhcmVudFN0eWxlIjpudWxsfSwiUGFyZW50U3R5bGUiOm51bGx9LCJEdXJhdGlvblN0eWxlIjp7IiRpZCI6IjI3MiIsIkZvbnRTZXR0aW5ncyI6eyIkaWQiOiIyNzMiLCJGb250U2l6ZSI6MTAsIkZvbnROYW1lIjoiQ2FsaWJyaSIsIklzQm9sZCI6ZmFsc2UsIklzSXRhbGljIjpmYWxzZSwiSXNVbmRlcmxpbmVkIjpmYWxzZSwiUGFyZW50U3R5bGUiOm51bGx9LCJBdXRvU2l6ZSI6MCwiRm9yZWdyb3VuZCI6eyIkcmVmIjoiOTIifSwiTWF4V2lkdGgiOjIwMC4wLCJNYXhIZWlnaHQiOiJJbmZpbml0eSIsIlNtYXJ0Rm9yZWdyb3VuZElzQWN0aXZlIjpmYWxzZSwiSG9yaXpvbnRhbEFsaWdubWVudCI6MCwiVmVydGljYWxBbGlnbm1lbnQiOjAsIlNtYXJ0Rm9yZWdyb3VuZCI6bnVsbCwiTWFyZ2luIjp7IiRyZWYiOiI5NCJ9LCJQYWRkaW5nIjp7IiRyZWYiOiI5NSJ9LCJCYWNrZ3JvdW5kIjp7IiRyZWYiOiI5NiJ9LCJJc1Zpc2libGUiOnRydWUsIldpZHRoIjowLjAsIkhlaWdodCI6MC4wLCJCb3JkZXJTdHlsZSI6eyIkaWQiOiIyNzQiLCJMaW5lQ29sb3IiOm51bGwsIkxpbmVXZWlnaHQiOjAuMCwiTGluZVR5cGUiOjAsIlBhcmVudFN0eWxlIjpudWxsfSwiUGFyZW50U3R5bGUiOm51bGx9LCJIb3Jpem9udGFsQ29ubmVjdG9yU3R5bGUiOnsiJGlkIjoiMjc1IiwiTGluZUNvbG9yIjp7IiRyZWYiOiI5OCJ9LCJMaW5lV2VpZ2h0IjoxLjAsIkxpbmVUeXBlIjowLCJQYXJlbnRTdHlsZSI6bnVsbH0sIlZlcnRpY2FsQ29ubmVjdG9yU3R5bGUiOnsiJGlkIjoiMjc2IiwiTGluZUNvbG9yIjp7IiRyZWYiOiIxMDE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I3NyIsIk1hcmdpbiI6eyIkcmVmIjoiMTA0In0sIlBhZGRpbmciOnsiJHJlZiI6IjEwNSJ9LCJCYWNrZ3JvdW5kIjp7IiRpZCI6IjI3OCIsIkNvbG9yIjp7IiRpZCI6IjI3OSIsIkEiOjI1NSwiUiI6MjM0LCJHIjoyMiwiQiI6MzB9fSwiSXNWaXNpYmxlIjp0cnVlLCJXaWR0aCI6MC4wLCJIZWlnaHQiOjE2LjAsIkJvcmRlclN0eWxlIjp7IiRpZCI6IjI4MCIsIkxpbmVDb2xvciI6eyIkcmVmIjoiMTA5In0sIkxpbmVXZWlnaHQiOjAuMCwiTGluZVR5cGUiOjAsIlBhcmVudFN0eWxlIjpudWxsfSwiUGFyZW50U3R5bGUiOm51bGx9LCJUaXRsZVN0eWxlIjp7IiRpZCI6IjI4MSIsIkZvbnRTZXR0aW5ncyI6eyIkaWQiOiIyODIiLCJGb250U2l6ZSI6MTEsIkZvbnROYW1lIjoiQ2FsaWJyaSIsIklzQm9sZCI6dHJ1ZSwiSXNJdGFsaWMiOmZhbHNlLCJJc1VuZGVybGluZWQiOmZhbHNlLCJQYXJlbnRTdHlsZSI6bnVsbH0sIkF1dG9TaXplIjowLCJGb3JlZ3JvdW5kIjp7IiRyZWYiOiIxMTMifSwiTWF4V2lkdGgiOjcyMC4wLCJNYXhIZWlnaHQiOiJJbmZpbml0eSIsIlNtYXJ0Rm9yZWdyb3VuZElzQWN0aXZlIjpmYWxzZSwiSG9yaXpvbnRhbEFsaWdubWVudCI6MCwiVmVydGljYWxBbGlnbm1lbnQiOjAsIlNtYXJ0Rm9yZWdyb3VuZCI6bnVsbCwiTWFyZ2luIjp7IiRyZWYiOiIxMTUifSwiUGFkZGluZyI6eyIkcmVmIjoiMTE2In0sIkJhY2tncm91bmQiOnsiJHJlZiI6IjExNyJ9LCJJc1Zpc2libGUiOnRydWUsIldpZHRoIjowLjAsIkhlaWdodCI6MC4wLCJCb3JkZXJTdHlsZSI6eyIkaWQiOiIyODMiLCJMaW5lQ29sb3IiOm51bGwsIkxpbmVXZWlnaHQiOjAuMCwiTGluZVR5cGUiOjAsIlBhcmVudFN0eWxlIjpudWxsfSwiUGFyZW50U3R5bGUiOm51bGx9LCJEYXRlU3R5bGUiOnsiJGlkIjoiMjg0IiwiRm9udFNldHRpbmdzIjp7IiRpZCI6IjI4NSIsIkZvbnRTaXplIjoxMCwiRm9udE5hbWUiOiJDYWxpYnJpIiwiSXNCb2xkIjpmYWxzZSwiSXNJdGFsaWMiOmZhbHNlLCJJc1VuZGVybGluZWQiOmZhbHNlLCJQYXJlbnRTdHlsZSI6bnVsbH0sIkF1dG9TaXplIjowLCJGb3JlZ3JvdW5kIjp7IiRyZWYiOiIxMjAifSwiTWF4V2lkdGgiOjIwMC4wLCJNYXhIZWlnaHQiOiJJbmZpbml0eSIsIlNtYXJ0Rm9yZWdyb3VuZElzQWN0aXZlIjpmYWxzZSwiSG9yaXpvbnRhbEFsaWdubWVudCI6MCwiVmVydGljYWxBbGlnbm1lbnQiOjAsIlNtYXJ0Rm9yZWdyb3VuZCI6bnVsbCwiTWFyZ2luIjp7IiRyZWYiOiIxMjIifSwiUGFkZGluZyI6eyIkcmVmIjoiMTIzIn0sIkJhY2tncm91bmQiOnsiJHJlZiI6IjEyNCJ9LCJJc1Zpc2libGUiOnRydWUsIldpZHRoIjowLjAsIkhlaWdodCI6MC4wLCJCb3JkZXJTdHlsZSI6eyIkaWQiOiIyODYiLCJMaW5lQ29sb3IiOm51bGwsIkxpbmVXZWlnaHQiOjAuMCwiTGluZVR5cGUiOjAsIlBhcmVudFN0eWxlIjpudWxsfSwiUGFyZW50U3R5bGUiOm51bGx9LCJEYXRlRm9ybWF0Ijp7IiRyZWYiOiIxMjUifSwiSXNWaXNpYmxlIjp0cnVlLCJQYXJlbnRTdHlsZSI6bnVsbH0sIkluZGV4Ijo0LCJTbWFydER1cmF0aW9uQWN0aXZhdGVkIjpmYWxzZSwiRGF0ZUZvcm1hdCI6eyIkcmVmIjoiMTI1In0sIklkIjoiMmQzZWNkYmMtYTc5ZS00MjU5LWJlMTktNDRiZTllMjZlZGJhIiwiSW1wb3J0SWQiOm51bGwsIlRpdGxlIjoiREEgOiA1NCgzKSBEZXRhaWxlZCBydWxlcyBvbiB0aGUgbWV0aG9kcyBvZiBnYXRoZXJpbmcgZGF0YSBvbiB0aGUgdXNlIG9mIGFudGltaWNyb2JpYWxzOyAxNDVhKDIpIEluc3VyZSBzdWZmaWNpZW50IGxldmVsIG9mIGRldGFpbHMgaW4gYW5uZXggSUkiLCJOb3RlIjpudWxsLCJIeXBlcmxpbmsiOm51bGwsIklzQ2hhbmdlZCI6ZmFsc2UsIklzTmV3IjpmYWxzZX0seyIkaWQiOiIyODciLCJHcm91cE5hbWUiOm51bGwsIlN0YXJ0RGF0ZSI6IjIwMjEtMDQtMzBUMDA6MDA6MDBaIiwiRW5kRGF0ZSI6IjIwMjEtMDgtMzFUMjM6NTk6MDBaIiwiUGVyY2VudGFnZUNvbXBsZXRlIjpudWxsLCJTdHlsZSI6eyIkaWQiOiIyODgiLCJTaGFwZSI6MSwiU2hhcGVUaGlja25lc3MiOjEsIkR1cmF0aW9uRm9ybWF0IjowLCJJbmNsdWRlTm9uV29ya2luZ0RheXNJbkR1cmF0aW9uIjpmYWxzZSwiUGVyY2VudGFnZUNvbXBsZXRlU3R5bGUiOnsiJGlkIjoiMjg5IiwiRm9udFNldHRpbmdzIjp7IiRpZCI6IjI5MCIsIkZvbnRTaXplIjoxMCwiRm9udE5hbWUiOiJDYWxpYnJpIiwiSXNCb2xkIjpmYWxzZSwiSXNJdGFsaWMiOmZhbHNlLCJJc1VuZGVybGluZWQiOmZhbHNlLCJQYXJlbnRTdHlsZSI6bnVsbH0sIkF1dG9TaXplIjowLCJGb3JlZ3JvdW5kIjp7IiRpZCI6IjI5MSIsIkNvbG9yIjp7IiRyZWYiOiI4NiJ9fSwiTWF4V2lkdGgiOjIwMC4wLCJNYXhIZWlnaHQiOiJJbmZpbml0eSIsIlNtYXJ0Rm9yZWdyb3VuZElzQWN0aXZlIjpmYWxzZSwiSG9yaXpvbnRhbEFsaWdubWVudCI6MCwiVmVydGljYWxBbGlnbm1lbnQiOjAsIlNtYXJ0Rm9yZWdyb3VuZCI6bnVsbCwiTWFyZ2luIjp7IiRpZCI6IjI5MiIsIlRvcCI6MCwiTGVmdCI6MCwiUmlnaHQiOjAsIkJvdHRvbSI6MH0sIlBhZGRpbmciOnsiJGlkIjoiMjkzIiwiVG9wIjowLCJMZWZ0IjowLCJSaWdodCI6MCwiQm90dG9tIjowfSwiQmFja2dyb3VuZCI6eyIkcmVmIjoiODkifSwiSXNWaXNpYmxlIjp0cnVlLCJXaWR0aCI6MC4wLCJIZWlnaHQiOjAuMCwiQm9yZGVyU3R5bGUiOnsiJGlkIjoiMjk0IiwiTGluZUNvbG9yIjpudWxsLCJMaW5lV2VpZ2h0IjowLjAsIkxpbmVUeXBlIjowLCJQYXJlbnRTdHlsZSI6bnVsbH0sIlBhcmVudFN0eWxlIjpudWxsfSwiRHVyYXRpb25TdHlsZSI6eyIkaWQiOiIyOTUiLCJGb250U2V0dGluZ3MiOnsiJGlkIjoiMjk2IiwiRm9udFNpemUiOjEwLCJGb250TmFtZSI6IkNhbGlicmkiLCJJc0JvbGQiOmZhbHNlLCJJc0l0YWxpYyI6ZmFsc2UsIklzVW5kZXJsaW5lZCI6ZmFsc2UsIlBhcmVudFN0eWxlIjpudWxsfSwiQXV0b1NpemUiOjAsIkZvcmVncm91bmQiOnsiJGlkIjoiMjk3IiwiQ29sb3IiOnsiJHJlZiI6IjkzIn19LCJNYXhXaWR0aCI6MjAwLjAsIk1heEhlaWdodCI6IkluZmluaXR5IiwiU21hcnRGb3JlZ3JvdW5kSXNBY3RpdmUiOmZhbHNlLCJIb3Jpem9udGFsQWxpZ25tZW50IjowLCJWZXJ0aWNhbEFsaWdubWVudCI6MCwiU21hcnRGb3JlZ3JvdW5kIjpudWxsLCJNYXJnaW4iOnsiJGlkIjoiMjk4IiwiVG9wIjowLCJMZWZ0IjowLCJSaWdodCI6MCwiQm90dG9tIjowfSwiUGFkZGluZyI6eyIkaWQiOiIyOTkiLCJUb3AiOjAsIkxlZnQiOjAsIlJpZ2h0IjowLCJCb3R0b20iOjB9LCJCYWNrZ3JvdW5kIjp7IiRyZWYiOiI5NiJ9LCJJc1Zpc2libGUiOnRydWUsIldpZHRoIjowLjAsIkhlaWdodCI6MC4wLCJCb3JkZXJTdHlsZSI6eyIkaWQiOiIzMDAiLCJMaW5lQ29sb3IiOm51bGwsIkxpbmVXZWlnaHQiOjAuMCwiTGluZVR5cGUiOjAsIlBhcmVudFN0eWxlIjpudWxsfSwiUGFyZW50U3R5bGUiOm51bGx9LCJIb3Jpem9udGFsQ29ubmVjdG9yU3R5bGUiOnsiJGlkIjoiMzAxIiwiTGluZUNvbG9yIjp7IiRyZWYiOiI5OCJ9LCJMaW5lV2VpZ2h0IjoxLjAsIkxpbmVUeXBlIjowLCJQYXJlbnRTdHlsZSI6bnVsbH0sIlZlcnRpY2FsQ29ubmVjdG9yU3R5bGUiOnsiJGlkIjoiMzAyIiwiTGluZUNvbG9yIjp7IiRyZWYiOiIxMDE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MwMyIsIk1hcmdpbiI6eyIkaWQiOiIzMDQiLCJUb3AiOjAsIkxlZnQiOjQsIlJpZ2h0Ijo0LCJCb3R0b20iOjB9LCJQYWRkaW5nIjp7IiRpZCI6IjMwNSIsIlRvcCI6MCwiTGVmdCI6MCwiUmlnaHQiOjAsIkJvdHRvbSI6MH0sIkJhY2tncm91bmQiOnsiJGlkIjoiMzA2IiwiQ29sb3IiOnsiJGlkIjoiMzA3IiwiQSI6MjU1LCJSIjoyNTQsIkciOjE4NiwiQiI6MTB9fSwiSXNWaXNpYmxlIjp0cnVlLCJXaWR0aCI6MC4wLCJIZWlnaHQiOjE2LjAsIkJvcmRlclN0eWxlIjp7IiRpZCI6IjMwOCIsIkxpbmVDb2xvciI6eyIkcmVmIjoiMTA5In0sIkxpbmVXZWlnaHQiOjAuMCwiTGluZVR5cGUiOjAsIlBhcmVudFN0eWxlIjpudWxsfSwiUGFyZW50U3R5bGUiOm51bGx9LCJUaXRsZVN0eWxlIjp7IiRpZCI6IjMwOSIsIkZvbnRTZXR0aW5ncyI6eyIkaWQiOiIzMTAiLCJGb250U2l6ZSI6MTEsIkZvbnROYW1lIjoiQ2FsaWJyaSIsIklzQm9sZCI6dHJ1ZSwiSXNJdGFsaWMiOmZhbHNlLCJJc1VuZGVybGluZWQiOmZhbHNlLCJQYXJlbnRTdHlsZSI6bnVsbH0sIkF1dG9TaXplIjowLCJGb3JlZ3JvdW5kIjp7IiRpZCI6IjMxMSIsIkNvbG9yIjp7IiRyZWYiOiIxMTQifX0sIk1heFdpZHRoIjo3MjAuMCwiTWF4SGVpZ2h0IjoiSW5maW5pdHkiLCJTbWFydEZvcmVncm91bmRJc0FjdGl2ZSI6ZmFsc2UsIkhvcml6b250YWxBbGlnbm1lbnQiOjAsIlZlcnRpY2FsQWxpZ25tZW50IjowLCJTbWFydEZvcmVncm91bmQiOm51bGwsIk1hcmdpbiI6eyIkaWQiOiIzMTIiLCJUb3AiOjAsIkxlZnQiOjAsIlJpZ2h0IjowLCJCb3R0b20iOjB9LCJQYWRkaW5nIjp7IiRpZCI6IjMxMyIsIlRvcCI6MCwiTGVmdCI6MCwiUmlnaHQiOjAsIkJvdHRvbSI6MH0sIkJhY2tncm91bmQiOnsiJHJlZiI6IjExNyJ9LCJJc1Zpc2libGUiOnRydWUsIldpZHRoIjowLjAsIkhlaWdodCI6MC4wLCJCb3JkZXJTdHlsZSI6eyIkaWQiOiIzMTQiLCJMaW5lQ29sb3IiOm51bGwsIkxpbmVXZWlnaHQiOjAuMCwiTGluZVR5cGUiOjAsIlBhcmVudFN0eWxlIjpudWxsfSwiUGFyZW50U3R5bGUiOm51bGx9LCJEYXRlU3R5bGUiOnsiJGlkIjoiMzE1IiwiRm9udFNldHRpbmdzIjp7IiRpZCI6IjMxNiIsIkZvbnRTaXplIjoxMCwiRm9udE5hbWUiOiJDYWxpYnJpIiwiSXNCb2xkIjpmYWxzZSwiSXNJdGFsaWMiOmZhbHNlLCJJc1VuZGVybGluZWQiOmZhbHNlLCJQYXJlbnRTdHlsZSI6bnVsbH0sIkF1dG9TaXplIjowLCJGb3JlZ3JvdW5kIjp7IiRpZCI6IjMxNyIsIkNvbG9yIjp7IiRyZWYiOiIxMjEifX0sIk1heFdpZHRoIjoyMDAuMCwiTWF4SGVpZ2h0IjoiSW5maW5pdHkiLCJTbWFydEZvcmVncm91bmRJc0FjdGl2ZSI6ZmFsc2UsIkhvcml6b250YWxBbGlnbm1lbnQiOjAsIlZlcnRpY2FsQWxpZ25tZW50IjowLCJTbWFydEZvcmVncm91bmQiOm51bGwsIk1hcmdpbiI6eyIkaWQiOiIzMTgiLCJUb3AiOjAsIkxlZnQiOjAsIlJpZ2h0IjowLCJCb3R0b20iOjB9LCJQYWRkaW5nIjp7IiRpZCI6IjMxOSIsIlRvcCI6MCwiTGVmdCI6MCwiUmlnaHQiOjAsIkJvdHRvbSI6MH0sIkJhY2tncm91bmQiOnsiJHJlZiI6IjEyNCJ9LCJJc1Zpc2libGUiOnRydWUsIldpZHRoIjowLjAsIkhlaWdodCI6MC4wLCJCb3JkZXJTdHlsZSI6eyIkaWQiOiIzMjAiLCJMaW5lQ29sb3IiOm51bGwsIkxpbmVXZWlnaHQiOjAuMCwiTGluZVR5cGUiOjAsIlBhcmVudFN0eWxlIjpudWxsfSwiUGFyZW50U3R5bGUiOm51bGx9LCJEYXRlRm9ybWF0Ijp7IiRpZCI6IjMyMS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2LCJTbWFydER1cmF0aW9uQWN0aXZhdGVkIjpmYWxzZSwiRGF0ZUZvcm1hdCI6eyIkcmVmIjoiMzIxIn0sIklkIjoiOGEzOGM0NzktZjE1Ni00NjU1LWIxZWItYWEyNGQ0ZDYzZTk3IiwiSW1wb3J0SWQiOm51bGwsIlRpdGxlIjoiREEgOiAzMigzKSBDcml0ZXJpYSB0byBkZXNpZ25lIGFudGltaWNyb2JpYWxzIHJlc2VydmVkIGZvciBodW1hbnMiLCJOb3RlIjpudWxsLCJIeXBlcmxpbmsiOm51bGwsIklzQ2hhbmdlZCI6ZmFsc2UsIklzTmV3IjpmYWxzZX0seyIkaWQiOiIzMjIiLCJHcm91cE5hbWUiOm51bGwsIlN0YXJ0RGF0ZSI6IjIwMTktMDEtMDFUMjM6NTk6MDBaIiwiRW5kRGF0ZSI6IjIwMjEtMTItMzFUMjM6NTk6MDBaIiwiUGVyY2VudGFnZUNvbXBsZXRlIjpudWxsLCJTdHlsZSI6eyIkaWQiOiIzMjMiLCJTaGFwZSI6MSwiU2hhcGVUaGlja25lc3MiOjEsIkR1cmF0aW9uRm9ybWF0IjowLCJJbmNsdWRlTm9uV29ya2luZ0RheXNJbkR1cmF0aW9uIjpmYWxzZSwiUGVyY2VudGFnZUNvbXBsZXRlU3R5bGUiOnsiJGlkIjoiMzI0IiwiRm9udFNldHRpbmdzIjp7IiRpZCI6IjMyNSIsIkZvbnRTaXplIjoxMCwiRm9udE5hbWUiOiJDYWxpYnJpIiwiSXNCb2xkIjpmYWxzZSwiSXNJdGFsaWMiOmZhbHNlLCJJc1VuZGVybGluZWQiOmZhbHNlLCJQYXJlbnRTdHlsZSI6bnVsbH0sIkF1dG9TaXplIjowLCJGb3JlZ3JvdW5kIjp7IiRyZWYiOiI4NSJ9LCJNYXhXaWR0aCI6MjAwLjAsIk1heEhlaWdodCI6IkluZmluaXR5IiwiU21hcnRGb3JlZ3JvdW5kSXNBY3RpdmUiOmZhbHNlLCJIb3Jpem9udGFsQWxpZ25tZW50IjowLCJWZXJ0aWNhbEFsaWdubWVudCI6MCwiU21hcnRGb3JlZ3JvdW5kIjpudWxsLCJNYXJnaW4iOnsiJHJlZiI6Ijg3In0sIlBhZGRpbmciOnsiJHJlZiI6Ijg4In0sIkJhY2tncm91bmQiOnsiJHJlZiI6Ijg5In0sIklzVmlzaWJsZSI6dHJ1ZSwiV2lkdGgiOjAuMCwiSGVpZ2h0IjowLjAsIkJvcmRlclN0eWxlIjp7IiRpZCI6IjMyNiIsIkxpbmVDb2xvciI6bnVsbCwiTGluZVdlaWdodCI6MC4wLCJMaW5lVHlwZSI6MCwiUGFyZW50U3R5bGUiOm51bGx9LCJQYXJlbnRTdHlsZSI6bnVsbH0sIkR1cmF0aW9uU3R5bGUiOnsiJGlkIjoiMzI3IiwiRm9udFNldHRpbmdzIjp7IiRpZCI6IjMyOCIsIkZvbnRTaXplIjoxMCwiRm9udE5hbWUiOiJDYWxpYnJpIiwiSXNCb2xkIjpmYWxzZSwiSXNJdGFsaWMiOmZhbHNlLCJJc1VuZGVybGluZWQiOmZhbHNlLCJQYXJlbnRTdHlsZSI6bnVsbH0sIkF1dG9TaXplIjowLCJGb3JlZ3JvdW5kIjp7IiRyZWYiOiI5MiJ9LCJNYXhXaWR0aCI6MjAwLjAsIk1heEhlaWdodCI6IkluZmluaXR5IiwiU21hcnRGb3JlZ3JvdW5kSXNBY3RpdmUiOmZhbHNlLCJIb3Jpem9udGFsQWxpZ25tZW50IjowLCJWZXJ0aWNhbEFsaWdubWVudCI6MCwiU21hcnRGb3JlZ3JvdW5kIjpudWxsLCJNYXJnaW4iOnsiJHJlZiI6Ijk0In0sIlBhZGRpbmciOnsiJHJlZiI6Ijk1In0sIkJhY2tncm91bmQiOnsiJHJlZiI6Ijk2In0sIklzVmlzaWJsZSI6dHJ1ZSwiV2lkdGgiOjAuMCwiSGVpZ2h0IjowLjAsIkJvcmRlclN0eWxlIjp7IiRpZCI6IjMyOSIsIkxpbmVDb2xvciI6bnVsbCwiTGluZVdlaWdodCI6MC4wLCJMaW5lVHlwZSI6MCwiUGFyZW50U3R5bGUiOm51bGx9LCJQYXJlbnRTdHlsZSI6bnVsbH0sIkhvcml6b250YWxDb25uZWN0b3JTdHlsZSI6eyIkaWQiOiIzMzAiLCJMaW5lQ29sb3IiOnsiJHJlZiI6Ijk4In0sIkxpbmVXZWlnaHQiOjEuMCwiTGluZVR5cGUiOjAsIlBhcmVudFN0eWxlIjpudWxsfSwiVmVydGljYWxDb25uZWN0b3JTdHlsZSI6eyIkaWQiOiIzMzEiLCJMaW5lQ29sb3IiOnsiJHJlZiI6IjEwM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MzMyIiwiTWFyZ2luIjp7IiRyZWYiOiIxMDQifSwiUGFkZGluZyI6eyIkcmVmIjoiMTA1In0sIkJhY2tncm91bmQiOnsiJGlkIjoiMzMzIiwiQ29sb3IiOnsiJGlkIjoiMzM0IiwiQSI6MjU1LCJSIjoxNTAsIkciOjIxNCwiQiI6NjZ9fSwiSXNWaXNpYmxlIjp0cnVlLCJXaWR0aCI6MC4wLCJIZWlnaHQiOjE2LjAsIkJvcmRlclN0eWxlIjp7IiRpZCI6IjMzNSIsIkxpbmVDb2xvciI6eyIkcmVmIjoiMTA5In0sIkxpbmVXZWlnaHQiOjAuMCwiTGluZVR5cGUiOjAsIlBhcmVudFN0eWxlIjpudWxsfSwiUGFyZW50U3R5bGUiOm51bGx9LCJUaXRsZVN0eWxlIjp7IiRpZCI6IjMzNiIsIkZvbnRTZXR0aW5ncyI6eyIkaWQiOiIzMzciLCJGb250U2l6ZSI6MTEsIkZvbnROYW1lIjoiQ2FsaWJyaSIsIklzQm9sZCI6dHJ1ZSwiSXNJdGFsaWMiOmZhbHNlLCJJc1VuZGVybGluZWQiOmZhbHNlLCJQYXJlbnRTdHlsZSI6bnVsbH0sIkF1dG9TaXplIjowLCJGb3JlZ3JvdW5kIjp7IiRyZWYiOiIxMTMifSwiTWF4V2lkdGgiOjcyMC4wLCJNYXhIZWlnaHQiOiJJbmZpbml0eSIsIlNtYXJ0Rm9yZWdyb3VuZElzQWN0aXZlIjpmYWxzZSwiSG9yaXpvbnRhbEFsaWdubWVudCI6MCwiVmVydGljYWxBbGlnbm1lbnQiOjAsIlNtYXJ0Rm9yZWdyb3VuZCI6bnVsbCwiTWFyZ2luIjp7IiRyZWYiOiIxMTUifSwiUGFkZGluZyI6eyIkcmVmIjoiMTE2In0sIkJhY2tncm91bmQiOnsiJHJlZiI6IjExNyJ9LCJJc1Zpc2libGUiOnRydWUsIldpZHRoIjowLjAsIkhlaWdodCI6MC4wLCJCb3JkZXJTdHlsZSI6eyIkaWQiOiIzMzgiLCJMaW5lQ29sb3IiOm51bGwsIkxpbmVXZWlnaHQiOjAuMCwiTGluZVR5cGUiOjAsIlBhcmVudFN0eWxlIjpudWxsfSwiUGFyZW50U3R5bGUiOm51bGx9LCJEYXRlU3R5bGUiOnsiJGlkIjoiMzM5IiwiRm9udFNldHRpbmdzIjp7IiRpZCI6IjM0MCIsIkZvbnRTaXplIjoxMCwiRm9udE5hbWUiOiJDYWxpYnJpIiwiSXNCb2xkIjpmYWxzZSwiSXNJdGFsaWMiOmZhbHNlLCJJc1VuZGVybGluZWQiOmZhbHNlLCJQYXJlbnRTdHlsZSI6bnVsbH0sIkF1dG9TaXplIjowLCJGb3JlZ3JvdW5kIjp7IiRyZWYiOiIxMjAifSwiTWF4V2lkdGgiOjIwMC4wLCJNYXhIZWlnaHQiOiJJbmZpbml0eSIsIlNtYXJ0Rm9yZWdyb3VuZElzQWN0aXZlIjpmYWxzZSwiSG9yaXpvbnRhbEFsaWdubWVudCI6MCwiVmVydGljYWxBbGlnbm1lbnQiOjAsIlNtYXJ0Rm9yZWdyb3VuZCI6bnVsbCwiTWFyZ2luIjp7IiRyZWYiOiIxMjIifSwiUGFkZGluZyI6eyIkcmVmIjoiMTIzIn0sIkJhY2tncm91bmQiOnsiJHJlZiI6IjEyNCJ9LCJJc1Zpc2libGUiOnRydWUsIldpZHRoIjowLjAsIkhlaWdodCI6MC4wLCJCb3JkZXJTdHlsZSI6eyIkaWQiOiIzNDEiLCJMaW5lQ29sb3IiOm51bGwsIkxpbmVXZWlnaHQiOjAuMCwiTGluZVR5cGUiOjAsIlBhcmVudFN0eWxlIjpudWxsfSwiUGFyZW50U3R5bGUiOm51bGx9LCJEYXRlRm9ybWF0Ijp7IiRyZWYiOiIxMjUifSwiSXNWaXNpYmxlIjp0cnVlLCJQYXJlbnRTdHlsZSI6bnVsbH0sIkluZGV4Ijo3LCJTbWFydER1cmF0aW9uQWN0aXZhdGVkIjpmYWxzZSwiRGF0ZUZvcm1hdCI6eyIkcmVmIjoiMTI1In0sIklkIjoiOTg3M2FiNDgtNWJiMS00ZDY1LTk4M2MtZTZkMjdkZTM0Mjk0IiwiSW1wb3J0SWQiOm51bGwsIlRpdGxlIjoiSUEgOiAzMig0KSBMaXN0IG9mIGFudGltaWNyb2JpYWxzIHJlc2VydmVkIHRvIGh1bWFucyA7IDU0KDQpIEZvcm1hdCBhbmQgcmVxdWlyZW1lbnRzIGZvciB0aGUgY29sbGVjdGVkIGFudGltaWNyb2JpYWwgZGF0YSA7IDc3KDFiKSBCUFBodmlnIGFuZCBQaHZpZyBtYXN0ZXJmaWxlIDsgOThiKDgpIEJQRCBhY3RpdmUgc3Vic3RhbmNlcyA7IDEwNCg0KSBCUEQgOyAxMDgoNCkgQ29tbW9uIGxvZ28gZm9yIGludGVybmV0IHNhbGVzIiwiTm90ZSI6bnVsbCwiSHlwZXJsaW5rIjpudWxsLCJJc0NoYW5nZWQiOmZhbHNlLCJJc05ldyI6ZmFsc2V9LHsiJGlkIjoiMzQyIiwiR3JvdXBOYW1lIjpudWxsLCJTdGFydERhdGUiOiIyMDE5LTAxLTAxVDAwOjAwOjAwWiIsIkVuZERhdGUiOiIyMDIxLTEyLTMxVDIzOjU5OjAwWiIsIlBlcmNlbnRhZ2VDb21wbGV0ZSI6bnVsbCwiU3R5bGUiOnsiJGlkIjoiMzQzIiwiU2hhcGUiOjEsIlNoYXBlVGhpY2tuZXNzIjoxLCJEdXJhdGlvbkZvcm1hdCI6MCwiSW5jbHVkZU5vbldvcmtpbmdEYXlzSW5EdXJhdGlvbiI6ZmFsc2UsIlBlcmNlbnRhZ2VDb21wbGV0ZVN0eWxlIjp7IiRpZCI6IjM0NCIsIkZvbnRTZXR0aW5ncyI6eyIkaWQiOiIzNDUiLCJGb250U2l6ZSI6MTAsIkZvbnROYW1lIjoiQ2FsaWJyaSIsIklzQm9sZCI6ZmFsc2UsIklzSXRhbGljIjpmYWxzZSwiSXNVbmRlcmxpbmVkIjpmYWxzZSwiUGFyZW50U3R5bGUiOm51bGx9LCJBdXRvU2l6ZSI6MCwiRm9yZWdyb3VuZCI6eyIkcmVmIjoiODUifSwiTWF4V2lkdGgiOjIwMC4wLCJNYXhIZWlnaHQiOiJJbmZpbml0eSIsIlNtYXJ0Rm9yZWdyb3VuZElzQWN0aXZlIjpmYWxzZSwiSG9yaXpvbnRhbEFsaWdubWVudCI6MCwiVmVydGljYWxBbGlnbm1lbnQiOjAsIlNtYXJ0Rm9yZWdyb3VuZCI6bnVsbCwiTWFyZ2luIjp7IiRyZWYiOiI4NyJ9LCJQYWRkaW5nIjp7IiRyZWYiOiI4OCJ9LCJCYWNrZ3JvdW5kIjp7IiRyZWYiOiI4OSJ9LCJJc1Zpc2libGUiOnRydWUsIldpZHRoIjowLjAsIkhlaWdodCI6MC4wLCJCb3JkZXJTdHlsZSI6eyIkaWQiOiIzNDYiLCJMaW5lQ29sb3IiOm51bGwsIkxpbmVXZWlnaHQiOjAuMCwiTGluZVR5cGUiOjAsIlBhcmVudFN0eWxlIjpudWxsfSwiUGFyZW50U3R5bGUiOm51bGx9LCJEdXJhdGlvblN0eWxlIjp7IiRpZCI6IjM0NyIsIkZvbnRTZXR0aW5ncyI6eyIkaWQiOiIzNDgiLCJGb250U2l6ZSI6MTAsIkZvbnROYW1lIjoiQ2FsaWJyaSIsIklzQm9sZCI6ZmFsc2UsIklzSXRhbGljIjpmYWxzZSwiSXNVbmRlcmxpbmVkIjpmYWxzZSwiUGFyZW50U3R5bGUiOm51bGx9LCJBdXRvU2l6ZSI6MCwiRm9yZWdyb3VuZCI6eyIkcmVmIjoiOTIifSwiTWF4V2lkdGgiOjIwMC4wLCJNYXhIZWlnaHQiOiJJbmZpbml0eSIsIlNtYXJ0Rm9yZWdyb3VuZElzQWN0aXZlIjpmYWxzZSwiSG9yaXpvbnRhbEFsaWdubWVudCI6MCwiVmVydGljYWxBbGlnbm1lbnQiOjAsIlNtYXJ0Rm9yZWdyb3VuZCI6bnVsbCwiTWFyZ2luIjp7IiRyZWYiOiI5NCJ9LCJQYWRkaW5nIjp7IiRyZWYiOiI5NSJ9LCJCYWNrZ3JvdW5kIjp7IiRyZWYiOiI5NiJ9LCJJc1Zpc2libGUiOnRydWUsIldpZHRoIjowLjAsIkhlaWdodCI6MC4wLCJCb3JkZXJTdHlsZSI6eyIkaWQiOiIzNDkiLCJMaW5lQ29sb3IiOm51bGwsIkxpbmVXZWlnaHQiOjAuMCwiTGluZVR5cGUiOjAsIlBhcmVudFN0eWxlIjpudWxsfSwiUGFyZW50U3R5bGUiOm51bGx9LCJIb3Jpem9udGFsQ29ubmVjdG9yU3R5bGUiOnsiJGlkIjoiMzUwIiwiTGluZUNvbG9yIjp7IiRyZWYiOiI5OCJ9LCJMaW5lV2VpZ2h0IjoxLjAsIkxpbmVUeXBlIjowLCJQYXJlbnRTdHlsZSI6bnVsbH0sIlZlcnRpY2FsQ29ubmVjdG9yU3R5bGUiOnsiJGlkIjoiMzUxIiwiTGluZUNvbG9yIjp7IiRyZWYiOiIxMDE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M1MiIsIk1hcmdpbiI6eyIkcmVmIjoiMTA0In0sIlBhZGRpbmciOnsiJHJlZiI6IjEwNSJ9LCJCYWNrZ3JvdW5kIjp7IiRpZCI6IjM1MyIsIkNvbG9yIjp7IiRpZCI6IjM1NCIsIkEiOjI1NSwiUiI6MTUwLCJHIjoyMTQsIkIiOjY2fX0sIklzVmlzaWJsZSI6dHJ1ZSwiV2lkdGgiOjAuMCwiSGVpZ2h0IjoxNi4wLCJCb3JkZXJTdHlsZSI6eyIkaWQiOiIzNTUiLCJMaW5lQ29sb3IiOnsiJHJlZiI6IjEwOSJ9LCJMaW5lV2VpZ2h0IjowLjAsIkxpbmVUeXBlIjowLCJQYXJlbnRTdHlsZSI6bnVsbH0sIlBhcmVudFN0eWxlIjpudWxsfSwiVGl0bGVTdHlsZSI6eyIkaWQiOiIzNTYiLCJGb250U2V0dGluZ3MiOnsiJGlkIjoiMzU3IiwiRm9udFNpemUiOjExLCJGb250TmFtZSI6IkNhbGlicmkiLCJJc0JvbGQiOnRydWUsIklzSXRhbGljIjpmYWxzZSwiSXNVbmRlcmxpbmVkIjpmYWxzZSwiUGFyZW50U3R5bGUiOm51bGx9LCJBdXRvU2l6ZSI6MCwiRm9yZWdyb3VuZCI6eyIkcmVmIjoiMTEzIn0sIk1heFdpZHRoIjo3MjAuMCwiTWF4SGVpZ2h0IjoiSW5maW5pdHkiLCJTbWFydEZvcmVncm91bmRJc0FjdGl2ZSI6ZmFsc2UsIkhvcml6b250YWxBbGlnbm1lbnQiOjAsIlZlcnRpY2FsQWxpZ25tZW50IjowLCJTbWFydEZvcmVncm91bmQiOm51bGwsIk1hcmdpbiI6eyIkcmVmIjoiMTE1In0sIlBhZGRpbmciOnsiJHJlZiI6IjExNiJ9LCJCYWNrZ3JvdW5kIjp7IiRyZWYiOiIxMTcifSwiSXNWaXNpYmxlIjp0cnVlLCJXaWR0aCI6MC4wLCJIZWlnaHQiOjAuMCwiQm9yZGVyU3R5bGUiOnsiJGlkIjoiMzU4IiwiTGluZUNvbG9yIjpudWxsLCJMaW5lV2VpZ2h0IjowLjAsIkxpbmVUeXBlIjowLCJQYXJlbnRTdHlsZSI6bnVsbH0sIlBhcmVudFN0eWxlIjpudWxsfSwiRGF0ZVN0eWxlIjp7IiRpZCI6IjM1OSIsIkZvbnRTZXR0aW5ncyI6eyIkaWQiOiIzNjAiLCJGb250U2l6ZSI6MTAsIkZvbnROYW1lIjoiQ2FsaWJyaSIsIklzQm9sZCI6ZmFsc2UsIklzSXRhbGljIjpmYWxzZSwiSXNVbmRlcmxpbmVkIjpmYWxzZSwiUGFyZW50U3R5bGUiOm51bGx9LCJBdXRvU2l6ZSI6MCwiRm9yZWdyb3VuZCI6eyIkcmVmIjoiMTIwIn0sIk1heFdpZHRoIjoyMDAuMCwiTWF4SGVpZ2h0IjoiSW5maW5pdHkiLCJTbWFydEZvcmVncm91bmRJc0FjdGl2ZSI6ZmFsc2UsIkhvcml6b250YWxBbGlnbm1lbnQiOjAsIlZlcnRpY2FsQWxpZ25tZW50IjowLCJTbWFydEZvcmVncm91bmQiOm51bGwsIk1hcmdpbiI6eyIkcmVmIjoiMTIyIn0sIlBhZGRpbmciOnsiJHJlZiI6IjEyMyJ9LCJCYWNrZ3JvdW5kIjp7IiRyZWYiOiIxMjQifSwiSXNWaXNpYmxlIjp0cnVlLCJXaWR0aCI6MC4wLCJIZWlnaHQiOjAuMCwiQm9yZGVyU3R5bGUiOnsiJGlkIjoiMzYxIiwiTGluZUNvbG9yIjpudWxsLCJMaW5lV2VpZ2h0IjowLjAsIkxpbmVUeXBlIjowLCJQYXJlbnRTdHlsZSI6bnVsbH0sIlBhcmVudFN0eWxlIjpudWxsfSwiRGF0ZUZvcm1hdCI6eyIkcmVmIjoiMTI1In0sIklzVmlzaWJsZSI6dHJ1ZSwiUGFyZW50U3R5bGUiOm51bGx9LCJJbmRleCI6OCwiU21hcnREdXJhdGlvbkFjdGl2YXRlZCI6ZmFsc2UsIkRhdGVGb3JtYXQiOnsiJHJlZiI6IjEyNSJ9LCJJZCI6Ijg3MDlmOWRlLTI2ZjktNDkyNi1hMDk1LTFkMmZlNWI1YjQ3ZCIsIkltcG9ydElkIjpudWxsLCJUaXRsZSI6IkRBIDogMTIyYSgyKSBSdWxlcyBmb3IgaW1wb3J0IG9mIGFuaW1hbHMgZnJvbSB0aGlyZCBjb3VudHJpZXMiLCJOb3RlIjpudWxsLCJIeXBlcmxpbmsiOm51bGwsIklzQ2hhbmdlZCI6ZmFsc2UsIklzTmV3IjpmYWxzZX0seyIkaWQiOiIzNjIiLCJHcm91cE5hbWUiOm51bGwsIlN0YXJ0RGF0ZSI6IjIwMjItMDEtMDFUMDA6MDA6MDBaIiwiRW5kRGF0ZSI6IjIwMjUtMDEtMDFUMjM6NTk6MDBaIiwiUGVyY2VudGFnZUNvbXBsZXRlIjpudWxsLCJTdHlsZSI6eyIkaWQiOiIzNjMiLCJTaGFwZSI6MSwiU2hhcGVUaGlja25lc3MiOjEsIkR1cmF0aW9uRm9ybWF0IjowLCJJbmNsdWRlTm9uV29ya2luZ0RheXNJbkR1cmF0aW9uIjpmYWxzZSwiUGVyY2VudGFnZUNvbXBsZXRlU3R5bGUiOnsiJGlkIjoiMzY0IiwiRm9udFNldHRpbmdzIjp7IiRpZCI6IjM2NSIsIkZvbnRTaXplIjoxMCwiRm9udE5hbWUiOiJDYWxpYnJpIiwiSXNCb2xkIjpmYWxzZSwiSXNJdGFsaWMiOmZhbHNlLCJJc1VuZGVybGluZWQiOmZhbHNlLCJQYXJlbnRTdHlsZSI6bnVsbH0sIkF1dG9TaXplIjowLCJGb3JlZ3JvdW5kIjp7IiRyZWYiOiI4NSJ9LCJNYXhXaWR0aCI6MjAwLjAsIk1heEhlaWdodCI6IkluZmluaXR5IiwiU21hcnRGb3JlZ3JvdW5kSXNBY3RpdmUiOmZhbHNlLCJIb3Jpem9udGFsQWxpZ25tZW50IjowLCJWZXJ0aWNhbEFsaWdubWVudCI6MCwiU21hcnRGb3JlZ3JvdW5kIjpudWxsLCJNYXJnaW4iOnsiJHJlZiI6Ijg3In0sIlBhZGRpbmciOnsiJHJlZiI6Ijg4In0sIkJhY2tncm91bmQiOnsiJHJlZiI6Ijg5In0sIklzVmlzaWJsZSI6dHJ1ZSwiV2lkdGgiOjAuMCwiSGVpZ2h0IjowLjAsIkJvcmRlclN0eWxlIjp7IiRpZCI6IjM2NiIsIkxpbmVDb2xvciI6bnVsbCwiTGluZVdlaWdodCI6MC4wLCJMaW5lVHlwZSI6MCwiUGFyZW50U3R5bGUiOm51bGx9LCJQYXJlbnRTdHlsZSI6bnVsbH0sIkR1cmF0aW9uU3R5bGUiOnsiJGlkIjoiMzY3IiwiRm9udFNldHRpbmdzIjp7IiRpZCI6IjM2OCIsIkZvbnRTaXplIjoxMCwiRm9udE5hbWUiOiJDYWxpYnJpIiwiSXNCb2xkIjpmYWxzZSwiSXNJdGFsaWMiOmZhbHNlLCJJc1VuZGVybGluZWQiOmZhbHNlLCJQYXJlbnRTdHlsZSI6bnVsbH0sIkF1dG9TaXplIjowLCJGb3JlZ3JvdW5kIjp7IiRyZWYiOiI5MiJ9LCJNYXhXaWR0aCI6MjAwLjAsIk1heEhlaWdodCI6IkluZmluaXR5IiwiU21hcnRGb3JlZ3JvdW5kSXNBY3RpdmUiOmZhbHNlLCJIb3Jpem9udGFsQWxpZ25tZW50IjowLCJWZXJ0aWNhbEFsaWdubWVudCI6MCwiU21hcnRGb3JlZ3JvdW5kIjpudWxsLCJNYXJnaW4iOnsiJHJlZiI6Ijk0In0sIlBhZGRpbmciOnsiJHJlZiI6Ijk1In0sIkJhY2tncm91bmQiOnsiJHJlZiI6Ijk2In0sIklzVmlzaWJsZSI6dHJ1ZSwiV2lkdGgiOjAuMCwiSGVpZ2h0IjowLjAsIkJvcmRlclN0eWxlIjp7IiRpZCI6IjM2OSIsIkxpbmVDb2xvciI6bnVsbCwiTGluZVdlaWdodCI6MC4wLCJMaW5lVHlwZSI6MCwiUGFyZW50U3R5bGUiOm51bGx9LCJQYXJlbnRTdHlsZSI6bnVsbH0sIkhvcml6b250YWxDb25uZWN0b3JTdHlsZSI6eyIkaWQiOiIzNzAiLCJMaW5lQ29sb3IiOnsiJHJlZiI6Ijk4In0sIkxpbmVXZWlnaHQiOjEuMCwiTGluZVR5cGUiOjAsIlBhcmVudFN0eWxlIjpudWxsfSwiVmVydGljYWxDb25uZWN0b3JTdHlsZSI6eyIkaWQiOiIzNzEiLCJMaW5lQ29sb3IiOnsiJHJlZiI6IjEwM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MzcyIiwiTWFyZ2luIjp7IiRyZWYiOiIxMDQifSwiUGFkZGluZyI6eyIkcmVmIjoiMTA1In0sIkJhY2tncm91bmQiOnsiJGlkIjoiMzczIiwiQ29sb3IiOnsiJGlkIjoiMzc0IiwiQSI6MjU1LCJSIjoyLCJHIjoxNzgsIkIiOjIzOH19LCJJc1Zpc2libGUiOnRydWUsIldpZHRoIjowLjAsIkhlaWdodCI6MTYuMCwiQm9yZGVyU3R5bGUiOnsiJGlkIjoiMzc1IiwiTGluZUNvbG9yIjp7IiRyZWYiOiIxMDkifSwiTGluZVdlaWdodCI6MC4wLCJMaW5lVHlwZSI6MCwiUGFyZW50U3R5bGUiOm51bGx9LCJQYXJlbnRTdHlsZSI6bnVsbH0sIlRpdGxlU3R5bGUiOnsiJGlkIjoiMzc2IiwiRm9udFNldHRpbmdzIjp7IiRpZCI6IjM3NyIsIkZvbnRTaXplIjoxMSwiRm9udE5hbWUiOiJDYWxpYnJpIiwiSXNCb2xkIjp0cnVlLCJJc0l0YWxpYyI6ZmFsc2UsIklzVW5kZXJsaW5lZCI6ZmFsc2UsIlBhcmVudFN0eWxlIjpudWxsfSwiQXV0b1NpemUiOjAsIkZvcmVncm91bmQiOnsiJHJlZiI6IjExMyJ9LCJNYXhXaWR0aCI6NzIwLjAsIk1heEhlaWdodCI6IkluZmluaXR5IiwiU21hcnRGb3JlZ3JvdW5kSXNBY3RpdmUiOmZhbHNlLCJIb3Jpem9udGFsQWxpZ25tZW50IjowLCJWZXJ0aWNhbEFsaWdubWVudCI6MCwiU21hcnRGb3JlZ3JvdW5kIjpudWxsLCJNYXJnaW4iOnsiJHJlZiI6IjExNSJ9LCJQYWRkaW5nIjp7IiRyZWYiOiIxMTYifSwiQmFja2dyb3VuZCI6eyIkcmVmIjoiMTE3In0sIklzVmlzaWJsZSI6dHJ1ZSwiV2lkdGgiOjAuMCwiSGVpZ2h0IjowLjAsIkJvcmRlclN0eWxlIjp7IiRpZCI6IjM3OCIsIkxpbmVDb2xvciI6bnVsbCwiTGluZVdlaWdodCI6MC4wLCJMaW5lVHlwZSI6MCwiUGFyZW50U3R5bGUiOm51bGx9LCJQYXJlbnRTdHlsZSI6bnVsbH0sIkRhdGVTdHlsZSI6eyIkaWQiOiIzNzkiLCJGb250U2V0dGluZ3MiOnsiJGlkIjoiMzgwIiwiRm9udFNpemUiOjEwLCJGb250TmFtZSI6IkNhbGlicmkiLCJJc0JvbGQiOmZhbHNlLCJJc0l0YWxpYyI6ZmFsc2UsIklzVW5kZXJsaW5lZCI6ZmFsc2UsIlBhcmVudFN0eWxlIjpudWxsfSwiQXV0b1NpemUiOjAsIkZvcmVncm91bmQiOnsiJHJlZiI6IjEyMCJ9LCJNYXhXaWR0aCI6MjAwLjAsIk1heEhlaWdodCI6IkluZmluaXR5IiwiU21hcnRGb3JlZ3JvdW5kSXNBY3RpdmUiOmZhbHNlLCJIb3Jpem9udGFsQWxpZ25tZW50IjowLCJWZXJ0aWNhbEFsaWdubWVudCI6MCwiU21hcnRGb3JlZ3JvdW5kIjpudWxsLCJNYXJnaW4iOnsiJHJlZiI6IjEyMiJ9LCJQYWRkaW5nIjp7IiRyZWYiOiIxMjMifSwiQmFja2dyb3VuZCI6eyIkcmVmIjoiMTI0In0sIklzVmlzaWJsZSI6dHJ1ZSwiV2lkdGgiOjAuMCwiSGVpZ2h0IjowLjAsIkJvcmRlclN0eWxlIjp7IiRpZCI6IjM4MSIsIkxpbmVDb2xvciI6bnVsbCwiTGluZVdlaWdodCI6MC4wLCJMaW5lVHlwZSI6MCwiUGFyZW50U3R5bGUiOm51bGx9LCJQYXJlbnRTdHlsZSI6bnVsbH0sIkRhdGVGb3JtYXQiOnsiJHJlZiI6IjEyNSJ9LCJJc1Zpc2libGUiOnRydWUsIlBhcmVudFN0eWxlIjpudWxsfSwiSW5kZXgiOjExLCJTbWFydER1cmF0aW9uQWN0aXZhdGVkIjpmYWxzZSwiRGF0ZUZvcm1hdCI6eyIkcmVmIjoiMTI1In0sIklkIjoiYjg2MDYxYzEtMDRjZS00MzUxLTgwNTMtYjEwMGNjZmFmNTk3IiwiSW1wb3J0SWQiOm51bGwsIlRpdGxlIjoiSUEgOiAxNSgxKSBBYmJyZXZpYXRpb25zIGFuZCBwaWN0b2dyYW1zOyAxNSgyKSBQYWNrYWdlcyBzaXplOyA5OCgyKSBCUEYgYW5kIEJQRiBhY3RpdmUgc3Vic3RhbmNlczsgMTEyYigyKSBGb3JtcyB0byBlbnRlciBpbmZvcm1hdGlvbiBpbiB0aGUgZXF1aW5lIGlkZW50aWZpY2F0aW9uIHBhc3Nwb3J0OyAxMTcoNSkgTGlzdCBvZiBlc3NlbnRpYWwgc3Vic3RhbmNlcyBmb3IgZXF1aW5lIHNwZWNpZXMiLCJOb3RlIjpudWxsLCJIeXBlcmxpbmsiOm51bGwsIklzQ2hhbmdlZCI6ZmFsc2UsIklzTmV3IjpmYWxzZX0seyIkaWQiOiIzODIiLCJHcm91cE5hbWUiOm51bGwsIlN0YXJ0RGF0ZSI6IjIwMjItMDEtMDJUMDA6MDA6MDBaIiwiRW5kRGF0ZSI6IjIwMjUtMDEtMDFUMjM6NTk6MDBaIiwiUGVyY2VudGFnZUNvbXBsZXRlIjpudWxsLCJTdHlsZSI6eyIkaWQiOiIzODMiLCJTaGFwZSI6MSwiU2hhcGVUaGlja25lc3MiOjEsIkR1cmF0aW9uRm9ybWF0IjowLCJJbmNsdWRlTm9uV29ya2luZ0RheXNJbkR1cmF0aW9uIjpmYWxzZSwiUGVyY2VudGFnZUNvbXBsZXRlU3R5bGUiOnsiJGlkIjoiMzg0IiwiRm9udFNldHRpbmdzIjp7IiRpZCI6IjM4NSIsIkZvbnRTaXplIjoxMCwiRm9udE5hbWUiOiJDYWxpYnJpIiwiSXNCb2xkIjpmYWxzZSwiSXNJdGFsaWMiOmZhbHNlLCJJc1VuZGVybGluZWQiOmZhbHNlLCJQYXJlbnRTdHlsZSI6bnVsbH0sIkF1dG9TaXplIjowLCJGb3JlZ3JvdW5kIjp7IiRyZWYiOiI4NSJ9LCJNYXhXaWR0aCI6MjAwLjAsIk1heEhlaWdodCI6IkluZmluaXR5IiwiU21hcnRGb3JlZ3JvdW5kSXNBY3RpdmUiOmZhbHNlLCJIb3Jpem9udGFsQWxpZ25tZW50IjowLCJWZXJ0aWNhbEFsaWdubWVudCI6MCwiU21hcnRGb3JlZ3JvdW5kIjpudWxsLCJNYXJnaW4iOnsiJHJlZiI6Ijg3In0sIlBhZGRpbmciOnsiJHJlZiI6Ijg4In0sIkJhY2tncm91bmQiOnsiJHJlZiI6Ijg5In0sIklzVmlzaWJsZSI6dHJ1ZSwiV2lkdGgiOjAuMCwiSGVpZ2h0IjowLjAsIkJvcmRlclN0eWxlIjp7IiRpZCI6IjM4NiIsIkxpbmVDb2xvciI6bnVsbCwiTGluZVdlaWdodCI6MC4wLCJMaW5lVHlwZSI6MCwiUGFyZW50U3R5bGUiOm51bGx9LCJQYXJlbnRTdHlsZSI6bnVsbH0sIkR1cmF0aW9uU3R5bGUiOnsiJGlkIjoiMzg3IiwiRm9udFNldHRpbmdzIjp7IiRpZCI6IjM4OCIsIkZvbnRTaXplIjoxMCwiRm9udE5hbWUiOiJDYWxpYnJpIiwiSXNCb2xkIjpmYWxzZSwiSXNJdGFsaWMiOmZhbHNlLCJJc1VuZGVybGluZWQiOmZhbHNlLCJQYXJlbnRTdHlsZSI6bnVsbH0sIkF1dG9TaXplIjowLCJGb3JlZ3JvdW5kIjp7IiRyZWYiOiI5MiJ9LCJNYXhXaWR0aCI6MjAwLjAsIk1heEhlaWdodCI6IkluZmluaXR5IiwiU21hcnRGb3JlZ3JvdW5kSXNBY3RpdmUiOmZhbHNlLCJIb3Jpem9udGFsQWxpZ25tZW50IjowLCJWZXJ0aWNhbEFsaWdubWVudCI6MCwiU21hcnRGb3JlZ3JvdW5kIjpudWxsLCJNYXJnaW4iOnsiJHJlZiI6Ijk0In0sIlBhZGRpbmciOnsiJHJlZiI6Ijk1In0sIkJhY2tncm91bmQiOnsiJHJlZiI6Ijk2In0sIklzVmlzaWJsZSI6dHJ1ZSwiV2lkdGgiOjAuMCwiSGVpZ2h0IjowLjAsIkJvcmRlclN0eWxlIjp7IiRpZCI6IjM4OSIsIkxpbmVDb2xvciI6bnVsbCwiTGluZVdlaWdodCI6MC4wLCJMaW5lVHlwZSI6MCwiUGFyZW50U3R5bGUiOm51bGx9LCJQYXJlbnRTdHlsZSI6bnVsbH0sIkhvcml6b250YWxDb25uZWN0b3JTdHlsZSI6eyIkaWQiOiIzOTAiLCJMaW5lQ29sb3IiOnsiJHJlZiI6Ijk4In0sIkxpbmVXZWlnaHQiOjEuMCwiTGluZVR5cGUiOjAsIlBhcmVudFN0eWxlIjpudWxsfSwiVmVydGljYWxDb25uZWN0b3JTdHlsZSI6eyIkaWQiOiIzOTEiLCJMaW5lQ29sb3IiOnsiJHJlZiI6IjEwM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MzkyIiwiTWFyZ2luIjp7IiRyZWYiOiIxMDQifSwiUGFkZGluZyI6eyIkcmVmIjoiMTA1In0sIkJhY2tncm91bmQiOnsiJGlkIjoiMzkzIiwiQ29sb3IiOnsiJGlkIjoiMzk0IiwiQSI6MjU1LCJSIjoyLCJHIjoxNzgsIkIiOjIzOH19LCJJc1Zpc2libGUiOnRydWUsIldpZHRoIjowLjAsIkhlaWdodCI6MTYuMCwiQm9yZGVyU3R5bGUiOnsiJGlkIjoiMzk1IiwiTGluZUNvbG9yIjp7IiRyZWYiOiIxMDkifSwiTGluZVdlaWdodCI6MC4wLCJMaW5lVHlwZSI6MCwiUGFyZW50U3R5bGUiOm51bGx9LCJQYXJlbnRTdHlsZSI6bnVsbH0sIlRpdGxlU3R5bGUiOnsiJGlkIjoiMzk2IiwiRm9udFNldHRpbmdzIjp7IiRpZCI6IjM5NyIsIkZvbnRTaXplIjoxMSwiRm9udE5hbWUiOiJDYWxpYnJpIiwiSXNCb2xkIjp0cnVlLCJJc0l0YWxpYyI6ZmFsc2UsIklzVW5kZXJsaW5lZCI6ZmFsc2UsIlBhcmVudFN0eWxlIjpudWxsfSwiQXV0b1NpemUiOjAsIkZvcmVncm91bmQiOnsiJHJlZiI6IjExMyJ9LCJNYXhXaWR0aCI6NzIwLjAsIk1heEhlaWdodCI6IkluZmluaXR5IiwiU21hcnRGb3JlZ3JvdW5kSXNBY3RpdmUiOmZhbHNlLCJIb3Jpem9udGFsQWxpZ25tZW50IjowLCJWZXJ0aWNhbEFsaWdubWVudCI6MCwiU21hcnRGb3JlZ3JvdW5kIjpudWxsLCJNYXJnaW4iOnsiJHJlZiI6IjExNSJ9LCJQYWRkaW5nIjp7IiRyZWYiOiIxMTYifSwiQmFja2dyb3VuZCI6eyIkcmVmIjoiMTE3In0sIklzVmlzaWJsZSI6dHJ1ZSwiV2lkdGgiOjAuMCwiSGVpZ2h0IjowLjAsIkJvcmRlclN0eWxlIjp7IiRpZCI6IjM5OCIsIkxpbmVDb2xvciI6bnVsbCwiTGluZVdlaWdodCI6MC4wLCJMaW5lVHlwZSI6MCwiUGFyZW50U3R5bGUiOm51bGx9LCJQYXJlbnRTdHlsZSI6bnVsbH0sIkRhdGVTdHlsZSI6eyIkaWQiOiIzOTkiLCJGb250U2V0dGluZ3MiOnsiJGlkIjoiNDAwIiwiRm9udFNpemUiOjEwLCJGb250TmFtZSI6IkNhbGlicmkiLCJJc0JvbGQiOmZhbHNlLCJJc0l0YWxpYyI6ZmFsc2UsIklzVW5kZXJsaW5lZCI6ZmFsc2UsIlBhcmVudFN0eWxlIjpudWxsfSwiQXV0b1NpemUiOjAsIkZvcmVncm91bmQiOnsiJHJlZiI6IjEyMCJ9LCJNYXhXaWR0aCI6MjAwLjAsIk1heEhlaWdodCI6IkluZmluaXR5IiwiU21hcnRGb3JlZ3JvdW5kSXNBY3RpdmUiOmZhbHNlLCJIb3Jpem9udGFsQWxpZ25tZW50IjowLCJWZXJ0aWNhbEFsaWdubWVudCI6MCwiU21hcnRGb3JlZ3JvdW5kIjpudWxsLCJNYXJnaW4iOnsiJHJlZiI6IjEyMiJ9LCJQYWRkaW5nIjp7IiRyZWYiOiIxMjMifSwiQmFja2dyb3VuZCI6eyIkcmVmIjoiMTI0In0sIklzVmlzaWJsZSI6dHJ1ZSwiV2lkdGgiOjAuMCwiSGVpZ2h0IjowLjAsIkJvcmRlclN0eWxlIjp7IiRpZCI6IjQwMSIsIkxpbmVDb2xvciI6bnVsbCwiTGluZVdlaWdodCI6MC4wLCJMaW5lVHlwZSI6MCwiUGFyZW50U3R5bGUiOm51bGx9LCJQYXJlbnRTdHlsZSI6bnVsbH0sIkRhdGVGb3JtYXQiOnsiJHJlZiI6IjEyNSJ9LCJJc1Zpc2libGUiOnRydWUsIlBhcmVudFN0eWxlIjpudWxsfSwiSW5kZXgiOjEyLCJTbWFydER1cmF0aW9uQWN0aXZhdGVkIjpmYWxzZSwiRGF0ZUZvcm1hdCI6eyIkcmVmIjoiMTI1In0sIklkIjoiOThmYzk4NmMtN2NmNi00NWVlLWIxYWEtY2FjNDMwMjg2Nzc3IiwiSW1wb3J0SWQiOm51bGwsIlRpdGxlIjoiREEgOiAxMTJiKDEpIENvbnRlbnQgYW5kIGZvcm1hdCBvZiBpbmZvcm1hdGlvbiB0byBiZSBjb250YWluZWQgb24gdGhlIGVxdWluZSBpZGVudHJpZmljYXRpb24gZG9jdW1lbnQiLCJOb3RlIjpudWxsLCJIeXBlcmxpbmsiOm51bGwsIklzQ2hhbmdlZCI6ZmFsc2UsIklzTmV3IjpmYWxzZX0seyIkaWQiOiI0MDIiLCJHcm91cE5hbWUiOm51bGwsIlN0YXJ0RGF0ZSI6IjIwMjYtMDEtMDFUMjM6NTk6MDBaIiwiRW5kRGF0ZSI6IjIwMjctMDEtMDFUMjM6NTk6MDBaIiwiUGVyY2VudGFnZUNvbXBsZXRlIjpudWxsLCJTdHlsZSI6eyIkaWQiOiI0MDMiLCJTaGFwZSI6MSwiU2hhcGVUaGlja25lc3MiOjEsIkR1cmF0aW9uRm9ybWF0IjowLCJJbmNsdWRlTm9uV29ya2luZ0RheXNJbkR1cmF0aW9uIjpmYWxzZSwiUGVyY2VudGFnZUNvbXBsZXRlU3R5bGUiOnsiJGlkIjoiNDA0IiwiRm9udFNldHRpbmdzIjp7IiRpZCI6IjQwNSIsIkZvbnRTaXplIjoxMCwiRm9udE5hbWUiOiJDYWxpYnJpIiwiSXNCb2xkIjpmYWxzZSwiSXNJdGFsaWMiOmZhbHNlLCJJc1VuZGVybGluZWQiOmZhbHNlLCJQYXJlbnRTdHlsZSI6bnVsbH0sIkF1dG9TaXplIjowLCJGb3JlZ3JvdW5kIjp7IiRyZWYiOiI4NSJ9LCJNYXhXaWR0aCI6MjAwLjAsIk1heEhlaWdodCI6IkluZmluaXR5IiwiU21hcnRGb3JlZ3JvdW5kSXNBY3RpdmUiOmZhbHNlLCJIb3Jpem9udGFsQWxpZ25tZW50IjowLCJWZXJ0aWNhbEFsaWdubWVudCI6MCwiU21hcnRGb3JlZ3JvdW5kIjpudWxsLCJNYXJnaW4iOnsiJHJlZiI6Ijg3In0sIlBhZGRpbmciOnsiJHJlZiI6Ijg4In0sIkJhY2tncm91bmQiOnsiJHJlZiI6Ijg5In0sIklzVmlzaWJsZSI6dHJ1ZSwiV2lkdGgiOjAuMCwiSGVpZ2h0IjowLjAsIkJvcmRlclN0eWxlIjp7IiRpZCI6IjQwNiIsIkxpbmVDb2xvciI6bnVsbCwiTGluZVdlaWdodCI6MC4wLCJMaW5lVHlwZSI6MCwiUGFyZW50U3R5bGUiOm51bGx9LCJQYXJlbnRTdHlsZSI6bnVsbH0sIkR1cmF0aW9uU3R5bGUiOnsiJGlkIjoiNDA3IiwiRm9udFNldHRpbmdzIjp7IiRpZCI6IjQwOCIsIkZvbnRTaXplIjoxMCwiRm9udE5hbWUiOiJDYWxpYnJpIiwiSXNCb2xkIjpmYWxzZSwiSXNJdGFsaWMiOmZhbHNlLCJJc1VuZGVybGluZWQiOmZhbHNlLCJQYXJlbnRTdHlsZSI6bnVsbH0sIkF1dG9TaXplIjowLCJGb3JlZ3JvdW5kIjp7IiRyZWYiOiI5MiJ9LCJNYXhXaWR0aCI6MjAwLjAsIk1heEhlaWdodCI6IkluZmluaXR5IiwiU21hcnRGb3JlZ3JvdW5kSXNBY3RpdmUiOmZhbHNlLCJIb3Jpem9udGFsQWxpZ25tZW50IjowLCJWZXJ0aWNhbEFsaWdubWVudCI6MCwiU21hcnRGb3JlZ3JvdW5kIjpudWxsLCJNYXJnaW4iOnsiJHJlZiI6Ijk0In0sIlBhZGRpbmciOnsiJHJlZiI6Ijk1In0sIkJhY2tncm91bmQiOnsiJHJlZiI6Ijk2In0sIklzVmlzaWJsZSI6dHJ1ZSwiV2lkdGgiOjAuMCwiSGVpZ2h0IjowLjAsIkJvcmRlclN0eWxlIjp7IiRpZCI6IjQwOSIsIkxpbmVDb2xvciI6bnVsbCwiTGluZVdlaWdodCI6MC4wLCJMaW5lVHlwZSI6MCwiUGFyZW50U3R5bGUiOm51bGx9LCJQYXJlbnRTdHlsZSI6bnVsbH0sIkhvcml6b250YWxDb25uZWN0b3JTdHlsZSI6eyIkaWQiOiI0MTAiLCJMaW5lQ29sb3IiOnsiJHJlZiI6Ijk4In0sIkxpbmVXZWlnaHQiOjEuMCwiTGluZVR5cGUiOjAsIlBhcmVudFN0eWxlIjpudWxsfSwiVmVydGljYWxDb25uZWN0b3JTdHlsZSI6eyIkaWQiOiI0MTEiLCJMaW5lQ29sb3IiOnsiJHJlZiI6IjEwM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NDEyIiwiTWFyZ2luIjp7IiRyZWYiOiIxMDQifSwiUGFkZGluZyI6eyIkcmVmIjoiMTA1In0sIkJhY2tncm91bmQiOnsiJGlkIjoiNDEzIiwiQ29sb3IiOnsiJGlkIjoiNDE0IiwiQSI6MjU1LCJSIjo0NywiRyI6NTQsIkIiOjE1M319LCJJc1Zpc2libGUiOnRydWUsIldpZHRoIjowLjAsIkhlaWdodCI6MTYuMCwiQm9yZGVyU3R5bGUiOnsiJGlkIjoiNDE1IiwiTGluZUNvbG9yIjp7IiRyZWYiOiIxMDkifSwiTGluZVdlaWdodCI6MC4wLCJMaW5lVHlwZSI6MCwiUGFyZW50U3R5bGUiOm51bGx9LCJQYXJlbnRTdHlsZSI6bnVsbH0sIlRpdGxlU3R5bGUiOnsiJGlkIjoiNDE2IiwiRm9udFNldHRpbmdzIjp7IiRpZCI6IjQxNyIsIkZvbnRTaXplIjoxMSwiRm9udE5hbWUiOiJDYWxpYnJpIiwiSXNCb2xkIjp0cnVlLCJJc0l0YWxpYyI6ZmFsc2UsIklzVW5kZXJsaW5lZCI6ZmFsc2UsIlBhcmVudFN0eWxlIjpudWxsfSwiQXV0b1NpemUiOjAsIkZvcmVncm91bmQiOnsiJHJlZiI6IjExMyJ9LCJNYXhXaWR0aCI6NzIwLjAsIk1heEhlaWdodCI6IkluZmluaXR5IiwiU21hcnRGb3JlZ3JvdW5kSXNBY3RpdmUiOmZhbHNlLCJIb3Jpem9udGFsQWxpZ25tZW50IjowLCJWZXJ0aWNhbEFsaWdubWVudCI6MCwiU21hcnRGb3JlZ3JvdW5kIjpudWxsLCJNYXJnaW4iOnsiJHJlZiI6IjExNSJ9LCJQYWRkaW5nIjp7IiRyZWYiOiIxMTYifSwiQmFja2dyb3VuZCI6eyIkcmVmIjoiMTE3In0sIklzVmlzaWJsZSI6dHJ1ZSwiV2lkdGgiOjAuMCwiSGVpZ2h0IjowLjAsIkJvcmRlclN0eWxlIjp7IiRpZCI6IjQxOCIsIkxpbmVDb2xvciI6bnVsbCwiTGluZVdlaWdodCI6MC4wLCJMaW5lVHlwZSI6MCwiUGFyZW50U3R5bGUiOm51bGx9LCJQYXJlbnRTdHlsZSI6bnVsbH0sIkRhdGVTdHlsZSI6eyIkaWQiOiI0MTkiLCJGb250U2V0dGluZ3MiOnsiJGlkIjoiNDIwIiwiRm9udFNpemUiOjEwLCJGb250TmFtZSI6IkNhbGlicmkiLCJJc0JvbGQiOmZhbHNlLCJJc0l0YWxpYyI6ZmFsc2UsIklzVW5kZXJsaW5lZCI6ZmFsc2UsIlBhcmVudFN0eWxlIjpudWxsfSwiQXV0b1NpemUiOjAsIkZvcmVncm91bmQiOnsiJHJlZiI6IjEyMCJ9LCJNYXhXaWR0aCI6MjAwLjAsIk1heEhlaWdodCI6IkluZmluaXR5IiwiU21hcnRGb3JlZ3JvdW5kSXNBY3RpdmUiOmZhbHNlLCJIb3Jpem9udGFsQWxpZ25tZW50IjowLCJWZXJ0aWNhbEFsaWdubWVudCI6MCwiU21hcnRGb3JlZ3JvdW5kIjpudWxsLCJNYXJnaW4iOnsiJHJlZiI6IjEyMiJ9LCJQYWRkaW5nIjp7IiRyZWYiOiIxMjMifSwiQmFja2dyb3VuZCI6eyIkcmVmIjoiMTI0In0sIklzVmlzaWJsZSI6dHJ1ZSwiV2lkdGgiOjAuMCwiSGVpZ2h0IjowLjAsIkJvcmRlclN0eWxlIjp7IiRpZCI6IjQyMSIsIkxpbmVDb2xvciI6bnVsbCwiTGluZVdlaWdodCI6MC4wLCJMaW5lVHlwZSI6MCwiUGFyZW50U3R5bGUiOm51bGx9LCJQYXJlbnRTdHlsZSI6bnVsbH0sIkRhdGVGb3JtYXQiOnsiJHJlZiI6IjEyNSJ9LCJJc1Zpc2libGUiOnRydWUsIlBhcmVudFN0eWxlIjpudWxsfSwiSW5kZXgiOjE0LCJTbWFydER1cmF0aW9uQWN0aXZhdGVkIjpmYWxzZSwiRGF0ZUZvcm1hdCI6eyIkcmVmIjoiMTI1In0sIklkIjoiOWUyYjJhYmEtZDMwNi00MTNmLWEyNGItNTdjNzUxMGYyMGI0IiwiSW1wb3J0SWQiOm51bGwsIlRpdGxlIjoiMTE2YSgzKSA6IExpc3Qgb2Ygc3Vic3RhbmNlcyB3aGljaCBtYXkgYmUgdXNlZCBmb3IgZm9vZCBwcm9kdWNpbmcgYXF1YXRpYyBzcGVjaWVzIiwiTm90ZSI6bnVsbCwiSHlwZXJsaW5rIjpudWxsLCJJc0NoYW5nZWQiOmZhbHNlLCJJc05ldyI6ZmFsc2V9LHsiJGlkIjoiNDIyIiwiR3JvdXBOYW1lIjpudWxsLCJTdGFydERhdGUiOiIyMDIyLTAxLTAxVDIzOjU5OjAwWiIsIkVuZERhdGUiOiIyMDI4LTAxLTAyVDIzOjU5OjAwWiIsIlBlcmNlbnRhZ2VDb21wbGV0ZSI6bnVsbCwiU3R5bGUiOnsiJGlkIjoiNDIzIiwiU2hhcGUiOjEsIlNoYXBlVGhpY2tuZXNzIjoxLCJEdXJhdGlvbkZvcm1hdCI6MCwiSW5jbHVkZU5vbldvcmtpbmdEYXlzSW5EdXJhdGlvbiI6ZmFsc2UsIlBlcmNlbnRhZ2VDb21wbGV0ZVN0eWxlIjp7IiRpZCI6IjQyNCIsIkZvbnRTZXR0aW5ncyI6eyIkaWQiOiI0MjUiLCJGb250U2l6ZSI6MTAsIkZvbnROYW1lIjoiQ2FsaWJyaSIsIklzQm9sZCI6ZmFsc2UsIklzSXRhbGljIjpmYWxzZSwiSXNVbmRlcmxpbmVkIjpmYWxzZSwiUGFyZW50U3R5bGUiOm51bGx9LCJBdXRvU2l6ZSI6MCwiRm9yZWdyb3VuZCI6eyIkcmVmIjoiODUifSwiTWF4V2lkdGgiOjIwMC4wLCJNYXhIZWlnaHQiOiJJbmZpbml0eSIsIlNtYXJ0Rm9yZWdyb3VuZElzQWN0aXZlIjpmYWxzZSwiSG9yaXpvbnRhbEFsaWdubWVudCI6MCwiVmVydGljYWxBbGlnbm1lbnQiOjAsIlNtYXJ0Rm9yZWdyb3VuZCI6bnVsbCwiTWFyZ2luIjp7IiRyZWYiOiI4NyJ9LCJQYWRkaW5nIjp7IiRyZWYiOiI4OCJ9LCJCYWNrZ3JvdW5kIjp7IiRyZWYiOiI4OSJ9LCJJc1Zpc2libGUiOnRydWUsIldpZHRoIjowLjAsIkhlaWdodCI6MC4wLCJCb3JkZXJTdHlsZSI6eyIkaWQiOiI0MjYiLCJMaW5lQ29sb3IiOm51bGwsIkxpbmVXZWlnaHQiOjAuMCwiTGluZVR5cGUiOjAsIlBhcmVudFN0eWxlIjpudWxsfSwiUGFyZW50U3R5bGUiOm51bGx9LCJEdXJhdGlvblN0eWxlIjp7IiRpZCI6IjQyNyIsIkZvbnRTZXR0aW5ncyI6eyIkaWQiOiI0MjgiLCJGb250U2l6ZSI6MTAsIkZvbnROYW1lIjoiQ2FsaWJyaSIsIklzQm9sZCI6ZmFsc2UsIklzSXRhbGljIjpmYWxzZSwiSXNVbmRlcmxpbmVkIjpmYWxzZSwiUGFyZW50U3R5bGUiOm51bGx9LCJBdXRvU2l6ZSI6MCwiRm9yZWdyb3VuZCI6eyIkcmVmIjoiOTIifSwiTWF4V2lkdGgiOjIwMC4wLCJNYXhIZWlnaHQiOiJJbmZpbml0eSIsIlNtYXJ0Rm9yZWdyb3VuZElzQWN0aXZlIjpmYWxzZSwiSG9yaXpvbnRhbEFsaWdubWVudCI6MCwiVmVydGljYWxBbGlnbm1lbnQiOjAsIlNtYXJ0Rm9yZWdyb3VuZCI6bnVsbCwiTWFyZ2luIjp7IiRyZWYiOiI5NCJ9LCJQYWRkaW5nIjp7IiRyZWYiOiI5NSJ9LCJCYWNrZ3JvdW5kIjp7IiRyZWYiOiI5NiJ9LCJJc1Zpc2libGUiOnRydWUsIldpZHRoIjowLjAsIkhlaWdodCI6MC4wLCJCb3JkZXJTdHlsZSI6eyIkaWQiOiI0MjkiLCJMaW5lQ29sb3IiOm51bGwsIkxpbmVXZWlnaHQiOjAuMCwiTGluZVR5cGUiOjAsIlBhcmVudFN0eWxlIjpudWxsfSwiUGFyZW50U3R5bGUiOm51bGx9LCJIb3Jpem9udGFsQ29ubmVjdG9yU3R5bGUiOnsiJGlkIjoiNDMwIiwiTGluZUNvbG9yIjp7IiRyZWYiOiI5OCJ9LCJMaW5lV2VpZ2h0IjoxLjAsIkxpbmVUeXBlIjowLCJQYXJlbnRTdHlsZSI6bnVsbH0sIlZlcnRpY2FsQ29ubmVjdG9yU3R5bGUiOnsiJGlkIjoiNDMxIiwiTGluZUNvbG9yIjp7IiRyZWYiOiIxMDE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QzMiIsIk1hcmdpbiI6eyIkcmVmIjoiMTA0In0sIlBhZGRpbmciOnsiJHJlZiI6IjEwNSJ9LCJCYWNrZ3JvdW5kIjp7IiRpZCI6IjQzMyIsIkNvbG9yIjp7IiRpZCI6IjQzNCIsIkEiOjI1NSwiUiI6MTExLCJHIjo0OSwiQiI6MTUyfX0sIklzVmlzaWJsZSI6dHJ1ZSwiV2lkdGgiOjAuMCwiSGVpZ2h0IjoxNi4wLCJCb3JkZXJTdHlsZSI6eyIkaWQiOiI0MzUiLCJMaW5lQ29sb3IiOnsiJHJlZiI6IjEwOSJ9LCJMaW5lV2VpZ2h0IjowLjAsIkxpbmVUeXBlIjowLCJQYXJlbnRTdHlsZSI6bnVsbH0sIlBhcmVudFN0eWxlIjpudWxsfSwiVGl0bGVTdHlsZSI6eyIkaWQiOiI0MzYiLCJGb250U2V0dGluZ3MiOnsiJGlkIjoiNDM3IiwiRm9udFNpemUiOjExLCJGb250TmFtZSI6IkNhbGlicmkiLCJJc0JvbGQiOnRydWUsIklzSXRhbGljIjpmYWxzZSwiSXNVbmRlcmxpbmVkIjpmYWxzZSwiUGFyZW50U3R5bGUiOm51bGx9LCJBdXRvU2l6ZSI6MCwiRm9yZWdyb3VuZCI6eyIkcmVmIjoiMTEzIn0sIk1heFdpZHRoIjo3MjAuMCwiTWF4SGVpZ2h0IjoiSW5maW5pdHkiLCJTbWFydEZvcmVncm91bmRJc0FjdGl2ZSI6ZmFsc2UsIkhvcml6b250YWxBbGlnbm1lbnQiOjAsIlZlcnRpY2FsQWxpZ25tZW50IjowLCJTbWFydEZvcmVncm91bmQiOm51bGwsIk1hcmdpbiI6eyIkcmVmIjoiMTE1In0sIlBhZGRpbmciOnsiJHJlZiI6IjExNiJ9LCJCYWNrZ3JvdW5kIjp7IiRyZWYiOiIxMTcifSwiSXNWaXNpYmxlIjp0cnVlLCJXaWR0aCI6MC4wLCJIZWlnaHQiOjAuMCwiQm9yZGVyU3R5bGUiOnsiJGlkIjoiNDM4IiwiTGluZUNvbG9yIjpudWxsLCJMaW5lV2VpZ2h0IjowLjAsIkxpbmVUeXBlIjowLCJQYXJlbnRTdHlsZSI6bnVsbH0sIlBhcmVudFN0eWxlIjpudWxsfSwiRGF0ZVN0eWxlIjp7IiRpZCI6IjQzOSIsIkZvbnRTZXR0aW5ncyI6eyIkaWQiOiI0NDAiLCJGb250U2l6ZSI6MTAsIkZvbnROYW1lIjoiQ2FsaWJyaSIsIklzQm9sZCI6ZmFsc2UsIklzSXRhbGljIjpmYWxzZSwiSXNVbmRlcmxpbmVkIjpmYWxzZSwiUGFyZW50U3R5bGUiOm51bGx9LCJBdXRvU2l6ZSI6MCwiRm9yZWdyb3VuZCI6eyIkcmVmIjoiMTIwIn0sIk1heFdpZHRoIjoyMDAuMCwiTWF4SGVpZ2h0IjoiSW5maW5pdHkiLCJTbWFydEZvcmVncm91bmRJc0FjdGl2ZSI6ZmFsc2UsIkhvcml6b250YWxBbGlnbm1lbnQiOjAsIlZlcnRpY2FsQWxpZ25tZW50IjowLCJTbWFydEZvcmVncm91bmQiOm51bGwsIk1hcmdpbiI6eyIkcmVmIjoiMTIyIn0sIlBhZGRpbmciOnsiJHJlZiI6IjEyMyJ9LCJCYWNrZ3JvdW5kIjp7IiRyZWYiOiIxMjQifSwiSXNWaXNpYmxlIjp0cnVlLCJXaWR0aCI6MC4wLCJIZWlnaHQiOjAuMCwiQm9yZGVyU3R5bGUiOnsiJGlkIjoiNDQxIiwiTGluZUNvbG9yIjpudWxsLCJMaW5lV2VpZ2h0IjowLjAsIkxpbmVUeXBlIjowLCJQYXJlbnRTdHlsZSI6bnVsbH0sIlBhcmVudFN0eWxlIjpudWxsfSwiRGF0ZUZvcm1hdCI6eyIkcmVmIjoiMTI1In0sIklzVmlzaWJsZSI6dHJ1ZSwiUGFyZW50U3R5bGUiOm51bGx9LCJJbmRleCI6MTUsIlNtYXJ0RHVyYXRpb25BY3RpdmF0ZWQiOmZhbHNlLCJEYXRlRm9ybWF0Ijp7IiRyZWYiOiIxMjUifSwiSWQiOiJiNTBmMGY5Zi05NGFmLTQxOTUtOTkzMi1mNzU3ZWE1ZjU5MjUiLCJJbXBvcnRJZCI6bnVsbCwiVGl0bGUiOiJJQSA6IDE1KDApIElkZW50aWZpY2F0aW9uIGNvZGU7IDYzKDQpIFJ1bGVzIG9mIHdvcmtzaGFyaW5nIHByb2NlZHVyZTsgMTEwKDUpIEZvcm1hdCBvZiB2ZXRlcmluYXJ5IHByZXNjcmlwdGlvbjsgMTExYSg1KSBMaXN0IG9mIGFudGltaWNyb2JpYWxzIGZvcmJpZGRlbiBmb3IgY2FzY2FkZSB1c2UiLCJOb3RlIjpudWxsLCJIeXBlcmxpbmsiOm51bGwsIklzQ2hhbmdlZCI6ZmFsc2UsIklzTmV3IjpmYWxzZX0seyIkaWQiOiI0NDIiLCJHcm91cE5hbWUiOm51bGwsIlN0YXJ0RGF0ZSI6IjIwMjItMDEtMDJUMDA6MDA6MDBaIiwiRW5kRGF0ZSI6IjIwMjQtMDEtMDJUMjM6NTk6MDBaIiwiUGVyY2VudGFnZUNvbXBsZXRlIjpudWxsLCJTdHlsZSI6eyIkaWQiOiI0NDMiLCJTaGFwZSI6MSwiU2hhcGVUaGlja25lc3MiOjEsIkR1cmF0aW9uRm9ybWF0IjowLCJJbmNsdWRlTm9uV29ya2luZ0RheXNJbkR1cmF0aW9uIjpmYWxzZSwiUGVyY2VudGFnZUNvbXBsZXRlU3R5bGUiOnsiJGlkIjoiNDQ0IiwiRm9udFNldHRpbmdzIjp7IiRpZCI6IjQ0NSIsIkZvbnRTaXplIjoxMCwiRm9udE5hbWUiOiJDYWxpYnJpIiwiSXNCb2xkIjpmYWxzZSwiSXNJdGFsaWMiOmZhbHNlLCJJc1VuZGVybGluZWQiOmZhbHNlLCJQYXJlbnRTdHlsZSI6bnVsbH0sIkF1dG9TaXplIjowLCJGb3JlZ3JvdW5kIjp7IiRyZWYiOiI4NSJ9LCJNYXhXaWR0aCI6MjAwLjAsIk1heEhlaWdodCI6IkluZmluaXR5IiwiU21hcnRGb3JlZ3JvdW5kSXNBY3RpdmUiOmZhbHNlLCJIb3Jpem9udGFsQWxpZ25tZW50IjowLCJWZXJ0aWNhbEFsaWdubWVudCI6MCwiU21hcnRGb3JlZ3JvdW5kIjpudWxsLCJNYXJnaW4iOnsiJHJlZiI6Ijg3In0sIlBhZGRpbmciOnsiJHJlZiI6Ijg4In0sIkJhY2tncm91bmQiOnsiJHJlZiI6Ijg5In0sIklzVmlzaWJsZSI6dHJ1ZSwiV2lkdGgiOjAuMCwiSGVpZ2h0IjowLjAsIkJvcmRlclN0eWxlIjp7IiRpZCI6IjQ0NiIsIkxpbmVDb2xvciI6bnVsbCwiTGluZVdlaWdodCI6MC4wLCJMaW5lVHlwZSI6MCwiUGFyZW50U3R5bGUiOm51bGx9LCJQYXJlbnRTdHlsZSI6bnVsbH0sIkR1cmF0aW9uU3R5bGUiOnsiJGlkIjoiNDQ3IiwiRm9udFNldHRpbmdzIjp7IiRpZCI6IjQ0OCIsIkZvbnRTaXplIjoxMCwiRm9udE5hbWUiOiJDYWxpYnJpIiwiSXNCb2xkIjpmYWxzZSwiSXNJdGFsaWMiOmZhbHNlLCJJc1VuZGVybGluZWQiOmZhbHNlLCJQYXJlbnRTdHlsZSI6bnVsbH0sIkF1dG9TaXplIjowLCJGb3JlZ3JvdW5kIjp7IiRyZWYiOiI5MiJ9LCJNYXhXaWR0aCI6MjAwLjAsIk1heEhlaWdodCI6IkluZmluaXR5IiwiU21hcnRGb3JlZ3JvdW5kSXNBY3RpdmUiOmZhbHNlLCJIb3Jpem9udGFsQWxpZ25tZW50IjowLCJWZXJ0aWNhbEFsaWdubWVudCI6MCwiU21hcnRGb3JlZ3JvdW5kIjpudWxsLCJNYXJnaW4iOnsiJHJlZiI6Ijk0In0sIlBhZGRpbmciOnsiJHJlZiI6Ijk1In0sIkJhY2tncm91bmQiOnsiJHJlZiI6Ijk2In0sIklzVmlzaWJsZSI6dHJ1ZSwiV2lkdGgiOjAuMCwiSGVpZ2h0IjowLjAsIkJvcmRlclN0eWxlIjp7IiRpZCI6IjQ0OSIsIkxpbmVDb2xvciI6bnVsbCwiTGluZVdlaWdodCI6MC4wLCJMaW5lVHlwZSI6MCwiUGFyZW50U3R5bGUiOm51bGx9LCJQYXJlbnRTdHlsZSI6bnVsbH0sIkhvcml6b250YWxDb25uZWN0b3JTdHlsZSI6eyIkaWQiOiI0NTAiLCJMaW5lQ29sb3IiOnsiJHJlZiI6Ijk4In0sIkxpbmVXZWlnaHQiOjEuMCwiTGluZVR5cGUiOjAsIlBhcmVudFN0eWxlIjpudWxsfSwiVmVydGljYWxDb25uZWN0b3JTdHlsZSI6eyIkaWQiOiI0NTEiLCJMaW5lQ29sb3IiOnsiJHJlZiI6IjEwM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NDUyIiwiTWFyZ2luIjp7IiRyZWYiOiIxMDQifSwiUGFkZGluZyI6eyIkcmVmIjoiMTA1In0sIkJhY2tncm91bmQiOnsiJGlkIjoiNDUzIiwiQ29sb3IiOnsiJGlkIjoiNDU0IiwiQSI6MjU1LCJSIjoxMTEsIkciOjQ5LCJCIjoxNTJ9fSwiSXNWaXNpYmxlIjp0cnVlLCJXaWR0aCI6MC4wLCJIZWlnaHQiOjE2LjAsIkJvcmRlclN0eWxlIjp7IiRpZCI6IjQ1NSIsIkxpbmVDb2xvciI6eyIkcmVmIjoiMTA5In0sIkxpbmVXZWlnaHQiOjAuMCwiTGluZVR5cGUiOjAsIlBhcmVudFN0eWxlIjpudWxsfSwiUGFyZW50U3R5bGUiOm51bGx9LCJUaXRsZVN0eWxlIjp7IiRpZCI6IjQ1NiIsIkZvbnRTZXR0aW5ncyI6eyIkaWQiOiI0NTciLCJGb250U2l6ZSI6MTEsIkZvbnROYW1lIjoiQ2FsaWJyaSIsIklzQm9sZCI6dHJ1ZSwiSXNJdGFsaWMiOmZhbHNlLCJJc1VuZGVybGluZWQiOmZhbHNlLCJQYXJlbnRTdHlsZSI6bnVsbH0sIkF1dG9TaXplIjowLCJGb3JlZ3JvdW5kIjp7IiRyZWYiOiIxMTMifSwiTWF4V2lkdGgiOjcyMC4wLCJNYXhIZWlnaHQiOiJJbmZpbml0eSIsIlNtYXJ0Rm9yZWdyb3VuZElzQWN0aXZlIjpmYWxzZSwiSG9yaXpvbnRhbEFsaWdubWVudCI6MCwiVmVydGljYWxBbGlnbm1lbnQiOjAsIlNtYXJ0Rm9yZWdyb3VuZCI6bnVsbCwiTWFyZ2luIjp7IiRyZWYiOiIxMTUifSwiUGFkZGluZyI6eyIkcmVmIjoiMTE2In0sIkJhY2tncm91bmQiOnsiJHJlZiI6IjExNyJ9LCJJc1Zpc2libGUiOnRydWUsIldpZHRoIjowLjAsIkhlaWdodCI6MC4wLCJCb3JkZXJTdHlsZSI6eyIkaWQiOiI0NTgiLCJMaW5lQ29sb3IiOm51bGwsIkxpbmVXZWlnaHQiOjAuMCwiTGluZVR5cGUiOjAsIlBhcmVudFN0eWxlIjpudWxsfSwiUGFyZW50U3R5bGUiOm51bGx9LCJEYXRlU3R5bGUiOnsiJGlkIjoiNDU5IiwiRm9udFNldHRpbmdzIjp7IiRpZCI6IjQ2MCIsIkZvbnRTaXplIjoxMCwiRm9udE5hbWUiOiJDYWxpYnJpIiwiSXNCb2xkIjpmYWxzZSwiSXNJdGFsaWMiOmZhbHNlLCJJc1VuZGVybGluZWQiOmZhbHNlLCJQYXJlbnRTdHlsZSI6bnVsbH0sIkF1dG9TaXplIjowLCJGb3JlZ3JvdW5kIjp7IiRyZWYiOiIxMjAifSwiTWF4V2lkdGgiOjIwMC4wLCJNYXhIZWlnaHQiOiJJbmZpbml0eSIsIlNtYXJ0Rm9yZWdyb3VuZElzQWN0aXZlIjpmYWxzZSwiSG9yaXpvbnRhbEFsaWdubWVudCI6MCwiVmVydGljYWxBbGlnbm1lbnQiOjAsIlNtYXJ0Rm9yZWdyb3VuZCI6bnVsbCwiTWFyZ2luIjp7IiRyZWYiOiIxMjIifSwiUGFkZGluZyI6eyIkcmVmIjoiMTIzIn0sIkJhY2tncm91bmQiOnsiJHJlZiI6IjEyNCJ9LCJJc1Zpc2libGUiOnRydWUsIldpZHRoIjowLjAsIkhlaWdodCI6MC4wLCJCb3JkZXJTdHlsZSI6eyIkaWQiOiI0NjEiLCJMaW5lQ29sb3IiOm51bGwsIkxpbmVXZWlnaHQiOjAuMCwiTGluZVR5cGUiOjAsIlBhcmVudFN0eWxlIjpudWxsfSwiUGFyZW50U3R5bGUiOm51bGx9LCJEYXRlRm9ybWF0Ijp7IiRyZWYiOiIxMjUifSwiSXNWaXNpYmxlIjp0cnVlLCJQYXJlbnRTdHlsZSI6bnVsbH0sIkluZGV4IjoxNiwiU21hcnREdXJhdGlvbkFjdGl2YXRlZCI6ZmFsc2UsIkRhdGVGb3JtYXQiOnsiJHJlZiI6IjEyNSJ9LCJJZCI6ImYwMmE0NzMxLTRlMmEtNDY1NC05NWRmLTEyZWM4ZWJlZDA5MyIsIkltcG9ydElkIjpudWxsLCJUaXRsZSI6IkRBIDogMTExKDUpIFJ1bGVzIGZvciB1c2Ugb2Ygb3JhbCBhZG1pbmlzdHJhYmxlIFZNUDsgMTE3KDIpIFVwZGF0ZSBvZiB3aXRoZHJhd2FsIHBlcmlvZDsgMTM1KDJiYikgUHJvY2VkdXJlIGFuZCBydWxlcyBmb3IgZmluYW5jaWFsIHBlbmFsdGllcyBpbXBvc2VkIGJ5IHRoZSBDb21taXNzaW9uIHRvIE1BSCBvZiBjZW50cmFsbHkgYXV0aG9yaXNlZCBwcm9kdWN0czsgMTQ1YSgxKSBVcGRhdGUgYW5uZXggSUkiLCJOb3RlIjpudWxsLCJIeXBlcmxpbmsiOm51bGwsIklzQ2hhbmdlZCI6ZmFsc2UsIklzTmV3IjpmYWxzZX1dLCJNc1Byb2plY3RJdGVtc1RyZWUiOnsiJGlkIjoiNDYyIiwiUm9vdCI6eyJJbXBvcnRJZCI6bnVsbCwiSXNJbXBvcnRlZCI6ZmFsc2UsIkNoaWxkcmVuIjpbXX19LCJNZXRhZGF0YSI6eyIkaWQiOiI0NjMifSwiU2V0dGluZ3MiOnsiJGlkIjoiNDY0IiwiSW1wYU9wdGlvbnMiOnsiJGlkIjoiNDY1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AsIkZpbGVQYXRoIjpudWxsLCJUaW1lQ29uZmlndXJhdGlvbiI6eyIkaWQiOiI0NjYiLCJVc2VUaW1lIjpmYWxzZSwiV29ya0RheVN0YXJ0IjoiMDA6MDA6MDAiLCJXb3JrRGF5RW5kIjoiMjM6NTk6MDAifSwiTGFzdFVzZWRUZW1wbGF0ZUlkIjoiNzM1NWI2MzMtYWM2Ni00NTI4LThiNGQtMjk5ZmFlZGM5ZWU5In0="/>
  <p:tag name="__MASTER" val="__part_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Réunion DIS 022016- bilan USM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F82BE065144A4CB99C975C726B4848" ma:contentTypeVersion="0" ma:contentTypeDescription="Crée un document." ma:contentTypeScope="" ma:versionID="824ef982fd80fa89f8baa5a888a9ceb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6b7ca06baf0dd486b5ba457fd1d201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5DF461-9B4A-462A-A9BC-767EAFA74E4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304BEA8-79FB-47CB-A63C-4DA993EB5B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E6D478-4842-42C5-9B48-7A371C48C0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Réunion DIS 022016- bilan USM</Template>
  <TotalTime>3617</TotalTime>
  <Words>1623</Words>
  <Application>Microsoft Office PowerPoint</Application>
  <PresentationFormat>Affichage à l'écran (4:3)</PresentationFormat>
  <Paragraphs>2233</Paragraphs>
  <Slides>20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Verdana</vt:lpstr>
      <vt:lpstr>Wingdings</vt:lpstr>
      <vt:lpstr>Réunion DIS 022016- bilan USM</vt:lpstr>
      <vt:lpstr>Présentation PowerPoint</vt:lpstr>
      <vt:lpstr>Disponibilités et  Gaps thérapeutiques </vt:lpstr>
      <vt:lpstr>Disponibilité et gaps thérapeutiques</vt:lpstr>
      <vt:lpstr>Disponibilité et gaps thérapeutiques</vt:lpstr>
      <vt:lpstr>Disponibilité et gaps thérapeutiques</vt:lpstr>
      <vt:lpstr>Disponibilité et gaps thérapeutiques</vt:lpstr>
      <vt:lpstr>Ruptures d’approvisionnement</vt:lpstr>
      <vt:lpstr>Disponibilité Vaccin FCO</vt:lpstr>
      <vt:lpstr>Médicaments à base de plantes </vt:lpstr>
      <vt:lpstr>Médicaments à base de plantes</vt:lpstr>
      <vt:lpstr>Médicaments à base de plantes</vt:lpstr>
      <vt:lpstr>Règlement Médicament Vétérinaire </vt:lpstr>
      <vt:lpstr>Calendrier adoption</vt:lpstr>
      <vt:lpstr>Présentation PowerPoint</vt:lpstr>
      <vt:lpstr>Challenges pour la Commission</vt:lpstr>
      <vt:lpstr>Adoption des actes délégués- Commission</vt:lpstr>
      <vt:lpstr>Adoption des actes d’exécution- Commission</vt:lpstr>
      <vt:lpstr>Délais/ intervenants</vt:lpstr>
      <vt:lpstr>Calendrier général d‘adoption</vt:lpstr>
      <vt:lpstr>Début des travaux</vt:lpstr>
    </vt:vector>
  </TitlesOfParts>
  <Company>ANSES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de l’Unité Surveillance du Marché pour 2015</dc:title>
  <dc:creator>s.guet</dc:creator>
  <cp:lastModifiedBy>Accueil</cp:lastModifiedBy>
  <cp:revision>103</cp:revision>
  <cp:lastPrinted>2018-12-03T10:23:31Z</cp:lastPrinted>
  <dcterms:created xsi:type="dcterms:W3CDTF">2016-02-05T13:59:14Z</dcterms:created>
  <dcterms:modified xsi:type="dcterms:W3CDTF">2018-12-03T10:27:51Z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0x010100BEF82BE065144A4CB99C975C726B4848</vt:lpwstr>
  </property>
</Properties>
</file>