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08" r:id="rId5"/>
    <p:sldId id="427" r:id="rId6"/>
    <p:sldId id="428" r:id="rId7"/>
    <p:sldId id="430" r:id="rId8"/>
  </p:sldIdLst>
  <p:sldSz cx="10287000" cy="6858000" type="35mm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FF66"/>
    <a:srgbClr val="00FF00"/>
    <a:srgbClr val="009999"/>
    <a:srgbClr val="000000"/>
    <a:srgbClr val="0081B4"/>
    <a:srgbClr val="E1F6FF"/>
    <a:srgbClr val="6DD2FF"/>
    <a:srgbClr val="FFFFCC"/>
    <a:srgbClr val="006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1" autoAdjust="0"/>
    <p:restoredTop sz="88083" autoAdjust="0"/>
  </p:normalViewPr>
  <p:slideViewPr>
    <p:cSldViewPr>
      <p:cViewPr>
        <p:scale>
          <a:sx n="50" d="100"/>
          <a:sy n="50" d="100"/>
        </p:scale>
        <p:origin x="-1080" y="-163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6" y="1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323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6" y="9433323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637232-FDCA-4031-B9F1-E2BBEE4311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82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6" y="1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8013" y="744538"/>
            <a:ext cx="55832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9" y="4716662"/>
            <a:ext cx="4986127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23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6" y="9433323"/>
            <a:ext cx="2946347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E6B2B0-BE17-43C6-93FE-5C35B92939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55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13C6B-D93D-4DD6-B5FA-D5A9654775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2FED4-4C37-4EC3-B254-530CC9EA08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1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41"/>
            <a:ext cx="677227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B3759-7F6C-4802-9960-D9294E6F18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59B65-2DEA-4BFD-B6E6-42AD9A906A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603" y="4406903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603" y="2906715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73EF0-7AB5-4A13-AC53-EC5E2E6833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1600203"/>
            <a:ext cx="45434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9225" y="1600203"/>
            <a:ext cx="45434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5B62C-5E7E-47B8-A121-7874BA2B0C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5657" y="1535113"/>
            <a:ext cx="454699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5657" y="2174875"/>
            <a:ext cx="454699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1796-38A2-49EF-BD4B-9A24E5310A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87F08-7F2C-4748-A51F-E3142FB3E3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3082-8901-4612-902C-9CCE75BA8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35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1934" y="273053"/>
            <a:ext cx="575072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35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54D8A-A44C-4CF3-B25C-93DF69DD25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324" y="4800601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324" y="5367339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36157-89CD-4DBF-8BAB-6488ABB042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fr-FR" smtClean="0"/>
              <a:t>25 novembre 2013 P. Parisot - Anses</a:t>
            </a: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E5FFCB74-BD4C-4FDD-89A9-47AA98280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7147" y="-27304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fr-FR"/>
          </a:p>
        </p:txBody>
      </p:sp>
      <p:pic>
        <p:nvPicPr>
          <p:cNvPr id="2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27765"/>
            <a:ext cx="100298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flipV="1">
            <a:off x="4" y="571503"/>
            <a:ext cx="10324505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59B65-2DEA-4BFD-B6E6-42AD9A906A9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5" name="Titre 1"/>
          <p:cNvSpPr txBox="1">
            <a:spLocks noGrp="1"/>
          </p:cNvSpPr>
          <p:nvPr>
            <p:ph idx="1"/>
          </p:nvPr>
        </p:nvSpPr>
        <p:spPr>
          <a:xfrm>
            <a:off x="627262" y="2553891"/>
            <a:ext cx="9649072" cy="6590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marL="0" indent="0">
              <a:buNone/>
            </a:pPr>
            <a:r>
              <a:rPr lang="en-GB" sz="2800" b="1" dirty="0" smtClean="0"/>
              <a:t>Point </a:t>
            </a:r>
            <a:r>
              <a:rPr lang="en-GB" sz="2800" b="1" dirty="0" err="1" smtClean="0"/>
              <a:t>d’étape</a:t>
            </a:r>
            <a:r>
              <a:rPr lang="en-GB" sz="2800" b="1" dirty="0"/>
              <a:t>,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Janvier</a:t>
            </a:r>
            <a:r>
              <a:rPr lang="en-GB" sz="2800" b="1" dirty="0" smtClean="0"/>
              <a:t> </a:t>
            </a:r>
            <a:r>
              <a:rPr lang="en-GB" sz="2800" b="1" dirty="0" smtClean="0"/>
              <a:t>2018, </a:t>
            </a:r>
            <a:r>
              <a:rPr lang="en-GB" sz="2800" b="1" dirty="0" err="1" smtClean="0"/>
              <a:t>Groupe</a:t>
            </a:r>
            <a:r>
              <a:rPr lang="en-GB" sz="2800" b="1" dirty="0" smtClean="0"/>
              <a:t> </a:t>
            </a:r>
            <a:r>
              <a:rPr lang="en-GB" sz="2800" b="1" dirty="0"/>
              <a:t>Europe (G3</a:t>
            </a:r>
            <a:r>
              <a:rPr lang="en-GB" sz="2800" b="1" dirty="0" smtClean="0"/>
              <a:t>) </a:t>
            </a: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 smtClean="0"/>
              <a:t> </a:t>
            </a:r>
            <a:endParaRPr lang="en-GB" sz="2800" b="1" kern="0" dirty="0" smtClean="0"/>
          </a:p>
          <a:p>
            <a:pPr marL="0" indent="0">
              <a:buNone/>
            </a:pPr>
            <a:r>
              <a:rPr lang="en-GB" sz="2000" b="1" kern="0" dirty="0" smtClean="0"/>
              <a:t/>
            </a:r>
            <a:br>
              <a:rPr lang="en-GB" sz="2000" b="1" kern="0" dirty="0" smtClean="0"/>
            </a:br>
            <a:r>
              <a:rPr lang="en-GB" sz="2400" b="1" kern="0" dirty="0" smtClean="0"/>
              <a:t/>
            </a:r>
            <a:br>
              <a:rPr lang="en-GB" sz="2400" b="1" kern="0" dirty="0" smtClean="0"/>
            </a:br>
            <a:r>
              <a:rPr lang="en-GB" sz="2400" b="1" kern="0" dirty="0" smtClean="0"/>
              <a:t/>
            </a:r>
            <a:br>
              <a:rPr lang="en-GB" sz="2400" b="1" kern="0" dirty="0" smtClean="0"/>
            </a:br>
            <a:endParaRPr lang="fr-FR" sz="2000" b="0" kern="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327076" y="4005064"/>
            <a:ext cx="7632847" cy="1440160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400" kern="0" dirty="0" smtClean="0"/>
              <a:t>By </a:t>
            </a:r>
          </a:p>
          <a:p>
            <a:endParaRPr lang="fr-FR" sz="1400" kern="0" dirty="0" smtClean="0">
              <a:solidFill>
                <a:srgbClr val="FF0000"/>
              </a:solidFill>
            </a:endParaRPr>
          </a:p>
          <a:p>
            <a:r>
              <a:rPr lang="fr-FR" sz="1400" kern="0" dirty="0" smtClean="0"/>
              <a:t>André Jestin (Anses) Coordinateur G3: Groupe Europe</a:t>
            </a:r>
          </a:p>
          <a:p>
            <a:endParaRPr lang="fr-FR" sz="1400" kern="0" dirty="0"/>
          </a:p>
          <a:p>
            <a:r>
              <a:rPr lang="fr-FR" sz="1400" kern="0" dirty="0" smtClean="0"/>
              <a:t>RFSA COPIL, 18/01/2018.   </a:t>
            </a:r>
          </a:p>
          <a:p>
            <a:endParaRPr lang="fr-FR" sz="1400" kern="0" dirty="0" smtClean="0"/>
          </a:p>
          <a:p>
            <a:r>
              <a:rPr lang="fr-FR" b="0" kern="0" dirty="0" smtClean="0"/>
              <a:t/>
            </a:r>
            <a:br>
              <a:rPr lang="fr-FR" b="0" kern="0" dirty="0" smtClean="0"/>
            </a:br>
            <a:r>
              <a:rPr lang="fr-FR" b="0" kern="0" dirty="0" smtClean="0"/>
              <a:t/>
            </a:r>
            <a:br>
              <a:rPr lang="fr-FR" b="0" kern="0" dirty="0" smtClean="0"/>
            </a:br>
            <a:r>
              <a:rPr lang="fr-FR" b="0" kern="0" dirty="0" smtClean="0"/>
              <a:t> </a:t>
            </a:r>
            <a:br>
              <a:rPr lang="fr-FR" b="0" kern="0" dirty="0" smtClean="0"/>
            </a:br>
            <a:endParaRPr lang="fr-FR" sz="2400" b="0" kern="0" dirty="0"/>
          </a:p>
        </p:txBody>
      </p:sp>
    </p:spTree>
    <p:extLst>
      <p:ext uri="{BB962C8B-B14F-4D97-AF65-F5344CB8AC3E}">
        <p14:creationId xmlns:p14="http://schemas.microsoft.com/office/powerpoint/2010/main" val="14676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-99392"/>
            <a:ext cx="9258300" cy="706090"/>
          </a:xfrm>
        </p:spPr>
        <p:txBody>
          <a:bodyPr/>
          <a:lstStyle/>
          <a:p>
            <a:r>
              <a:rPr lang="fr-FR" b="1" dirty="0" err="1" smtClean="0"/>
              <a:t>Summary</a:t>
            </a:r>
            <a:r>
              <a:rPr lang="fr-FR" b="1" dirty="0" smtClean="0"/>
              <a:t> (1/3)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6016" y="692696"/>
            <a:ext cx="9968036" cy="5688632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fr-FR" sz="2000" b="1" u="sng" dirty="0"/>
              <a:t>Vaccin anti PPA: </a:t>
            </a:r>
            <a:r>
              <a:rPr lang="fr-FR" sz="2000" b="1" dirty="0"/>
              <a:t>(doc001)</a:t>
            </a:r>
          </a:p>
          <a:p>
            <a:pPr lvl="1"/>
            <a:r>
              <a:rPr lang="fr-FR" sz="2000" b="1" dirty="0" smtClean="0"/>
              <a:t>Call </a:t>
            </a:r>
            <a:r>
              <a:rPr lang="fr-FR" sz="2000" b="1" dirty="0" err="1" smtClean="0"/>
              <a:t>text</a:t>
            </a:r>
            <a:r>
              <a:rPr lang="fr-FR" sz="2000" b="1" dirty="0" smtClean="0"/>
              <a:t> </a:t>
            </a:r>
          </a:p>
          <a:p>
            <a:pPr lvl="1"/>
            <a:r>
              <a:rPr lang="fr-FR" sz="2000" b="1" dirty="0" smtClean="0"/>
              <a:t>Blue </a:t>
            </a:r>
            <a:r>
              <a:rPr lang="fr-FR" sz="2000" b="1" dirty="0" err="1" smtClean="0"/>
              <a:t>print</a:t>
            </a:r>
            <a:r>
              <a:rPr lang="fr-FR" sz="2000" b="1" dirty="0" smtClean="0"/>
              <a:t> publié en 2017 </a:t>
            </a:r>
            <a:endParaRPr lang="fr-FR" sz="2000" b="1" dirty="0"/>
          </a:p>
          <a:p>
            <a:pPr marL="342900" lvl="1" indent="-342900">
              <a:buBlip>
                <a:blip r:embed="rId2"/>
              </a:buBlip>
            </a:pPr>
            <a:r>
              <a:rPr lang="fr-FR" sz="2000" b="1" u="sng" dirty="0" err="1"/>
              <a:t>EraNet</a:t>
            </a:r>
            <a:r>
              <a:rPr lang="fr-FR" sz="2000" b="1" u="sng" dirty="0"/>
              <a:t> </a:t>
            </a:r>
            <a:r>
              <a:rPr lang="fr-FR" sz="2000" b="1" u="sng" dirty="0" err="1"/>
              <a:t>Vaccinology</a:t>
            </a:r>
            <a:r>
              <a:rPr lang="fr-FR" sz="2000" b="1" u="sng" dirty="0"/>
              <a:t>: </a:t>
            </a:r>
            <a:r>
              <a:rPr lang="fr-FR" sz="2000" b="1" dirty="0"/>
              <a:t>(doc002</a:t>
            </a:r>
            <a:r>
              <a:rPr lang="fr-FR" sz="2000" b="1" dirty="0" smtClean="0"/>
              <a:t>)</a:t>
            </a:r>
            <a:endParaRPr lang="fr-FR" sz="2000" b="1" u="sng" dirty="0" smtClean="0"/>
          </a:p>
          <a:p>
            <a:pPr lvl="1"/>
            <a:r>
              <a:rPr lang="fr-FR" sz="2000" b="1" dirty="0" smtClean="0"/>
              <a:t>Call </a:t>
            </a:r>
            <a:r>
              <a:rPr lang="fr-FR" sz="2000" b="1" dirty="0" err="1" smtClean="0"/>
              <a:t>text</a:t>
            </a:r>
            <a:r>
              <a:rPr lang="fr-FR" sz="2000" b="1" dirty="0" smtClean="0"/>
              <a:t> en discussion </a:t>
            </a:r>
          </a:p>
          <a:p>
            <a:pPr lvl="1"/>
            <a:r>
              <a:rPr lang="fr-FR" sz="2000" b="1" dirty="0" smtClean="0"/>
              <a:t>Evolution du scope, élargissement  </a:t>
            </a:r>
            <a:endParaRPr lang="fr-FR" sz="2000" b="1" dirty="0"/>
          </a:p>
          <a:p>
            <a:pPr marL="342900" lvl="1" indent="-342900">
              <a:buBlip>
                <a:blip r:embed="rId2"/>
              </a:buBlip>
            </a:pPr>
            <a:r>
              <a:rPr lang="fr-FR" sz="2000" b="1" u="sng" dirty="0"/>
              <a:t>CSA Environnement Santé: </a:t>
            </a:r>
            <a:r>
              <a:rPr lang="fr-FR" sz="2000" b="1" dirty="0"/>
              <a:t>(doc003)</a:t>
            </a:r>
          </a:p>
          <a:p>
            <a:pPr lvl="1"/>
            <a:r>
              <a:rPr lang="fr-FR" sz="2000" b="1" dirty="0" err="1" smtClean="0"/>
              <a:t>Workprogramme</a:t>
            </a:r>
            <a:r>
              <a:rPr lang="fr-FR" sz="2000" b="1" dirty="0" smtClean="0"/>
              <a:t> 2019 </a:t>
            </a:r>
          </a:p>
          <a:p>
            <a:pPr lvl="1"/>
            <a:r>
              <a:rPr lang="fr-FR" sz="2000" b="1" dirty="0" smtClean="0"/>
              <a:t>Proposition Fr: « </a:t>
            </a:r>
            <a:r>
              <a:rPr lang="fr-FR" sz="2000" b="1" dirty="0" err="1" smtClean="0"/>
              <a:t>Integrating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Environmental</a:t>
            </a:r>
            <a:r>
              <a:rPr lang="fr-FR" sz="2000" b="1" dirty="0" smtClean="0"/>
              <a:t> </a:t>
            </a:r>
            <a:r>
              <a:rPr lang="fr-FR" sz="2000" b="1" dirty="0"/>
              <a:t>and </a:t>
            </a:r>
            <a:r>
              <a:rPr lang="fr-FR" sz="2000" b="1" dirty="0" err="1"/>
              <a:t>Health</a:t>
            </a:r>
            <a:r>
              <a:rPr lang="fr-FR" sz="2000" b="1" dirty="0"/>
              <a:t> </a:t>
            </a:r>
            <a:r>
              <a:rPr lang="fr-FR" sz="2000" b="1" dirty="0" err="1"/>
              <a:t>Research</a:t>
            </a:r>
            <a:r>
              <a:rPr lang="fr-FR" sz="2000" b="1" dirty="0"/>
              <a:t>: a Vision for the </a:t>
            </a:r>
            <a:r>
              <a:rPr lang="fr-FR" sz="2000" b="1" dirty="0" smtClean="0"/>
              <a:t>EU ». </a:t>
            </a:r>
            <a:endParaRPr lang="fr-FR" sz="2000" b="1" dirty="0"/>
          </a:p>
          <a:p>
            <a:pPr marL="342900" lvl="1" indent="-342900">
              <a:buBlip>
                <a:blip r:embed="rId2"/>
              </a:buBlip>
            </a:pPr>
            <a:r>
              <a:rPr lang="fr-FR" sz="2000" b="1" u="sng" dirty="0"/>
              <a:t>Les projets H2020 </a:t>
            </a:r>
            <a:r>
              <a:rPr lang="fr-FR" sz="2000" b="1" u="sng" dirty="0" smtClean="0"/>
              <a:t>Sélectionnés Année 2017 : </a:t>
            </a:r>
            <a:r>
              <a:rPr lang="fr-FR" sz="2000" b="1" dirty="0"/>
              <a:t>(doc004)</a:t>
            </a:r>
          </a:p>
          <a:p>
            <a:pPr lvl="1"/>
            <a:r>
              <a:rPr lang="fr-FR" sz="2000" b="1" dirty="0" smtClean="0"/>
              <a:t>Anses: coordination de </a:t>
            </a:r>
            <a:r>
              <a:rPr lang="fr-FR" sz="2000" b="1" dirty="0" err="1" smtClean="0"/>
              <a:t>PoshBees</a:t>
            </a:r>
            <a:r>
              <a:rPr lang="fr-FR" sz="2000" b="1" dirty="0" smtClean="0"/>
              <a:t> </a:t>
            </a:r>
          </a:p>
          <a:p>
            <a:pPr lvl="1"/>
            <a:r>
              <a:rPr lang="fr-FR" sz="2000" b="1" dirty="0" smtClean="0"/>
              <a:t>Inra, </a:t>
            </a:r>
            <a:r>
              <a:rPr lang="fr-FR" sz="2000" b="1" dirty="0" err="1" smtClean="0"/>
              <a:t>Cirad</a:t>
            </a:r>
            <a:r>
              <a:rPr lang="fr-FR" sz="2000" b="1" dirty="0" smtClean="0"/>
              <a:t>: à préciser.   </a:t>
            </a:r>
            <a:endParaRPr lang="fr-FR" sz="2000" b="1" dirty="0"/>
          </a:p>
          <a:p>
            <a:pPr marL="342900" lvl="1" indent="-342900">
              <a:buBlip>
                <a:blip r:embed="rId2"/>
              </a:buBlip>
            </a:pPr>
            <a:r>
              <a:rPr lang="fr-FR" sz="2000" b="1" u="sng" dirty="0"/>
              <a:t>Les </a:t>
            </a:r>
            <a:r>
              <a:rPr lang="fr-FR" sz="2000" b="1" u="sng" dirty="0" smtClean="0"/>
              <a:t>ODD: Objectifs </a:t>
            </a:r>
            <a:r>
              <a:rPr lang="fr-FR" sz="2000" b="1" u="sng" dirty="0"/>
              <a:t>de Développement </a:t>
            </a:r>
            <a:r>
              <a:rPr lang="fr-FR" sz="2000" b="1" u="sng" dirty="0" smtClean="0"/>
              <a:t>Durable </a:t>
            </a:r>
            <a:r>
              <a:rPr lang="fr-FR" sz="2000" b="1" dirty="0"/>
              <a:t>(doc005)</a:t>
            </a:r>
          </a:p>
          <a:p>
            <a:pPr lvl="1"/>
            <a:r>
              <a:rPr lang="fr-FR" sz="2000" b="1" dirty="0" smtClean="0"/>
              <a:t>Après les défis sociétaux les ODD</a:t>
            </a:r>
          </a:p>
          <a:p>
            <a:pPr lvl="1"/>
            <a:r>
              <a:rPr lang="fr-FR" sz="2000" b="1" dirty="0" smtClean="0"/>
              <a:t>« Missions </a:t>
            </a:r>
            <a:r>
              <a:rPr lang="fr-FR" sz="2000" b="1" dirty="0" err="1" smtClean="0"/>
              <a:t>Oriented</a:t>
            </a:r>
            <a:r>
              <a:rPr lang="fr-FR" sz="2000" b="1" dirty="0" smtClean="0"/>
              <a:t> Actions » préconisation du rapport Lamy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91772" y="6165304"/>
            <a:ext cx="2143125" cy="457200"/>
          </a:xfrm>
        </p:spPr>
        <p:txBody>
          <a:bodyPr/>
          <a:lstStyle/>
          <a:p>
            <a:pPr>
              <a:defRPr/>
            </a:pPr>
            <a:fld id="{B9559B65-2DEA-4BFD-B6E6-42AD9A906A90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056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-99392"/>
            <a:ext cx="9258300" cy="706090"/>
          </a:xfrm>
        </p:spPr>
        <p:txBody>
          <a:bodyPr/>
          <a:lstStyle/>
          <a:p>
            <a:r>
              <a:rPr lang="fr-FR" b="1" dirty="0" err="1" smtClean="0"/>
              <a:t>Summary</a:t>
            </a:r>
            <a:r>
              <a:rPr lang="fr-FR" b="1" dirty="0" smtClean="0"/>
              <a:t> (2/3)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956" y="620689"/>
            <a:ext cx="9968036" cy="5472607"/>
          </a:xfrm>
        </p:spPr>
        <p:txBody>
          <a:bodyPr/>
          <a:lstStyle/>
          <a:p>
            <a:r>
              <a:rPr lang="fr-FR" sz="2400" b="1" u="sng" dirty="0"/>
              <a:t>EJP One </a:t>
            </a:r>
            <a:r>
              <a:rPr lang="fr-FR" sz="2400" b="1" u="sng" dirty="0" err="1"/>
              <a:t>Health</a:t>
            </a:r>
            <a:r>
              <a:rPr lang="fr-FR" sz="2400" b="1" u="sng" dirty="0"/>
              <a:t>: </a:t>
            </a:r>
            <a:endParaRPr lang="fr-FR" sz="2400" b="1" u="sng" dirty="0" smtClean="0"/>
          </a:p>
          <a:p>
            <a:pPr lvl="1"/>
            <a:r>
              <a:rPr lang="fr-FR" sz="2400" b="1" dirty="0" smtClean="0"/>
              <a:t>Démarrage: 01/01/2018, </a:t>
            </a:r>
          </a:p>
          <a:p>
            <a:pPr lvl="1"/>
            <a:r>
              <a:rPr lang="fr-FR" sz="2400" b="1" dirty="0" smtClean="0"/>
              <a:t>Meeting de lancement : 30/01/2018 </a:t>
            </a:r>
            <a:endParaRPr lang="fr-FR" sz="2400" b="1" dirty="0"/>
          </a:p>
          <a:p>
            <a:r>
              <a:rPr lang="fr-FR" sz="2400" b="1" u="sng" dirty="0" err="1"/>
              <a:t>VetBioNet</a:t>
            </a:r>
            <a:r>
              <a:rPr lang="fr-FR" sz="2400" b="1" u="sng" dirty="0"/>
              <a:t>: </a:t>
            </a:r>
            <a:endParaRPr lang="fr-FR" sz="2400" b="1" u="sng" dirty="0" smtClean="0"/>
          </a:p>
          <a:p>
            <a:pPr lvl="1"/>
            <a:r>
              <a:rPr lang="fr-FR" sz="2400" b="1" dirty="0" smtClean="0"/>
              <a:t>Meeting </a:t>
            </a:r>
            <a:r>
              <a:rPr lang="fr-FR" sz="2400" b="1" dirty="0" err="1" smtClean="0"/>
              <a:t>Stakeholders</a:t>
            </a:r>
            <a:r>
              <a:rPr lang="fr-FR" sz="2400" b="1" dirty="0" smtClean="0"/>
              <a:t> Bruxelles: 27/11/2017</a:t>
            </a:r>
          </a:p>
          <a:p>
            <a:pPr lvl="1"/>
            <a:r>
              <a:rPr lang="fr-FR" sz="2400" b="1" dirty="0" smtClean="0"/>
              <a:t>Invitation de F. Lantier au COPIL RFSA. </a:t>
            </a:r>
          </a:p>
          <a:p>
            <a:r>
              <a:rPr lang="fr-FR" sz="2400" b="1" u="sng" dirty="0" smtClean="0"/>
              <a:t>JPI/AMR, </a:t>
            </a:r>
          </a:p>
          <a:p>
            <a:pPr lvl="1"/>
            <a:r>
              <a:rPr lang="fr-FR" sz="2400" b="1" dirty="0" smtClean="0"/>
              <a:t>Meeting </a:t>
            </a:r>
            <a:r>
              <a:rPr lang="fr-FR" sz="2400" b="1" dirty="0"/>
              <a:t>Berlin 08/11/2017 </a:t>
            </a:r>
          </a:p>
          <a:p>
            <a:pPr lvl="1"/>
            <a:r>
              <a:rPr lang="fr-FR" sz="2400" b="1" dirty="0"/>
              <a:t>P</a:t>
            </a:r>
            <a:r>
              <a:rPr lang="fr-FR" sz="2400" b="1" dirty="0" smtClean="0"/>
              <a:t>rojet VRI: Virtual </a:t>
            </a:r>
            <a:r>
              <a:rPr lang="fr-FR" sz="2400" b="1" dirty="0" err="1" smtClean="0"/>
              <a:t>Research</a:t>
            </a:r>
            <a:r>
              <a:rPr lang="fr-FR" sz="2400" b="1" dirty="0" smtClean="0"/>
              <a:t> Institute: </a:t>
            </a:r>
          </a:p>
          <a:p>
            <a:r>
              <a:rPr lang="fr-FR" sz="2400" b="1" u="sng" dirty="0" smtClean="0"/>
              <a:t>IRC-SA/Star-</a:t>
            </a:r>
            <a:r>
              <a:rPr lang="fr-FR" sz="2400" b="1" u="sng" dirty="0" err="1" smtClean="0"/>
              <a:t>Idaz</a:t>
            </a:r>
            <a:r>
              <a:rPr lang="fr-FR" sz="2400" b="1" u="sng" dirty="0" smtClean="0"/>
              <a:t>:</a:t>
            </a:r>
          </a:p>
          <a:p>
            <a:pPr lvl="1"/>
            <a:r>
              <a:rPr lang="fr-FR" sz="2400" b="1" dirty="0" smtClean="0"/>
              <a:t>Meeting Madrid 14/03/2018</a:t>
            </a:r>
          </a:p>
          <a:p>
            <a:pPr lvl="1"/>
            <a:r>
              <a:rPr lang="fr-FR" sz="2400" b="1" dirty="0" smtClean="0"/>
              <a:t>Cibles: Tuberculose bovine, Brucellose, SDRP/</a:t>
            </a:r>
            <a:r>
              <a:rPr lang="fr-FR" sz="2400" b="1" dirty="0" err="1" smtClean="0"/>
              <a:t>PRRSv</a:t>
            </a:r>
            <a:r>
              <a:rPr lang="fr-FR" sz="2400" b="1" dirty="0" smtClean="0"/>
              <a:t> </a:t>
            </a:r>
            <a:endParaRPr lang="fr-FR" sz="2400" b="1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59B65-2DEA-4BFD-B6E6-42AD9A906A9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17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-99392"/>
            <a:ext cx="9258300" cy="706090"/>
          </a:xfrm>
        </p:spPr>
        <p:txBody>
          <a:bodyPr/>
          <a:lstStyle/>
          <a:p>
            <a:r>
              <a:rPr lang="fr-FR" b="1" dirty="0" err="1" smtClean="0"/>
              <a:t>Summary</a:t>
            </a:r>
            <a:r>
              <a:rPr lang="fr-FR" b="1" dirty="0" smtClean="0"/>
              <a:t> (3/3)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4948" y="692696"/>
            <a:ext cx="9968036" cy="5976664"/>
          </a:xfrm>
        </p:spPr>
        <p:txBody>
          <a:bodyPr/>
          <a:lstStyle/>
          <a:p>
            <a:r>
              <a:rPr lang="fr-FR" sz="2400" b="1" u="sng" dirty="0" smtClean="0"/>
              <a:t>PRIMA:</a:t>
            </a:r>
            <a:r>
              <a:rPr lang="fr-FR" sz="2400" dirty="0"/>
              <a:t>(</a:t>
            </a:r>
            <a:r>
              <a:rPr lang="fr-FR" sz="2400" b="1" dirty="0"/>
              <a:t>Article 185</a:t>
            </a:r>
            <a:r>
              <a:rPr lang="fr-FR" sz="2400" b="1" dirty="0" smtClean="0"/>
              <a:t>)</a:t>
            </a:r>
            <a:r>
              <a:rPr lang="fr-FR" sz="2400" b="1" u="sng" dirty="0" smtClean="0"/>
              <a:t> </a:t>
            </a:r>
          </a:p>
          <a:p>
            <a:pPr lvl="1"/>
            <a:r>
              <a:rPr lang="en-US" sz="2400" b="1" dirty="0"/>
              <a:t>Partnership for Research and Innovation in the Mediterranean </a:t>
            </a:r>
            <a:r>
              <a:rPr lang="en-US" sz="2400" b="1" dirty="0" smtClean="0"/>
              <a:t>Area</a:t>
            </a:r>
            <a:endParaRPr lang="fr-FR" sz="2400" b="1" dirty="0" smtClean="0"/>
          </a:p>
          <a:p>
            <a:pPr lvl="1"/>
            <a:r>
              <a:rPr lang="fr-FR" sz="2400" b="1" dirty="0" err="1" smtClean="0"/>
              <a:t>Cirad</a:t>
            </a:r>
            <a:r>
              <a:rPr lang="fr-FR" sz="2400" b="1" dirty="0" smtClean="0"/>
              <a:t> partenaire, Invitation JM Sers COPIL RFSA</a:t>
            </a:r>
          </a:p>
          <a:p>
            <a:r>
              <a:rPr lang="fr-FR" sz="2400" b="1" u="sng" dirty="0"/>
              <a:t>Opinion </a:t>
            </a:r>
            <a:r>
              <a:rPr lang="fr-FR" sz="2400" b="1" u="sng" dirty="0" err="1"/>
              <a:t>paper</a:t>
            </a:r>
            <a:r>
              <a:rPr lang="fr-FR" sz="2400" b="1" u="sng" dirty="0"/>
              <a:t> (doc006) </a:t>
            </a:r>
          </a:p>
          <a:p>
            <a:pPr lvl="1"/>
            <a:r>
              <a:rPr lang="fr-FR" sz="2400" b="1" dirty="0"/>
              <a:t>Préparation du FP9 </a:t>
            </a:r>
          </a:p>
          <a:p>
            <a:pPr lvl="1"/>
            <a:r>
              <a:rPr lang="fr-FR" sz="2400" b="1" dirty="0"/>
              <a:t>Ex: Proposition du Université de Gand.</a:t>
            </a:r>
          </a:p>
          <a:p>
            <a:r>
              <a:rPr lang="fr-FR" sz="2400" b="1" u="sng" dirty="0"/>
              <a:t>FP9: Devenir des EJP/ERA-Net/JPI </a:t>
            </a:r>
          </a:p>
          <a:p>
            <a:pPr lvl="1"/>
            <a:r>
              <a:rPr lang="fr-FR" sz="2400" b="1" dirty="0"/>
              <a:t>Bruxelles 07/11/2017 </a:t>
            </a:r>
          </a:p>
          <a:p>
            <a:pPr lvl="1"/>
            <a:r>
              <a:rPr lang="fr-FR" sz="2400" b="1" dirty="0"/>
              <a:t>Grand instrument: « scenario5 » Discussion au </a:t>
            </a:r>
            <a:r>
              <a:rPr lang="fr-FR" sz="2400" b="1" dirty="0" err="1"/>
              <a:t>Parl</a:t>
            </a:r>
            <a:r>
              <a:rPr lang="fr-FR" sz="2400" b="1" dirty="0"/>
              <a:t>. </a:t>
            </a:r>
            <a:r>
              <a:rPr lang="fr-FR" sz="2400" b="1" dirty="0" err="1"/>
              <a:t>Eur</a:t>
            </a:r>
            <a:r>
              <a:rPr lang="fr-FR" sz="2400" b="1" dirty="0"/>
              <a:t>.</a:t>
            </a:r>
          </a:p>
          <a:p>
            <a:endParaRPr lang="fr-FR" sz="2400" b="1" u="sng" dirty="0"/>
          </a:p>
          <a:p>
            <a:pPr marL="0" indent="0"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CONCLUSION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Urgent </a:t>
            </a:r>
            <a:r>
              <a:rPr lang="fr-FR" sz="2000" b="1" dirty="0">
                <a:solidFill>
                  <a:srgbClr val="FF0000"/>
                </a:solidFill>
              </a:rPr>
              <a:t>de réfléchir à un projet d’envergure en Santé Animale pour le post-H2020 (FP9). </a:t>
            </a:r>
          </a:p>
          <a:p>
            <a:endParaRPr lang="fr-FR" sz="2400" b="1" u="sng" dirty="0" smtClean="0"/>
          </a:p>
          <a:p>
            <a:pPr lvl="1"/>
            <a:endParaRPr lang="fr-FR" sz="2400" b="1" dirty="0"/>
          </a:p>
          <a:p>
            <a:pPr lvl="1"/>
            <a:endParaRPr lang="fr-FR" sz="2400" b="1" dirty="0"/>
          </a:p>
          <a:p>
            <a:pPr lvl="1"/>
            <a:endParaRPr lang="fr-FR" sz="24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59B65-2DEA-4BFD-B6E6-42AD9A906A90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474561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8E343BDBA8E49AF030F4C2C238C12" ma:contentTypeVersion="2" ma:contentTypeDescription="Crée un document." ma:contentTypeScope="" ma:versionID="66d202d569f8fd3817ab8521b68ed3b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e27e3d757fbc5a3f0baeb3319a098d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74B49D-BF71-4FB0-9153-6488D6589A73}">
  <ds:schemaRefs>
    <ds:schemaRef ds:uri="http://schemas.microsoft.com/sharepoint/v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0B3CF6-FCDE-4C7A-9800-0564F00176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2F412B-9DFB-493C-AD7A-F9082C2B4B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7782</TotalTime>
  <Words>189</Words>
  <Application>Microsoft Office PowerPoint</Application>
  <PresentationFormat>Diapositives 35 mm</PresentationFormat>
  <Paragraphs>58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Nouvelle présentation</vt:lpstr>
      <vt:lpstr>Présentation PowerPoint</vt:lpstr>
      <vt:lpstr>Summary (1/3)</vt:lpstr>
      <vt:lpstr>Summary (2/3)</vt:lpstr>
      <vt:lpstr>Summary (3/3)</vt:lpstr>
    </vt:vector>
  </TitlesOfParts>
  <Company>publicis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de présentation PowerPoint Anses</dc:title>
  <dc:creator>publicis consultants</dc:creator>
  <cp:lastModifiedBy>JESTIN Andre</cp:lastModifiedBy>
  <cp:revision>953</cp:revision>
  <cp:lastPrinted>2015-11-03T16:32:01Z</cp:lastPrinted>
  <dcterms:created xsi:type="dcterms:W3CDTF">2010-06-08T09:45:14Z</dcterms:created>
  <dcterms:modified xsi:type="dcterms:W3CDTF">2018-01-08T16:04:42Z</dcterms:modified>
</cp:coreProperties>
</file>