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A9F8F-BA9D-42C5-BA97-B7F97D47669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C921FC-A673-4369-BF19-2A565051F570}">
      <dgm:prSet phldrT="[Texte]"/>
      <dgm:spPr/>
      <dgm:t>
        <a:bodyPr/>
        <a:lstStyle/>
        <a:p>
          <a:r>
            <a:rPr lang="fr-FR" dirty="0" err="1"/>
            <a:t>Constraints</a:t>
          </a:r>
          <a:r>
            <a:rPr lang="fr-FR" dirty="0"/>
            <a:t> for </a:t>
          </a:r>
          <a:r>
            <a:rPr lang="fr-FR" dirty="0" err="1"/>
            <a:t>antibiotics</a:t>
          </a:r>
          <a:r>
            <a:rPr lang="fr-FR" dirty="0"/>
            <a:t> </a:t>
          </a:r>
          <a:r>
            <a:rPr lang="fr-FR"/>
            <a:t>/ R</a:t>
          </a:r>
          <a:r>
            <a:rPr lang="en-US" noProof="0"/>
            <a:t>egulatory</a:t>
          </a:r>
          <a:r>
            <a:rPr lang="fr-FR" dirty="0"/>
            <a:t> </a:t>
          </a:r>
          <a:r>
            <a:rPr lang="fr-FR" dirty="0" err="1"/>
            <a:t>framework</a:t>
          </a:r>
          <a:r>
            <a:rPr lang="fr-FR" dirty="0"/>
            <a:t> not </a:t>
          </a:r>
          <a:r>
            <a:rPr lang="fr-FR" dirty="0" err="1"/>
            <a:t>adapted</a:t>
          </a:r>
          <a:r>
            <a:rPr lang="fr-FR" dirty="0"/>
            <a:t> for alternatives</a:t>
          </a:r>
        </a:p>
      </dgm:t>
    </dgm:pt>
    <dgm:pt modelId="{9C59EBD6-2382-4AB3-98A3-FC5511FDA90A}" type="parTrans" cxnId="{167EE5E7-7028-461C-B09F-1EA290AFAE25}">
      <dgm:prSet/>
      <dgm:spPr/>
      <dgm:t>
        <a:bodyPr/>
        <a:lstStyle/>
        <a:p>
          <a:endParaRPr lang="fr-FR"/>
        </a:p>
      </dgm:t>
    </dgm:pt>
    <dgm:pt modelId="{17026654-E838-47BD-A768-D60D36EE3E8A}" type="sibTrans" cxnId="{167EE5E7-7028-461C-B09F-1EA290AFAE25}">
      <dgm:prSet/>
      <dgm:spPr/>
      <dgm:t>
        <a:bodyPr/>
        <a:lstStyle/>
        <a:p>
          <a:endParaRPr lang="fr-FR"/>
        </a:p>
      </dgm:t>
    </dgm:pt>
    <dgm:pt modelId="{D21EF53C-F2EA-4D95-998E-AFAAEDBA85E5}">
      <dgm:prSet/>
      <dgm:spPr/>
      <dgm:t>
        <a:bodyPr/>
        <a:lstStyle/>
        <a:p>
          <a:endParaRPr lang="fr-FR" dirty="0"/>
        </a:p>
      </dgm:t>
    </dgm:pt>
    <dgm:pt modelId="{C1D46403-56E7-4BE0-B386-3F7CF0090DF4}" type="parTrans" cxnId="{E18DF617-BFB7-4D60-B705-6B07BAE928B0}">
      <dgm:prSet/>
      <dgm:spPr/>
      <dgm:t>
        <a:bodyPr/>
        <a:lstStyle/>
        <a:p>
          <a:endParaRPr lang="fr-FR"/>
        </a:p>
      </dgm:t>
    </dgm:pt>
    <dgm:pt modelId="{6F53F2B5-43EE-4766-886F-F2C47AFB0F2D}" type="sibTrans" cxnId="{E18DF617-BFB7-4D60-B705-6B07BAE928B0}">
      <dgm:prSet/>
      <dgm:spPr/>
      <dgm:t>
        <a:bodyPr/>
        <a:lstStyle/>
        <a:p>
          <a:endParaRPr lang="fr-FR"/>
        </a:p>
      </dgm:t>
    </dgm:pt>
    <dgm:pt modelId="{452A7C13-8622-47EC-901D-6A0E67F13EA1}">
      <dgm:prSet/>
      <dgm:spPr/>
      <dgm:t>
        <a:bodyPr/>
        <a:lstStyle/>
        <a:p>
          <a:endParaRPr lang="fr-FR" dirty="0"/>
        </a:p>
      </dgm:t>
    </dgm:pt>
    <dgm:pt modelId="{7D703DF4-B0C1-4889-868B-509D2A964DAD}" type="parTrans" cxnId="{E0595BE0-E45A-4F6B-93AD-31818C36967C}">
      <dgm:prSet/>
      <dgm:spPr/>
      <dgm:t>
        <a:bodyPr/>
        <a:lstStyle/>
        <a:p>
          <a:endParaRPr lang="fr-FR"/>
        </a:p>
      </dgm:t>
    </dgm:pt>
    <dgm:pt modelId="{84059EEB-9B1F-4778-8886-CF52102BB813}" type="sibTrans" cxnId="{E0595BE0-E45A-4F6B-93AD-31818C36967C}">
      <dgm:prSet/>
      <dgm:spPr/>
      <dgm:t>
        <a:bodyPr/>
        <a:lstStyle/>
        <a:p>
          <a:endParaRPr lang="fr-FR"/>
        </a:p>
      </dgm:t>
    </dgm:pt>
    <dgm:pt modelId="{F9A77498-97B6-407F-8F74-28BD1546D1FE}">
      <dgm:prSet/>
      <dgm:spPr/>
      <dgm:t>
        <a:bodyPr/>
        <a:lstStyle/>
        <a:p>
          <a:endParaRPr lang="fr-FR"/>
        </a:p>
      </dgm:t>
    </dgm:pt>
    <dgm:pt modelId="{A008384A-0839-4FB0-BFE1-ED918AB258AA}" type="parTrans" cxnId="{E6F1EAEF-115C-4737-B55D-FB6006337F45}">
      <dgm:prSet/>
      <dgm:spPr/>
      <dgm:t>
        <a:bodyPr/>
        <a:lstStyle/>
        <a:p>
          <a:endParaRPr lang="fr-FR"/>
        </a:p>
      </dgm:t>
    </dgm:pt>
    <dgm:pt modelId="{21BDD832-E1E2-4B61-9092-8D78BD5DC316}" type="sibTrans" cxnId="{E6F1EAEF-115C-4737-B55D-FB6006337F45}">
      <dgm:prSet/>
      <dgm:spPr/>
      <dgm:t>
        <a:bodyPr/>
        <a:lstStyle/>
        <a:p>
          <a:endParaRPr lang="fr-FR"/>
        </a:p>
      </dgm:t>
    </dgm:pt>
    <dgm:pt modelId="{1C6FE58E-73E9-4F92-9808-77447A402A2B}">
      <dgm:prSet/>
      <dgm:spPr/>
      <dgm:t>
        <a:bodyPr/>
        <a:lstStyle/>
        <a:p>
          <a:r>
            <a:rPr lang="en-US" dirty="0"/>
            <a:t>Growing demand for products for “prevention and alternatives”</a:t>
          </a:r>
          <a:endParaRPr lang="fr-FR" dirty="0"/>
        </a:p>
      </dgm:t>
    </dgm:pt>
    <dgm:pt modelId="{02820D9A-5AE4-43BB-BA74-41618A9B84F1}" type="parTrans" cxnId="{67BFB5E7-8912-4FE7-B83F-07FA2BA6EB6F}">
      <dgm:prSet/>
      <dgm:spPr/>
      <dgm:t>
        <a:bodyPr/>
        <a:lstStyle/>
        <a:p>
          <a:endParaRPr lang="fr-FR"/>
        </a:p>
      </dgm:t>
    </dgm:pt>
    <dgm:pt modelId="{0C704C75-EAD2-4DBF-8618-14AF98287327}" type="sibTrans" cxnId="{67BFB5E7-8912-4FE7-B83F-07FA2BA6EB6F}">
      <dgm:prSet/>
      <dgm:spPr/>
      <dgm:t>
        <a:bodyPr/>
        <a:lstStyle/>
        <a:p>
          <a:endParaRPr lang="fr-FR"/>
        </a:p>
      </dgm:t>
    </dgm:pt>
    <dgm:pt modelId="{42E9F6A9-6445-45F8-90A5-0DCB88E42AF7}" type="pres">
      <dgm:prSet presAssocID="{B5DA9F8F-BA9D-42C5-BA97-B7F97D476698}" presName="compositeShape" presStyleCnt="0">
        <dgm:presLayoutVars>
          <dgm:chMax val="2"/>
          <dgm:dir/>
          <dgm:resizeHandles val="exact"/>
        </dgm:presLayoutVars>
      </dgm:prSet>
      <dgm:spPr/>
    </dgm:pt>
    <dgm:pt modelId="{0FAA83BE-9DAE-4A43-B646-87EBBA1C17EA}" type="pres">
      <dgm:prSet presAssocID="{B5DA9F8F-BA9D-42C5-BA97-B7F97D476698}" presName="divider" presStyleLbl="fgShp" presStyleIdx="0" presStyleCnt="1"/>
      <dgm:spPr/>
    </dgm:pt>
    <dgm:pt modelId="{77CA6BBD-DF9F-4502-93AF-C91AB97B2177}" type="pres">
      <dgm:prSet presAssocID="{63C921FC-A673-4369-BF19-2A565051F570}" presName="downArrow" presStyleLbl="node1" presStyleIdx="0" presStyleCnt="2"/>
      <dgm:spPr/>
    </dgm:pt>
    <dgm:pt modelId="{D086F120-7590-45FC-B732-2424CCE7EAD1}" type="pres">
      <dgm:prSet presAssocID="{63C921FC-A673-4369-BF19-2A565051F570}" presName="downArrowText" presStyleLbl="revTx" presStyleIdx="0" presStyleCnt="2">
        <dgm:presLayoutVars>
          <dgm:bulletEnabled val="1"/>
        </dgm:presLayoutVars>
      </dgm:prSet>
      <dgm:spPr/>
    </dgm:pt>
    <dgm:pt modelId="{5FB0BCB1-8438-4924-87A3-CC8D6696D9F4}" type="pres">
      <dgm:prSet presAssocID="{1C6FE58E-73E9-4F92-9808-77447A402A2B}" presName="upArrow" presStyleLbl="node1" presStyleIdx="1" presStyleCnt="2"/>
      <dgm:spPr/>
    </dgm:pt>
    <dgm:pt modelId="{CCF6C5D1-E6FD-40B7-99BC-1849D4632D68}" type="pres">
      <dgm:prSet presAssocID="{1C6FE58E-73E9-4F92-9808-77447A402A2B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E18DF617-BFB7-4D60-B705-6B07BAE928B0}" srcId="{B5DA9F8F-BA9D-42C5-BA97-B7F97D476698}" destId="{D21EF53C-F2EA-4D95-998E-AFAAEDBA85E5}" srcOrd="2" destOrd="0" parTransId="{C1D46403-56E7-4BE0-B386-3F7CF0090DF4}" sibTransId="{6F53F2B5-43EE-4766-886F-F2C47AFB0F2D}"/>
    <dgm:cxn modelId="{94E7393D-32A0-4F92-9458-ADD2D85A4F72}" type="presOf" srcId="{63C921FC-A673-4369-BF19-2A565051F570}" destId="{D086F120-7590-45FC-B732-2424CCE7EAD1}" srcOrd="0" destOrd="0" presId="urn:microsoft.com/office/officeart/2005/8/layout/arrow3"/>
    <dgm:cxn modelId="{2FB5693D-C121-4875-8E10-38AA72538D15}" type="presOf" srcId="{B5DA9F8F-BA9D-42C5-BA97-B7F97D476698}" destId="{42E9F6A9-6445-45F8-90A5-0DCB88E42AF7}" srcOrd="0" destOrd="0" presId="urn:microsoft.com/office/officeart/2005/8/layout/arrow3"/>
    <dgm:cxn modelId="{1728193F-52AF-4676-981E-5F1FCECC0C13}" type="presOf" srcId="{1C6FE58E-73E9-4F92-9808-77447A402A2B}" destId="{CCF6C5D1-E6FD-40B7-99BC-1849D4632D68}" srcOrd="0" destOrd="0" presId="urn:microsoft.com/office/officeart/2005/8/layout/arrow3"/>
    <dgm:cxn modelId="{E0595BE0-E45A-4F6B-93AD-31818C36967C}" srcId="{B5DA9F8F-BA9D-42C5-BA97-B7F97D476698}" destId="{452A7C13-8622-47EC-901D-6A0E67F13EA1}" srcOrd="3" destOrd="0" parTransId="{7D703DF4-B0C1-4889-868B-509D2A964DAD}" sibTransId="{84059EEB-9B1F-4778-8886-CF52102BB813}"/>
    <dgm:cxn modelId="{67BFB5E7-8912-4FE7-B83F-07FA2BA6EB6F}" srcId="{B5DA9F8F-BA9D-42C5-BA97-B7F97D476698}" destId="{1C6FE58E-73E9-4F92-9808-77447A402A2B}" srcOrd="1" destOrd="0" parTransId="{02820D9A-5AE4-43BB-BA74-41618A9B84F1}" sibTransId="{0C704C75-EAD2-4DBF-8618-14AF98287327}"/>
    <dgm:cxn modelId="{167EE5E7-7028-461C-B09F-1EA290AFAE25}" srcId="{B5DA9F8F-BA9D-42C5-BA97-B7F97D476698}" destId="{63C921FC-A673-4369-BF19-2A565051F570}" srcOrd="0" destOrd="0" parTransId="{9C59EBD6-2382-4AB3-98A3-FC5511FDA90A}" sibTransId="{17026654-E838-47BD-A768-D60D36EE3E8A}"/>
    <dgm:cxn modelId="{E6F1EAEF-115C-4737-B55D-FB6006337F45}" srcId="{B5DA9F8F-BA9D-42C5-BA97-B7F97D476698}" destId="{F9A77498-97B6-407F-8F74-28BD1546D1FE}" srcOrd="4" destOrd="0" parTransId="{A008384A-0839-4FB0-BFE1-ED918AB258AA}" sibTransId="{21BDD832-E1E2-4B61-9092-8D78BD5DC316}"/>
    <dgm:cxn modelId="{84F3DB5B-2D57-416A-BD61-BD6591880602}" type="presParOf" srcId="{42E9F6A9-6445-45F8-90A5-0DCB88E42AF7}" destId="{0FAA83BE-9DAE-4A43-B646-87EBBA1C17EA}" srcOrd="0" destOrd="0" presId="urn:microsoft.com/office/officeart/2005/8/layout/arrow3"/>
    <dgm:cxn modelId="{0563CF12-C023-49D0-805A-D33A39B284B4}" type="presParOf" srcId="{42E9F6A9-6445-45F8-90A5-0DCB88E42AF7}" destId="{77CA6BBD-DF9F-4502-93AF-C91AB97B2177}" srcOrd="1" destOrd="0" presId="urn:microsoft.com/office/officeart/2005/8/layout/arrow3"/>
    <dgm:cxn modelId="{E967FCBF-8B85-43DD-BF59-C057D69D6B7F}" type="presParOf" srcId="{42E9F6A9-6445-45F8-90A5-0DCB88E42AF7}" destId="{D086F120-7590-45FC-B732-2424CCE7EAD1}" srcOrd="2" destOrd="0" presId="urn:microsoft.com/office/officeart/2005/8/layout/arrow3"/>
    <dgm:cxn modelId="{C8A1D9D2-EF59-4B69-8AE2-170B1D3FA790}" type="presParOf" srcId="{42E9F6A9-6445-45F8-90A5-0DCB88E42AF7}" destId="{5FB0BCB1-8438-4924-87A3-CC8D6696D9F4}" srcOrd="3" destOrd="0" presId="urn:microsoft.com/office/officeart/2005/8/layout/arrow3"/>
    <dgm:cxn modelId="{318C50F5-A7B0-4823-9CB5-9B92A0CE52A5}" type="presParOf" srcId="{42E9F6A9-6445-45F8-90A5-0DCB88E42AF7}" destId="{CCF6C5D1-E6FD-40B7-99BC-1849D4632D6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A83BE-9DAE-4A43-B646-87EBBA1C17EA}">
      <dsp:nvSpPr>
        <dsp:cNvPr id="0" name=""/>
        <dsp:cNvSpPr/>
      </dsp:nvSpPr>
      <dsp:spPr>
        <a:xfrm rot="21300000">
          <a:off x="761418" y="1757904"/>
          <a:ext cx="10094488" cy="88315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A6BBD-DF9F-4502-93AF-C91AB97B2177}">
      <dsp:nvSpPr>
        <dsp:cNvPr id="0" name=""/>
        <dsp:cNvSpPr/>
      </dsp:nvSpPr>
      <dsp:spPr>
        <a:xfrm>
          <a:off x="1394078" y="219948"/>
          <a:ext cx="3485197" cy="175958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6F120-7590-45FC-B732-2424CCE7EAD1}">
      <dsp:nvSpPr>
        <dsp:cNvPr id="0" name=""/>
        <dsp:cNvSpPr/>
      </dsp:nvSpPr>
      <dsp:spPr>
        <a:xfrm>
          <a:off x="6157182" y="0"/>
          <a:ext cx="3717544" cy="1847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 err="1"/>
            <a:t>Constraints</a:t>
          </a:r>
          <a:r>
            <a:rPr lang="fr-FR" sz="2500" kern="1200" dirty="0"/>
            <a:t> for </a:t>
          </a:r>
          <a:r>
            <a:rPr lang="fr-FR" sz="2500" kern="1200" dirty="0" err="1"/>
            <a:t>antibiotics</a:t>
          </a:r>
          <a:r>
            <a:rPr lang="fr-FR" sz="2500" kern="1200" dirty="0"/>
            <a:t> </a:t>
          </a:r>
          <a:r>
            <a:rPr lang="fr-FR" sz="2500" kern="1200"/>
            <a:t>/ R</a:t>
          </a:r>
          <a:r>
            <a:rPr lang="en-US" sz="2500" kern="1200" noProof="0"/>
            <a:t>egulatory</a:t>
          </a:r>
          <a:r>
            <a:rPr lang="fr-FR" sz="2500" kern="1200" dirty="0"/>
            <a:t> </a:t>
          </a:r>
          <a:r>
            <a:rPr lang="fr-FR" sz="2500" kern="1200" dirty="0" err="1"/>
            <a:t>framework</a:t>
          </a:r>
          <a:r>
            <a:rPr lang="fr-FR" sz="2500" kern="1200" dirty="0"/>
            <a:t> not </a:t>
          </a:r>
          <a:r>
            <a:rPr lang="fr-FR" sz="2500" kern="1200" dirty="0" err="1"/>
            <a:t>adapted</a:t>
          </a:r>
          <a:r>
            <a:rPr lang="fr-FR" sz="2500" kern="1200" dirty="0"/>
            <a:t> for alternatives</a:t>
          </a:r>
        </a:p>
      </dsp:txBody>
      <dsp:txXfrm>
        <a:off x="6157182" y="0"/>
        <a:ext cx="3717544" cy="1847564"/>
      </dsp:txXfrm>
    </dsp:sp>
    <dsp:sp modelId="{5FB0BCB1-8438-4924-87A3-CC8D6696D9F4}">
      <dsp:nvSpPr>
        <dsp:cNvPr id="0" name=""/>
        <dsp:cNvSpPr/>
      </dsp:nvSpPr>
      <dsp:spPr>
        <a:xfrm>
          <a:off x="6738048" y="2419429"/>
          <a:ext cx="3485197" cy="175958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6C5D1-E6FD-40B7-99BC-1849D4632D68}">
      <dsp:nvSpPr>
        <dsp:cNvPr id="0" name=""/>
        <dsp:cNvSpPr/>
      </dsp:nvSpPr>
      <dsp:spPr>
        <a:xfrm>
          <a:off x="1742598" y="2551398"/>
          <a:ext cx="3717544" cy="1847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Growing demand for products for “prevention and alternatives”</a:t>
          </a:r>
          <a:endParaRPr lang="fr-FR" sz="2500" kern="1200" dirty="0"/>
        </a:p>
      </dsp:txBody>
      <dsp:txXfrm>
        <a:off x="1742598" y="2551398"/>
        <a:ext cx="3717544" cy="1847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06F22-8B87-47E8-A5BA-69C696F04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F68A1B-34E2-4E65-9064-64DA4BDED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E986E2-4C0A-46AC-9C43-6433C2A4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39EB6-1CAB-4EAF-B19D-504837D2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103B3-7AB0-4CA1-AF88-C4FABA1D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23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59BB7-A84D-4C43-B890-8A5333CA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AFF0CD-2287-4825-84A7-334DB9A6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D88191-937C-4313-9DBA-2EACA0E6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90013-5EF5-40B1-9CE3-709F4684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E5F96D-324E-4DDA-A567-38F23B34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7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E9E124-71C2-4034-83D6-60E9EAB75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BB007D-4124-41F3-867B-22D1DACD4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44447A-DBDA-4ABD-846F-46517807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8AE4AB-A37A-48D1-BC4D-FC2B9595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772302-0931-49E0-973A-0B4C6E51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79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E21EC-97E3-4003-88F0-5BFEE5EF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2EC494-D34C-4924-841C-6AF40367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CCA037-B937-4213-B568-453FDECA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D9B5B6-BF6B-43DA-8812-B726C643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560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8CE89-A2FE-47F2-A725-05019D1A9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D0769A-29F1-46CA-AE72-AF26EE052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FF1576-DEE8-4123-A143-93DB2F2A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B06F14-F46E-4803-9ECA-F9F798CE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768E2-4305-4220-96A4-2A438D2A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2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9BC0D-9663-4BC2-8113-D26AED26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CC04D-806B-49C5-BFF7-CA6B82422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33D4A-A1F7-4879-BE68-61C20143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D3B0F-F613-489C-9853-457BE2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52A848-A854-4DF0-AD7D-68C72525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3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76061-3AB2-4282-871F-18F70F08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16AC6-C8C0-42D5-9810-068218049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7C844-DFE9-45B6-8972-EF7E2D83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00C57-4B78-4DFC-B8FA-4460C6C2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EFA71-8AF1-48C1-8154-B6BF7D69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26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38098-928E-4714-89DE-99648FD9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001D6-8280-43AF-89B5-0CDD9AF2F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165109-79F3-4266-9CC9-738ACCCC1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88D36E-73A5-4EE8-A6AA-5CB175A7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79F679-91BB-4A4C-BE4E-7767E229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246A8B-30DC-4175-BC6B-AD57B511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244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00EC92-BD54-4684-AAA4-07BE7A0A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2484DC-49E7-48F5-BE93-7ABE5CD75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1535FE-F654-40A1-8F5E-51BEB041F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868C04-F1A8-4248-AAD7-8B09BB674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0CD59A-3D05-4D9A-9680-3541C125E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CD2B35-8B90-4621-8305-344D5C22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7E1A5F-D4D2-4C1C-8C8A-97D44F46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2724BB-B437-47B2-A88E-E1806771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450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0EE18-866C-48BC-A057-2043295B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92029A-149B-4115-A5AB-C2F7A06C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B6229-E6FF-4DCA-889B-DAAEC9C7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79FCB6-4A6C-4F38-B580-4C6C8326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3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F367EF-7973-48BC-94FD-F4FED8CC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7A3117-D68E-4041-864D-F326A8C7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9CB386-207A-45FF-8932-0D68D767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8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7EA6D-A3E0-4BCC-82A1-BE6ACF6F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B72E7B-64B8-481F-AB1A-5B7AC852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3563F-5146-46E5-A900-E9B33825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8F486-4967-4E31-8E6B-20672045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44DDFE-18F7-4E5D-BF31-469CF7B9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895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2685B-A8ED-4871-ABD3-FFFD79DE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22B7BA-4145-44B2-9A43-776FB14F9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314DB2-22E2-4725-8FAC-84CC84BB2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2B8EAA-B660-4992-BF45-C172BEE8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BA89D8-66AE-4BE0-8F99-1E1F7BDB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5D88E0-89B0-4919-A231-22B49156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63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1F2C0-7341-4223-AB7C-299F558D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85C8A6-7E60-4E2B-8252-10A549F68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A09FD1-ED9F-4961-BC41-8CB1A8BD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2A044B-8DA7-4193-9C5E-67D62616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2DC3EE-0FA8-47AB-AF04-A5D16C4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D838F6-CC1A-4DA7-9084-6F2B0BC0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81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F4CF4-377E-479F-B712-C2C075BF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E26BF5-B2BC-4BF4-9685-C4C84E54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56739F-2AB4-4482-96B8-1599FC94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25C183-7481-4AAF-9B41-7DC49480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7025EA-BD1B-47BF-950C-BEFE9214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162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27F1C6-806E-4D74-959D-FCBC062A2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E75D33-1BA2-4658-B6C0-5031CB53B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F4F1B5-9401-479F-BDCE-6D818A16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7D351-0208-4527-B124-BA358C6A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151D8-7320-4468-9477-7F82720F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627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E1EAE-0FB0-4B50-B598-4E52765C6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806919-7F0A-48B6-8B78-D9DEBCC93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B1E6C9-1EAD-40E8-89D4-DD523A2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9A898C-B3C8-4FCD-89BF-CD64D0F9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A95BC0-A0A2-4BA8-9799-F3F5F30D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2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F0D2D-A0C9-4847-952D-277C0696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B3E90-9C82-408D-9F66-CC6B87E09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4510EE-7E82-4030-BAD8-2B602F3D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41265-CEFD-4A66-B8AD-4A8CC125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F71466-C53F-45AC-A8DD-127A46B7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081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75647-73FC-4B96-857B-5AD48272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C72FF6-9338-41EB-91EB-18BEC9AD8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AAEFE2-A2A5-4CB5-8D75-7F528184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F6746F-13C5-4B2D-B46B-D4A81DF2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8E2850-C77E-48C9-BA8E-68EF3897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59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B0958-AEA7-4D25-8D9B-EDA2B6F9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EF4556-E6DF-4E67-B180-BAFD7BC4D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701003-62E5-40BB-9C77-F9F421805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1213E6-29B1-487D-ABD7-5F35AFD1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81A35-BF37-4D2F-A442-B4210162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CEA61A-33F3-4D51-B8E4-3DFDDA7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633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295C8-B536-452F-A201-A74E83FFD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D023FD-5194-4FE0-B132-10B345A8F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8C30A8-997F-4F37-8FBB-413723D78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F986D8-029C-40FE-8FF2-4FD1552D8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DD76FD-4A01-44BF-B894-CCEBEB491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A9A0B3-5168-4CAA-BAC0-00A6A971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5B648E9-6D97-494A-8D3F-15FD5675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D55017-07C8-42F8-A65C-6CDB78FD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734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4468D-35A3-4095-AB83-15CCAD88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8E24A2-FD9C-482E-81D5-BDC318F2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B50A57-AFCD-44CB-96BD-B1C8A511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AFDD4D-0D9D-423E-AFE7-D61EBC05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68E1B-CBA5-4F41-AA01-A94F27E6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575B83-FB31-48D9-8E63-3E733684A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604182-45A5-465B-B6B8-0BBCEF92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5FEB1F-5206-464C-B9B2-B58535A2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84E0C6-D788-42B9-89E5-A4552BF5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42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D974B5-230B-4440-B361-BF932785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FE3986-9729-45C4-A156-0D8AF0F5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030401-FC11-47CD-8ECE-91FEB4C9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388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8FD8B-0292-4E2F-AD49-D2CF32DAB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1A972A-7544-412F-8531-1B8B3242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F4592D-4223-49C5-822F-0BFC0A71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982C55-692B-48D7-9B73-7F2A64FD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6E09F8-E060-465F-BE87-A5CCE1E1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DF5A27-0712-469E-8622-B40DFB47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570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93344B-6D30-4AC9-B91F-D0686D47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E3486B-D072-40B7-9314-D08E9EBD5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806FE0-1738-423D-8EC2-429B35E56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A1597D-6731-4288-B8D2-EB831D01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A47D2E-016C-4ADC-B6D1-994EA2FD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A6BAD2-EA9F-4286-BA30-0C4F9EC8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98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4053D-B9C1-4685-B0E1-C02CADBC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62FA02-6E8D-41F1-A1B4-122DEFC3D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600AC4-B5CA-4BCE-A035-C1977BB2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C3EB20-E5CF-4751-81FB-BA6D3B15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81D96-4EFC-4501-8E77-ACA392A4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41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74D824-8A5D-43CF-BAA7-F72C0A260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A12E2D-B1E3-454D-98E5-88FFE161F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AFB9D-B9A9-40B4-8A10-1C418EA6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BB721D-8D5B-40BF-99AF-2BF1BCFE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FAD05F-6BC5-45D0-8BA3-92CEB612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6963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55713"/>
            <a:ext cx="7924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8950" y="3284985"/>
            <a:ext cx="9694101" cy="1276039"/>
          </a:xfrm>
        </p:spPr>
        <p:txBody>
          <a:bodyPr/>
          <a:lstStyle>
            <a:lvl1pPr algn="ctr">
              <a:defRPr lang="fr-FR" altLang="fr-FR" sz="3600" b="1" cap="all" dirty="0">
                <a:solidFill>
                  <a:srgbClr val="3C99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4406" y="4797152"/>
            <a:ext cx="10343189" cy="648072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3C99D8"/>
                </a:solidFill>
                <a:latin typeface="Cambria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lang="fr-FR" sz="1400" b="0" kern="120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lang="fr-FR" sz="1400" b="0" kern="120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493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152" y="980728"/>
            <a:ext cx="11603499" cy="648072"/>
          </a:xfrm>
        </p:spPr>
        <p:txBody>
          <a:bodyPr/>
          <a:lstStyle>
            <a:lvl1pPr algn="l">
              <a:defRPr sz="3200" b="1">
                <a:solidFill>
                  <a:srgbClr val="3C99D8"/>
                </a:solidFill>
                <a:latin typeface="Cambria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727200"/>
            <a:ext cx="11617291" cy="4398963"/>
          </a:xfrm>
        </p:spPr>
        <p:txBody>
          <a:bodyPr/>
          <a:lstStyle>
            <a:lvl1pPr marL="457200" indent="-457200">
              <a:buClr>
                <a:srgbClr val="3C99D8"/>
              </a:buClr>
              <a:buFont typeface="Wingdings" pitchFamily="2" charset="2"/>
              <a:buChar char="v"/>
              <a:defRPr sz="24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defRPr>
            </a:lvl1pPr>
            <a:lvl2pPr marL="914400" indent="-457200">
              <a:buClr>
                <a:srgbClr val="3C99D8"/>
              </a:buClr>
              <a:buFont typeface="Wingdings" pitchFamily="2" charset="2"/>
              <a:buChar char="Ø"/>
              <a:defRPr sz="20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defRPr>
            </a:lvl2pPr>
            <a:lvl3pPr marL="1257300" indent="-342900">
              <a:buClr>
                <a:srgbClr val="3C99D8"/>
              </a:buClr>
              <a:buFont typeface="Arial" pitchFamily="34" charset="0"/>
              <a:buChar char="•"/>
              <a:defRPr sz="18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defRPr>
            </a:lvl3pPr>
            <a:lvl4pPr marL="1714500" indent="-342900">
              <a:buClr>
                <a:srgbClr val="3C99D8"/>
              </a:buClr>
              <a:buFont typeface="Courier New" pitchFamily="49" charset="0"/>
              <a:buChar char="o"/>
              <a:defRPr sz="16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defRPr>
            </a:lvl4pPr>
            <a:lvl5pPr marL="2171700" indent="-342900">
              <a:buClr>
                <a:srgbClr val="3C99D8"/>
              </a:buClr>
              <a:buFont typeface="Arial" pitchFamily="34" charset="0"/>
              <a:buChar char="•"/>
              <a:defRPr sz="16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FR" sz="1400" b="0" kern="120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6066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7964"/>
            <a:ext cx="10363200" cy="1185093"/>
          </a:xfrm>
        </p:spPr>
        <p:txBody>
          <a:bodyPr anchor="t"/>
          <a:lstStyle>
            <a:lvl1pPr algn="ctr">
              <a:defRPr sz="3600" b="1" cap="all">
                <a:solidFill>
                  <a:srgbClr val="3C99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424" y="4221088"/>
            <a:ext cx="10363200" cy="720080"/>
          </a:xfrm>
        </p:spPr>
        <p:txBody>
          <a:bodyPr anchor="b"/>
          <a:lstStyle>
            <a:lvl1pPr marL="0" indent="0">
              <a:buNone/>
              <a:defRPr sz="2800">
                <a:solidFill>
                  <a:srgbClr val="3C99D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lang="fr-FR" sz="1400" b="0" kern="120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628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49" y="1019869"/>
            <a:ext cx="11329259" cy="50891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39349" y="1600201"/>
            <a:ext cx="556861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99989" y="1600201"/>
            <a:ext cx="558241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05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350" y="170080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9350" y="2451719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823117" y="170080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823117" y="2451719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86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F5ABD-DD79-49AE-9AE6-26FE1FA0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B73515-403C-4160-BD20-85B200DB8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2365C8-DA17-4288-93A2-CF64FAB2D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247ACC-A29A-41AE-BF53-EC5C137C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203790-4001-4B1D-9882-5253EDAF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9345A6-CE7C-4C4B-99B3-0C725CE8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0122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1120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4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980728"/>
            <a:ext cx="4011084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980729"/>
            <a:ext cx="6815667" cy="5145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204864"/>
            <a:ext cx="4011084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195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9825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1342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775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433" y="222250"/>
            <a:ext cx="10363200" cy="6096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34434" y="1363663"/>
            <a:ext cx="10369551" cy="479425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50891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D6937-3F29-4BE0-AA4C-5EB205B18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E272AB-4358-4BEF-9413-8D9D15C67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A8373-C0CC-4440-8456-CEDE912E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ACBA69-E7D4-41D9-A9AD-A9BC30F2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11416-E566-42C8-9A91-87037B93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A865403-18C1-4626-B901-A64684298B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60438" y="284163"/>
            <a:ext cx="10140950" cy="7493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Rencontre 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666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5FB1D-313D-48ED-ACD4-C6432440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C6B20A-234E-4A57-9237-C54797755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3BA1F-6E49-4661-B153-FA3369923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3B962E-3C3A-40E5-9441-D2213C7B8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AB4BDA-61AE-4682-A696-000ACC325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E8373B-86A2-4A96-8F89-73EEB069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EDCA41-8BD9-49D8-A0B6-A65779F0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92CD2D-4603-4CE2-8B70-6680F630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1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CDB53-2433-4712-AC72-C5B3EC38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0ED4FD-7FC7-4809-9CD3-AC832F9F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270145-C242-4BBE-A3C3-21615B04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23B42B-1AF3-429C-B937-649E8007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14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A02B32-44E4-4EC0-8255-E5783413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FD08C8-576D-44E8-9DF7-A5159B86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98067-EC82-4F11-A761-C918537D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6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F1FCA-82CA-47F3-AF67-9D8F9343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0CCF40-AD3D-4317-B67E-CDEC9F4A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B058AF-73A1-4DBF-A93E-54444F26A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7D276D-30DD-4C63-A3B6-8EABC72B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E0291-111D-4A3B-9B17-E9B98137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5F9525-C984-48A8-9AD5-6D8064FC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62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99022-0541-4B54-872C-CECEEC41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63471D-D565-4782-B4A8-4D9F179A7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1A6529-DD92-46DC-840D-D600B4F4E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22EE2-B953-4087-B0B1-45210E4D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49E6C6-D62F-4968-9447-E10B116F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B2406F-6422-4FF2-AC72-CE1CDE47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A94DD5-6708-4B0E-B16D-C2D2048C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3BE26A-87AA-4E7E-9863-1FD976267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48073-163F-41A4-B3B6-1C10597C9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CDF6-6398-4BD1-9182-57DD54C419A5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FB1A8-B717-4B74-9C25-160FC59CD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A55397-F10F-4D71-B83F-15494FB5B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DAE9-8284-4F42-A282-EEAD3DEC3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6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7A3B3C-2D2B-4E61-BDFE-9D1DC756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77649-E856-46C2-8003-1E47969D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654E24-EE21-4C6F-BD85-321B90206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BEF55-F6DB-4F48-B4DA-06180E1E5B8B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BCE57-25C9-4823-99C5-24481DE39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E032D0-82E5-4146-94AC-9BEAD6374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3B8A-6F3D-4008-87CD-D193B5A6A4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5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953C58-CFF3-46EF-B113-FB70E0A0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Meeting </a:t>
            </a:r>
            <a:r>
              <a:rPr lang="fr-FR" dirty="0" err="1"/>
              <a:t>between</a:t>
            </a:r>
            <a:r>
              <a:rPr lang="fr-FR" dirty="0"/>
              <a:t> Pasteur Institut &amp; SIMV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D1A453-511E-462C-A3E5-466FD623F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D6B4C0-F47D-4061-B5EC-3C1573D83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837F-B04E-4D46-BBEE-BAE296337526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7A496-3A30-4538-B31D-39CC0286E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A6AAA7-4FDC-436B-8E51-969591D81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37C31-D63C-4BAD-B92A-F3BE7E77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13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1019175"/>
            <a:ext cx="10972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996" y="1700809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184" y="6453189"/>
            <a:ext cx="220768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lang="fr-FR" sz="1400" b="0" kern="120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fld id="{2E45D276-754B-4BE2-B215-027C479802BF}" type="datetimeFigureOut">
              <a:rPr lang="fr-FR" smtClean="0"/>
              <a:t>24/10/2017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1" y="6453189"/>
            <a:ext cx="65405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lang="fr-FR" sz="1400" b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89218" y="6453189"/>
            <a:ext cx="768349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rgbClr val="7F7F7F"/>
                </a:solidFill>
                <a:latin typeface="Franklin Gothic Medium" panose="020B0603020102020204" pitchFamily="34" charset="0"/>
              </a:defRPr>
            </a:lvl1pPr>
          </a:lstStyle>
          <a:p>
            <a:fld id="{C535B22D-EDDC-41AF-95DE-35D3AB137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94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fr-FR" altLang="fr-FR" sz="3200" b="1" dirty="0">
          <a:solidFill>
            <a:srgbClr val="3C99D8"/>
          </a:solidFill>
          <a:latin typeface="Cambri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C99D8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C99D8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C99D8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C99D8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C99D8"/>
        </a:buClr>
        <a:buFont typeface="Wingdings" panose="05000000000000000000" pitchFamily="2" charset="2"/>
        <a:buChar char="v"/>
        <a:defRPr lang="fr-FR" sz="2400" dirty="0">
          <a:solidFill>
            <a:srgbClr val="7F7F7F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99D8"/>
        </a:buClr>
        <a:buFont typeface="Wingdings" panose="05000000000000000000" pitchFamily="2" charset="2"/>
        <a:buChar char="Ø"/>
        <a:defRPr lang="fr-FR" sz="2400" dirty="0">
          <a:solidFill>
            <a:srgbClr val="7F7F7F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99D8"/>
        </a:buClr>
        <a:buChar char="•"/>
        <a:defRPr lang="fr-FR" sz="2400" dirty="0">
          <a:solidFill>
            <a:srgbClr val="7F7F7F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99D8"/>
        </a:buClr>
        <a:buChar char="–"/>
        <a:defRPr lang="fr-FR" sz="2400" dirty="0">
          <a:solidFill>
            <a:srgbClr val="7F7F7F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99D8"/>
        </a:buClr>
        <a:buChar char="»"/>
        <a:defRPr lang="fr-FR" sz="2400" dirty="0">
          <a:solidFill>
            <a:srgbClr val="7F7F7F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84930-E372-4788-B108-D80851B2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46" y="2229570"/>
            <a:ext cx="9144000" cy="2387600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Calibri"/>
              </a:rPr>
              <a:t>Fighting antimicrobial resistance</a:t>
            </a:r>
            <a:br>
              <a:rPr lang="en-US" sz="4000" b="1" dirty="0">
                <a:solidFill>
                  <a:srgbClr val="000000"/>
                </a:solidFill>
                <a:latin typeface="Calibri"/>
              </a:rPr>
            </a:br>
            <a:r>
              <a:rPr lang="en-US" sz="3200" b="1" dirty="0">
                <a:solidFill>
                  <a:srgbClr val="000000"/>
                </a:solidFill>
                <a:latin typeface="Calibri"/>
              </a:rPr>
              <a:t>State of play of the veterinary regulatory landscape </a:t>
            </a:r>
            <a:br>
              <a:rPr lang="fr-FR" sz="4000" dirty="0">
                <a:solidFill>
                  <a:srgbClr val="000000"/>
                </a:solidFill>
                <a:latin typeface="Calibri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C003BB-2BD6-449A-882C-0BF20A40A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946" y="4729163"/>
            <a:ext cx="9144000" cy="1655762"/>
          </a:xfrm>
        </p:spPr>
        <p:txBody>
          <a:bodyPr/>
          <a:lstStyle/>
          <a:p>
            <a:r>
              <a:rPr lang="fr-FR" dirty="0"/>
              <a:t>Marie-Anne Barthélemy</a:t>
            </a:r>
          </a:p>
          <a:p>
            <a:r>
              <a:rPr lang="fr-FR" dirty="0"/>
              <a:t>SIMV / Pasteur – Paris, </a:t>
            </a:r>
            <a:r>
              <a:rPr lang="en-US" dirty="0"/>
              <a:t>September</a:t>
            </a:r>
            <a:r>
              <a:rPr lang="fr-FR" dirty="0"/>
              <a:t> 27, 2017 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90E099-F76B-4DDB-837B-CE7B89CAF72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90616" y="855586"/>
            <a:ext cx="1409893" cy="99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913EC4B-997A-41FF-A95E-75F7195B57BA}"/>
              </a:ext>
            </a:extLst>
          </p:cNvPr>
          <p:cNvSpPr txBox="1"/>
          <p:nvPr/>
        </p:nvSpPr>
        <p:spPr>
          <a:xfrm>
            <a:off x="3792873" y="1187018"/>
            <a:ext cx="6040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Round Table 2 :  Antibiotic resistance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3331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6CB40354-F8BA-4549-BA00-AEFBD9F04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55" r="15078" b="2"/>
          <a:stretch/>
        </p:blipFill>
        <p:spPr>
          <a:xfrm>
            <a:off x="4691426" y="1055718"/>
            <a:ext cx="6916329" cy="5577837"/>
          </a:xfrm>
          <a:prstGeom prst="rect">
            <a:avLst/>
          </a:prstGeom>
          <a:effectLst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0C5343-8E8E-4CEA-8A72-D3E9B7C8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64" y="1940830"/>
            <a:ext cx="3667039" cy="1676603"/>
          </a:xfrm>
        </p:spPr>
        <p:txBody>
          <a:bodyPr>
            <a:noAutofit/>
          </a:bodyPr>
          <a:lstStyle/>
          <a:p>
            <a:r>
              <a:rPr lang="en-US" sz="2400" dirty="0"/>
              <a:t>French national action plan Ecoantibio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Measures supporting innovation</a:t>
            </a:r>
            <a:br>
              <a:rPr lang="en-US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889802-B6C7-41B5-8AE9-7E8B31CCA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4" y="3774451"/>
            <a:ext cx="3667037" cy="2179782"/>
          </a:xfrm>
        </p:spPr>
        <p:txBody>
          <a:bodyPr>
            <a:normAutofit/>
          </a:bodyPr>
          <a:lstStyle/>
          <a:p>
            <a:r>
              <a:rPr lang="en-US" sz="2000" dirty="0"/>
              <a:t>Measure </a:t>
            </a:r>
            <a:r>
              <a:rPr lang="en-US" sz="2000" b="1" kern="1200" dirty="0">
                <a:latin typeface="+mn-lt"/>
                <a:ea typeface="+mn-ea"/>
                <a:cs typeface="+mn-cs"/>
              </a:rPr>
              <a:t>2</a:t>
            </a:r>
            <a:r>
              <a:rPr lang="en-US" sz="2000" dirty="0"/>
              <a:t> : support the search for alternatives</a:t>
            </a:r>
          </a:p>
          <a:p>
            <a:r>
              <a:rPr lang="en-US" sz="2000" dirty="0"/>
              <a:t>Measure </a:t>
            </a:r>
            <a:r>
              <a:rPr lang="en-US" sz="2000" b="1" kern="1200" dirty="0">
                <a:latin typeface="+mn-lt"/>
                <a:ea typeface="+mn-ea"/>
                <a:cs typeface="+mn-cs"/>
              </a:rPr>
              <a:t>16</a:t>
            </a:r>
            <a:r>
              <a:rPr lang="en-US" sz="2000" dirty="0"/>
              <a:t> : acting for the medicine’s availability on antibiotics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4692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01334-FC20-45B2-9B3B-A112F30E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Challenge for </a:t>
            </a:r>
            <a:r>
              <a:rPr lang="en-US" dirty="0"/>
              <a:t>veterinary</a:t>
            </a:r>
            <a:r>
              <a:rPr lang="fr-FR" dirty="0"/>
              <a:t> innovation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6D27976-10D0-4D22-8E0C-22FA66447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798120"/>
              </p:ext>
            </p:extLst>
          </p:nvPr>
        </p:nvGraphicFramePr>
        <p:xfrm>
          <a:off x="342238" y="2004291"/>
          <a:ext cx="11617325" cy="439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79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00DF01F-F4BD-471D-9BE4-0A35E7E58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872" y="1320856"/>
            <a:ext cx="5328366" cy="508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3660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1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65C855A1-20C6-498B-BC9C-3134A38FA732}" vid="{08D06DCA-F121-483C-9CE6-BAC9F1CDFA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66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Courier New</vt:lpstr>
      <vt:lpstr>Franklin Gothic Medium</vt:lpstr>
      <vt:lpstr>Wingdings</vt:lpstr>
      <vt:lpstr>Conception personnalisée</vt:lpstr>
      <vt:lpstr>1_Conception personnalisée</vt:lpstr>
      <vt:lpstr>2_Conception personnalisée</vt:lpstr>
      <vt:lpstr>Thème1</vt:lpstr>
      <vt:lpstr>Fighting antimicrobial resistance State of play of the veterinary regulatory landscape  </vt:lpstr>
      <vt:lpstr>French national action plan Ecoantibio  Measures supporting innovation </vt:lpstr>
      <vt:lpstr>Challenge for veterinary innovation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antimicrobial resistance State of play of the veterinary regulatory landscape</dc:title>
  <dc:creator>Marie Anne BARTHELEMY</dc:creator>
  <cp:lastModifiedBy>Accueil SIMV</cp:lastModifiedBy>
  <cp:revision>8</cp:revision>
  <dcterms:created xsi:type="dcterms:W3CDTF">2017-09-25T10:22:46Z</dcterms:created>
  <dcterms:modified xsi:type="dcterms:W3CDTF">2017-10-24T13:45:40Z</dcterms:modified>
</cp:coreProperties>
</file>