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6A25C-CE1A-3441-988C-D01294F9F274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CAEE3-73EB-3541-861E-B5397C319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97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35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04EC-C7E1-7A4C-B6E7-D38111C91CDA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B02F-8A80-1341-9D72-52B797E99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29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04EC-C7E1-7A4C-B6E7-D38111C91CDA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B02F-8A80-1341-9D72-52B797E99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63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04EC-C7E1-7A4C-B6E7-D38111C91CDA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B02F-8A80-1341-9D72-52B797E99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075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 coura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1145" y="-1273739"/>
            <a:ext cx="11296753" cy="846775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3999" y="203006"/>
            <a:ext cx="8440580" cy="1097117"/>
          </a:xfrm>
        </p:spPr>
        <p:txBody>
          <a:bodyPr anchor="b">
            <a:noAutofit/>
          </a:bodyPr>
          <a:lstStyle>
            <a:lvl1pPr marL="0" algn="l" defTabSz="801654" rtl="0" eaLnBrk="1" latinLnBrk="0" hangingPunct="1">
              <a:lnSpc>
                <a:spcPts val="3331"/>
              </a:lnSpc>
              <a:defRPr lang="en-US" sz="35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to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363859" y="1543099"/>
            <a:ext cx="8440720" cy="4638030"/>
          </a:xfrm>
          <a:prstGeom prst="rect">
            <a:avLst/>
          </a:prstGeom>
        </p:spPr>
        <p:txBody>
          <a:bodyPr numCol="1" spcCol="315612"/>
          <a:lstStyle>
            <a:lvl1pPr>
              <a:defRPr sz="1400"/>
            </a:lvl1pPr>
            <a:lvl2pPr>
              <a:lnSpc>
                <a:spcPts val="1841"/>
              </a:lnSpc>
              <a:defRPr sz="1300"/>
            </a:lvl2pPr>
            <a:lvl3pPr>
              <a:lnSpc>
                <a:spcPts val="1841"/>
              </a:lnSpc>
              <a:defRPr sz="1300"/>
            </a:lvl3pPr>
            <a:lvl4pPr>
              <a:lnSpc>
                <a:spcPts val="1841"/>
              </a:lnSpc>
              <a:defRPr sz="1300"/>
            </a:lvl4pPr>
            <a:lvl5pPr>
              <a:lnSpc>
                <a:spcPts val="1841"/>
              </a:lnSpc>
              <a:defRPr sz="1300" baseline="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435558" y="1425914"/>
            <a:ext cx="8315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88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04EC-C7E1-7A4C-B6E7-D38111C91CDA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B02F-8A80-1341-9D72-52B797E99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0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04EC-C7E1-7A4C-B6E7-D38111C91CDA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B02F-8A80-1341-9D72-52B797E99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88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04EC-C7E1-7A4C-B6E7-D38111C91CDA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B02F-8A80-1341-9D72-52B797E99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32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04EC-C7E1-7A4C-B6E7-D38111C91CDA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B02F-8A80-1341-9D72-52B797E99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89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04EC-C7E1-7A4C-B6E7-D38111C91CDA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B02F-8A80-1341-9D72-52B797E99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43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04EC-C7E1-7A4C-B6E7-D38111C91CDA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B02F-8A80-1341-9D72-52B797E99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51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04EC-C7E1-7A4C-B6E7-D38111C91CDA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B02F-8A80-1341-9D72-52B797E99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6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04EC-C7E1-7A4C-B6E7-D38111C91CDA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B02F-8A80-1341-9D72-52B797E99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54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904EC-C7E1-7A4C-B6E7-D38111C91CDA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EB02F-8A80-1341-9D72-52B797E99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71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VE_THE_DA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1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64139" y="333687"/>
            <a:ext cx="8440580" cy="820673"/>
          </a:xfrm>
        </p:spPr>
        <p:txBody>
          <a:bodyPr/>
          <a:lstStyle/>
          <a:p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                                    </a:t>
            </a:r>
            <a:br>
              <a:rPr lang="fr-FR" sz="2800" b="1" dirty="0"/>
            </a:br>
            <a:r>
              <a:rPr lang="fr-FR" sz="2800" b="1" dirty="0"/>
              <a:t>          </a:t>
            </a:r>
            <a:r>
              <a:rPr lang="fr-FR" sz="2800" b="1" dirty="0" err="1"/>
              <a:t>Emerging</a:t>
            </a:r>
            <a:r>
              <a:rPr lang="fr-FR" sz="2800" b="1" dirty="0"/>
              <a:t> </a:t>
            </a:r>
            <a:r>
              <a:rPr lang="fr-FR" sz="2800" b="1" dirty="0" err="1"/>
              <a:t>Projects</a:t>
            </a:r>
            <a:r>
              <a:rPr lang="fr-FR" sz="2800" b="1" dirty="0"/>
              <a:t> Day in One </a:t>
            </a:r>
            <a:r>
              <a:rPr lang="fr-FR" sz="2800" b="1" dirty="0" err="1"/>
              <a:t>Health</a:t>
            </a:r>
            <a:br>
              <a:rPr lang="fr-FR" sz="2800" b="1" dirty="0"/>
            </a:br>
            <a:r>
              <a:rPr lang="fr-FR" sz="2800" b="1" dirty="0"/>
              <a:t>                                 Final program </a:t>
            </a:r>
            <a:endParaRPr lang="fr-FR" sz="280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>
          <a:xfrm>
            <a:off x="363999" y="1452393"/>
            <a:ext cx="8440720" cy="4699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Welcome and introduction from the </a:t>
            </a:r>
            <a:r>
              <a:rPr lang="en-US" sz="1600" b="1" dirty="0" err="1"/>
              <a:t>Institut</a:t>
            </a:r>
            <a:r>
              <a:rPr lang="en-US" sz="1600" b="1" dirty="0"/>
              <a:t> Pasteur and the SIMV </a:t>
            </a:r>
            <a:r>
              <a:rPr lang="en-US" sz="1600" i="1" dirty="0"/>
              <a:t>(2:00 pm)</a:t>
            </a:r>
            <a:endParaRPr lang="fr-FR" sz="1600" dirty="0"/>
          </a:p>
          <a:p>
            <a:pPr marL="0" indent="0">
              <a:buNone/>
            </a:pPr>
            <a:r>
              <a:rPr lang="en-US" sz="1600" dirty="0"/>
              <a:t>Presentation of the veterinary sector &amp; the development of new veterinary medicinal products</a:t>
            </a:r>
            <a:endParaRPr lang="fr-FR" sz="1600" dirty="0"/>
          </a:p>
          <a:p>
            <a:pPr marL="0" indent="0">
              <a:buNone/>
            </a:pPr>
            <a:r>
              <a:rPr lang="en-US" sz="1600" dirty="0"/>
              <a:t>– </a:t>
            </a:r>
            <a:r>
              <a:rPr lang="en-US" sz="1600" i="1" dirty="0"/>
              <a:t>SIMV (2:05 to 2:30 pm)</a:t>
            </a:r>
            <a:endParaRPr lang="fr-FR" sz="1600" dirty="0"/>
          </a:p>
          <a:p>
            <a:pPr marL="0" indent="0">
              <a:buNone/>
            </a:pPr>
            <a:r>
              <a:rPr lang="en-US" sz="1600" b="1" u="sng" dirty="0"/>
              <a:t>Round table 1</a:t>
            </a:r>
            <a:r>
              <a:rPr lang="en-US" sz="1600" dirty="0"/>
              <a:t>: </a:t>
            </a:r>
            <a:r>
              <a:rPr lang="en-US" sz="1600" b="1" dirty="0"/>
              <a:t>Diagnostics</a:t>
            </a:r>
            <a:r>
              <a:rPr lang="en-US" sz="1600" dirty="0"/>
              <a:t> – </a:t>
            </a:r>
            <a:r>
              <a:rPr lang="en-US" sz="1600" i="1" dirty="0"/>
              <a:t>(2:30 pm to 3:15 pm): </a:t>
            </a:r>
            <a:r>
              <a:rPr lang="en-US" sz="1600" dirty="0"/>
              <a:t>Veterinary industry point of view </a:t>
            </a:r>
            <a:r>
              <a:rPr lang="en-US" sz="1600" i="1" dirty="0"/>
              <a:t>:  </a:t>
            </a:r>
            <a:r>
              <a:rPr lang="en-US" sz="1600" dirty="0"/>
              <a:t>Success story of </a:t>
            </a:r>
            <a:r>
              <a:rPr lang="en-US" sz="1600" dirty="0" err="1"/>
              <a:t>Schmallenberg</a:t>
            </a:r>
            <a:r>
              <a:rPr lang="en-US" sz="1600" dirty="0"/>
              <a:t> diagnostic tests.  Cooperation and collaboration possibilities in the veterinary diagnostic field: concrete examples at </a:t>
            </a:r>
            <a:r>
              <a:rPr lang="en-US" sz="1600" dirty="0" err="1"/>
              <a:t>Institut</a:t>
            </a:r>
            <a:r>
              <a:rPr lang="en-US" sz="1600" dirty="0"/>
              <a:t> Pasteur. </a:t>
            </a:r>
            <a:endParaRPr lang="fr-FR" sz="1600" dirty="0"/>
          </a:p>
          <a:p>
            <a:pPr marL="0" indent="0">
              <a:buNone/>
            </a:pPr>
            <a:r>
              <a:rPr lang="en-US" sz="1600" b="1" u="sng" dirty="0"/>
              <a:t>Round table 2</a:t>
            </a:r>
            <a:r>
              <a:rPr lang="en-US" sz="1600" dirty="0"/>
              <a:t>: </a:t>
            </a:r>
            <a:r>
              <a:rPr lang="en-US" sz="1600" b="1" dirty="0"/>
              <a:t>Antibiotic resistance </a:t>
            </a:r>
            <a:r>
              <a:rPr lang="en-US" sz="1600" dirty="0"/>
              <a:t>– </a:t>
            </a:r>
            <a:r>
              <a:rPr lang="en-US" sz="1600" i="1" dirty="0"/>
              <a:t>(3:15 pm to 4:00 pm)</a:t>
            </a:r>
            <a:endParaRPr lang="fr-FR" sz="1600" dirty="0"/>
          </a:p>
          <a:p>
            <a:pPr marL="0" indent="0">
              <a:buNone/>
            </a:pPr>
            <a:r>
              <a:rPr lang="en-US" sz="1600" dirty="0"/>
              <a:t>What are the innovative solutions to antimicrobial resistance (</a:t>
            </a:r>
            <a:r>
              <a:rPr lang="en-US" sz="1600" dirty="0" err="1"/>
              <a:t>Institut</a:t>
            </a:r>
            <a:r>
              <a:rPr lang="en-US" sz="1600" dirty="0"/>
              <a:t> Pasteur) ?</a:t>
            </a:r>
            <a:endParaRPr lang="fr-FR" sz="1600" dirty="0"/>
          </a:p>
          <a:p>
            <a:pPr marL="0" indent="0">
              <a:buNone/>
            </a:pPr>
            <a:r>
              <a:rPr lang="en-US" sz="1600" dirty="0"/>
              <a:t>Possible cooperation paths and collaborations </a:t>
            </a:r>
          </a:p>
          <a:p>
            <a:pPr marL="0" indent="0">
              <a:buNone/>
            </a:pPr>
            <a:r>
              <a:rPr lang="en-US" sz="1600" b="1" u="sng" dirty="0"/>
              <a:t>Round table 3</a:t>
            </a:r>
            <a:r>
              <a:rPr lang="en-US" sz="1600" dirty="0"/>
              <a:t>: </a:t>
            </a:r>
            <a:r>
              <a:rPr lang="en-US" sz="1600" b="1" dirty="0"/>
              <a:t>Vaccines</a:t>
            </a:r>
            <a:r>
              <a:rPr lang="en-US" sz="1600" dirty="0"/>
              <a:t> – (4:15 pm to 5:00 pm)</a:t>
            </a:r>
            <a:endParaRPr lang="fr-FR" sz="1600" dirty="0"/>
          </a:p>
          <a:p>
            <a:pPr marL="0" indent="0">
              <a:buNone/>
            </a:pPr>
            <a:r>
              <a:rPr lang="en-US" sz="1600" dirty="0"/>
              <a:t>Veterinary vaccine industry overview : success story of Bluetongue vaccines.</a:t>
            </a:r>
            <a:endParaRPr lang="fr-FR" sz="1600" dirty="0"/>
          </a:p>
          <a:p>
            <a:pPr marL="0" indent="0">
              <a:buNone/>
            </a:pPr>
            <a:r>
              <a:rPr lang="en-US" sz="1600" dirty="0"/>
              <a:t>How veterinary vaccine industries and </a:t>
            </a:r>
            <a:r>
              <a:rPr lang="en-US" sz="1600" dirty="0" err="1"/>
              <a:t>Institut</a:t>
            </a:r>
            <a:r>
              <a:rPr lang="en-US" sz="1600" dirty="0"/>
              <a:t> Pasteur might collaborate in </a:t>
            </a:r>
            <a:r>
              <a:rPr lang="en-US" sz="1600" dirty="0" err="1"/>
              <a:t>vaccinology</a:t>
            </a:r>
            <a:r>
              <a:rPr lang="en-US" sz="1600" dirty="0"/>
              <a:t> ?</a:t>
            </a:r>
            <a:endParaRPr lang="fr-FR" sz="1600" dirty="0"/>
          </a:p>
          <a:p>
            <a:pPr marL="0" indent="0">
              <a:buNone/>
            </a:pPr>
            <a:r>
              <a:rPr lang="en-US" sz="1600" b="1" dirty="0"/>
              <a:t>General conclusions </a:t>
            </a:r>
            <a:r>
              <a:rPr lang="en-US" sz="1600" dirty="0"/>
              <a:t>– </a:t>
            </a:r>
            <a:r>
              <a:rPr lang="en-US" sz="1600" i="1" dirty="0"/>
              <a:t>(5:00 to 5:30 pm)</a:t>
            </a:r>
            <a:endParaRPr lang="fr-FR" sz="1600" dirty="0"/>
          </a:p>
          <a:p>
            <a:pPr marL="0" indent="0">
              <a:buNone/>
            </a:pPr>
            <a:r>
              <a:rPr lang="en-US" sz="1600" dirty="0"/>
              <a:t>R&amp;D Dating for Animal Health and Innovation presentation</a:t>
            </a:r>
            <a:endParaRPr lang="fr-FR" sz="1600" dirty="0"/>
          </a:p>
          <a:p>
            <a:pPr marL="0" indent="0">
              <a:buNone/>
            </a:pPr>
            <a:r>
              <a:rPr lang="en-US" sz="1600" dirty="0"/>
              <a:t>Mechanisms for cooperation &amp; incentive Programs at </a:t>
            </a:r>
            <a:r>
              <a:rPr lang="en-US" sz="1600" dirty="0" err="1"/>
              <a:t>Institut</a:t>
            </a:r>
            <a:r>
              <a:rPr lang="en-US" sz="1600" dirty="0"/>
              <a:t> Pasteur. </a:t>
            </a:r>
          </a:p>
          <a:p>
            <a:pPr marL="0" indent="0">
              <a:buNone/>
            </a:pPr>
            <a:r>
              <a:rPr lang="en-US" sz="1600" dirty="0"/>
              <a:t> Intervention of  the International Network of  </a:t>
            </a:r>
            <a:r>
              <a:rPr lang="en-US" sz="1600" dirty="0" err="1"/>
              <a:t>Institut</a:t>
            </a:r>
            <a:r>
              <a:rPr lang="en-US" sz="1600" dirty="0"/>
              <a:t> Pasteur </a:t>
            </a:r>
            <a:endParaRPr lang="fr-FR" sz="1600" dirty="0"/>
          </a:p>
        </p:txBody>
      </p:sp>
      <p:pic>
        <p:nvPicPr>
          <p:cNvPr id="7" name="image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2850" y="6314956"/>
            <a:ext cx="1083945" cy="280035"/>
          </a:xfrm>
          <a:prstGeom prst="rect">
            <a:avLst/>
          </a:prstGeom>
        </p:spPr>
      </p:pic>
      <p:pic>
        <p:nvPicPr>
          <p:cNvPr id="8" name="image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40764" y="6151761"/>
            <a:ext cx="1163955" cy="4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71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183</Words>
  <Application>Microsoft Office PowerPoint</Application>
  <PresentationFormat>Affichage à l'écran (4:3)</PresentationFormat>
  <Paragraphs>15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</vt:lpstr>
      <vt:lpstr>Thème Office</vt:lpstr>
      <vt:lpstr>Présentation PowerPoint</vt:lpstr>
      <vt:lpstr>                                                 Emerging Projects Day in One Health                                  Final program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Françoise Collonnier</dc:creator>
  <cp:lastModifiedBy>Accueil SIMV</cp:lastModifiedBy>
  <cp:revision>15</cp:revision>
  <cp:lastPrinted>2017-09-26T09:11:05Z</cp:lastPrinted>
  <dcterms:created xsi:type="dcterms:W3CDTF">2017-09-26T08:14:27Z</dcterms:created>
  <dcterms:modified xsi:type="dcterms:W3CDTF">2017-10-24T13:49:59Z</dcterms:modified>
</cp:coreProperties>
</file>